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4" r:id="rId2"/>
    <p:sldId id="308" r:id="rId3"/>
    <p:sldId id="335" r:id="rId4"/>
    <p:sldId id="330" r:id="rId5"/>
    <p:sldId id="309" r:id="rId6"/>
    <p:sldId id="321" r:id="rId7"/>
    <p:sldId id="331" r:id="rId8"/>
    <p:sldId id="341" r:id="rId9"/>
    <p:sldId id="334" r:id="rId10"/>
    <p:sldId id="322" r:id="rId11"/>
    <p:sldId id="288" r:id="rId12"/>
    <p:sldId id="307" r:id="rId13"/>
    <p:sldId id="339" r:id="rId14"/>
    <p:sldId id="340" r:id="rId15"/>
    <p:sldId id="325" r:id="rId16"/>
    <p:sldId id="326" r:id="rId17"/>
    <p:sldId id="315" r:id="rId18"/>
    <p:sldId id="319" r:id="rId19"/>
    <p:sldId id="342" r:id="rId20"/>
    <p:sldId id="329" r:id="rId21"/>
    <p:sldId id="327" r:id="rId22"/>
    <p:sldId id="310" r:id="rId23"/>
    <p:sldId id="320" r:id="rId24"/>
    <p:sldId id="312" r:id="rId25"/>
    <p:sldId id="284" r:id="rId26"/>
    <p:sldId id="297" r:id="rId27"/>
    <p:sldId id="313" r:id="rId28"/>
    <p:sldId id="316" r:id="rId29"/>
    <p:sldId id="306" r:id="rId30"/>
  </p:sldIdLst>
  <p:sldSz cx="12192000" cy="6858000"/>
  <p:notesSz cx="6858000" cy="9144000"/>
  <p:embeddedFontLst>
    <p:embeddedFont>
      <p:font typeface="Cousine" panose="020B0604020202020204" charset="0"/>
      <p:regular r:id="rId33"/>
      <p:bold r:id="rId34"/>
      <p:italic r:id="rId35"/>
      <p:boldItalic r:id="rId36"/>
    </p:embeddedFont>
    <p:embeddedFont>
      <p:font typeface="Poppins" panose="00000500000000000000" pitchFamily="2" charset="0"/>
      <p:regular r:id="rId37"/>
      <p:bold r:id="rId38"/>
      <p:italic r:id="rId39"/>
      <p:boldItalic r:id="rId40"/>
    </p:embeddedFont>
    <p:embeddedFont>
      <p:font typeface="Poppins Medium" panose="00000600000000000000" pitchFamily="2" charset="0"/>
      <p:regular r:id="rId41"/>
      <p:bold r:id="rId42"/>
      <p:italic r:id="rId43"/>
    </p:embeddedFont>
    <p:embeddedFont>
      <p:font typeface="Poppins SemiBold" panose="00000700000000000000" pitchFamily="2" charset="0"/>
      <p:regular r:id="rId44"/>
      <p:bold r:id="rId45"/>
      <p:italic r:id="rId46"/>
      <p:boldItalic r:id="rId47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ny Swan" initials="" lastIdx="49" clrIdx="0"/>
  <p:cmAuthor id="2" name="Emanuela Gorla" initials="" lastIdx="14" clrIdx="1"/>
  <p:cmAuthor id="3" name="Unknown User1" initials="Unknown User1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618B"/>
    <a:srgbClr val="FFFFFF"/>
    <a:srgbClr val="FF1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12" autoAdjust="0"/>
    <p:restoredTop sz="95768" autoAdjust="0"/>
  </p:normalViewPr>
  <p:slideViewPr>
    <p:cSldViewPr snapToGrid="0" snapToObjects="1" showGuides="1">
      <p:cViewPr varScale="1">
        <p:scale>
          <a:sx n="62" d="100"/>
          <a:sy n="62" d="100"/>
        </p:scale>
        <p:origin x="1016" y="2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6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éonie Watson" userId="76600afbe4175ff0" providerId="LiveId" clId="{6AC73685-4D24-4AFB-98FF-98B51C4BF233}"/>
    <pc:docChg chg="undo custSel addSld delSld modSld">
      <pc:chgData name="Léonie Watson" userId="76600afbe4175ff0" providerId="LiveId" clId="{6AC73685-4D24-4AFB-98FF-98B51C4BF233}" dt="2024-10-31T13:31:31.662" v="2826" actId="47"/>
      <pc:docMkLst>
        <pc:docMk/>
      </pc:docMkLst>
      <pc:sldChg chg="modSp new mod">
        <pc:chgData name="Léonie Watson" userId="76600afbe4175ff0" providerId="LiveId" clId="{6AC73685-4D24-4AFB-98FF-98B51C4BF233}" dt="2024-10-31T13:10:35.624" v="962" actId="20577"/>
        <pc:sldMkLst>
          <pc:docMk/>
          <pc:sldMk cId="1464756391" sldId="256"/>
        </pc:sldMkLst>
      </pc:sldChg>
      <pc:sldChg chg="modSp add mod">
        <pc:chgData name="Léonie Watson" userId="76600afbe4175ff0" providerId="LiveId" clId="{6AC73685-4D24-4AFB-98FF-98B51C4BF233}" dt="2024-10-31T13:10:55.274" v="974" actId="20577"/>
        <pc:sldMkLst>
          <pc:docMk/>
          <pc:sldMk cId="4042189723" sldId="257"/>
        </pc:sldMkLst>
      </pc:sldChg>
      <pc:sldChg chg="modSp add mod">
        <pc:chgData name="Léonie Watson" userId="76600afbe4175ff0" providerId="LiveId" clId="{6AC73685-4D24-4AFB-98FF-98B51C4BF233}" dt="2024-10-31T13:11:14.102" v="993" actId="20577"/>
        <pc:sldMkLst>
          <pc:docMk/>
          <pc:sldMk cId="763374360" sldId="258"/>
        </pc:sldMkLst>
      </pc:sldChg>
      <pc:sldChg chg="modSp add mod">
        <pc:chgData name="Léonie Watson" userId="76600afbe4175ff0" providerId="LiveId" clId="{6AC73685-4D24-4AFB-98FF-98B51C4BF233}" dt="2024-10-31T13:20:46.144" v="1359" actId="20577"/>
        <pc:sldMkLst>
          <pc:docMk/>
          <pc:sldMk cId="2158580565" sldId="259"/>
        </pc:sldMkLst>
      </pc:sldChg>
      <pc:sldChg chg="modSp add mod">
        <pc:chgData name="Léonie Watson" userId="76600afbe4175ff0" providerId="LiveId" clId="{6AC73685-4D24-4AFB-98FF-98B51C4BF233}" dt="2024-10-31T13:26:01.935" v="1806" actId="20577"/>
        <pc:sldMkLst>
          <pc:docMk/>
          <pc:sldMk cId="2428254233" sldId="260"/>
        </pc:sldMkLst>
      </pc:sldChg>
      <pc:sldChg chg="modSp add mod">
        <pc:chgData name="Léonie Watson" userId="76600afbe4175ff0" providerId="LiveId" clId="{6AC73685-4D24-4AFB-98FF-98B51C4BF233}" dt="2024-10-31T13:25:31.564" v="1689" actId="20577"/>
        <pc:sldMkLst>
          <pc:docMk/>
          <pc:sldMk cId="1742591940" sldId="261"/>
        </pc:sldMkLst>
      </pc:sldChg>
      <pc:sldChg chg="modSp add mod">
        <pc:chgData name="Léonie Watson" userId="76600afbe4175ff0" providerId="LiveId" clId="{6AC73685-4D24-4AFB-98FF-98B51C4BF233}" dt="2024-10-31T13:26:27.124" v="1893" actId="20577"/>
        <pc:sldMkLst>
          <pc:docMk/>
          <pc:sldMk cId="1358927258" sldId="262"/>
        </pc:sldMkLst>
      </pc:sldChg>
      <pc:sldChg chg="modSp add mod">
        <pc:chgData name="Léonie Watson" userId="76600afbe4175ff0" providerId="LiveId" clId="{6AC73685-4D24-4AFB-98FF-98B51C4BF233}" dt="2024-10-31T13:26:50.636" v="1980" actId="20577"/>
        <pc:sldMkLst>
          <pc:docMk/>
          <pc:sldMk cId="2222425370" sldId="263"/>
        </pc:sldMkLst>
      </pc:sldChg>
      <pc:sldChg chg="modSp add mod">
        <pc:chgData name="Léonie Watson" userId="76600afbe4175ff0" providerId="LiveId" clId="{6AC73685-4D24-4AFB-98FF-98B51C4BF233}" dt="2024-10-31T13:22:10.264" v="1468" actId="20577"/>
        <pc:sldMkLst>
          <pc:docMk/>
          <pc:sldMk cId="1063538138" sldId="264"/>
        </pc:sldMkLst>
      </pc:sldChg>
      <pc:sldChg chg="modSp add mod">
        <pc:chgData name="Léonie Watson" userId="76600afbe4175ff0" providerId="LiveId" clId="{6AC73685-4D24-4AFB-98FF-98B51C4BF233}" dt="2024-10-31T13:14:52.646" v="1084" actId="20577"/>
        <pc:sldMkLst>
          <pc:docMk/>
          <pc:sldMk cId="2514035860" sldId="265"/>
        </pc:sldMkLst>
      </pc:sldChg>
      <pc:sldChg chg="modSp add del mod">
        <pc:chgData name="Léonie Watson" userId="76600afbe4175ff0" providerId="LiveId" clId="{6AC73685-4D24-4AFB-98FF-98B51C4BF233}" dt="2024-10-26T14:24:41.306" v="348" actId="47"/>
        <pc:sldMkLst>
          <pc:docMk/>
          <pc:sldMk cId="3328144387" sldId="266"/>
        </pc:sldMkLst>
      </pc:sldChg>
      <pc:sldChg chg="modSp add mod">
        <pc:chgData name="Léonie Watson" userId="76600afbe4175ff0" providerId="LiveId" clId="{6AC73685-4D24-4AFB-98FF-98B51C4BF233}" dt="2024-10-31T13:28:04.722" v="2221" actId="20577"/>
        <pc:sldMkLst>
          <pc:docMk/>
          <pc:sldMk cId="4144603922" sldId="267"/>
        </pc:sldMkLst>
      </pc:sldChg>
      <pc:sldChg chg="add del">
        <pc:chgData name="Léonie Watson" userId="76600afbe4175ff0" providerId="LiveId" clId="{6AC73685-4D24-4AFB-98FF-98B51C4BF233}" dt="2024-10-31T13:28:09.612" v="2222" actId="47"/>
        <pc:sldMkLst>
          <pc:docMk/>
          <pc:sldMk cId="3011184667" sldId="268"/>
        </pc:sldMkLst>
      </pc:sldChg>
      <pc:sldChg chg="modSp add mod">
        <pc:chgData name="Léonie Watson" userId="76600afbe4175ff0" providerId="LiveId" clId="{6AC73685-4D24-4AFB-98FF-98B51C4BF233}" dt="2024-10-31T13:28:50.453" v="2359" actId="20577"/>
        <pc:sldMkLst>
          <pc:docMk/>
          <pc:sldMk cId="3171974970" sldId="269"/>
        </pc:sldMkLst>
      </pc:sldChg>
      <pc:sldChg chg="modSp add mod">
        <pc:chgData name="Léonie Watson" userId="76600afbe4175ff0" providerId="LiveId" clId="{6AC73685-4D24-4AFB-98FF-98B51C4BF233}" dt="2024-10-26T14:31:40.127" v="463" actId="20577"/>
        <pc:sldMkLst>
          <pc:docMk/>
          <pc:sldMk cId="3753238773" sldId="270"/>
        </pc:sldMkLst>
      </pc:sldChg>
      <pc:sldChg chg="modSp add del mod">
        <pc:chgData name="Léonie Watson" userId="76600afbe4175ff0" providerId="LiveId" clId="{6AC73685-4D24-4AFB-98FF-98B51C4BF233}" dt="2024-10-26T14:28:35.697" v="406" actId="47"/>
        <pc:sldMkLst>
          <pc:docMk/>
          <pc:sldMk cId="2390578891" sldId="271"/>
        </pc:sldMkLst>
      </pc:sldChg>
      <pc:sldChg chg="modSp add del mod">
        <pc:chgData name="Léonie Watson" userId="76600afbe4175ff0" providerId="LiveId" clId="{6AC73685-4D24-4AFB-98FF-98B51C4BF233}" dt="2024-10-26T14:28:37.387" v="407" actId="47"/>
        <pc:sldMkLst>
          <pc:docMk/>
          <pc:sldMk cId="629482978" sldId="272"/>
        </pc:sldMkLst>
      </pc:sldChg>
      <pc:sldChg chg="modSp add del mod">
        <pc:chgData name="Léonie Watson" userId="76600afbe4175ff0" providerId="LiveId" clId="{6AC73685-4D24-4AFB-98FF-98B51C4BF233}" dt="2024-10-26T14:31:26.067" v="457" actId="47"/>
        <pc:sldMkLst>
          <pc:docMk/>
          <pc:sldMk cId="1445254518" sldId="273"/>
        </pc:sldMkLst>
      </pc:sldChg>
      <pc:sldChg chg="modSp add del mod">
        <pc:chgData name="Léonie Watson" userId="76600afbe4175ff0" providerId="LiveId" clId="{6AC73685-4D24-4AFB-98FF-98B51C4BF233}" dt="2024-10-31T13:30:35.427" v="2714" actId="20577"/>
        <pc:sldMkLst>
          <pc:docMk/>
          <pc:sldMk cId="80901278" sldId="274"/>
        </pc:sldMkLst>
      </pc:sldChg>
      <pc:sldChg chg="modSp add mod">
        <pc:chgData name="Léonie Watson" userId="76600afbe4175ff0" providerId="LiveId" clId="{6AC73685-4D24-4AFB-98FF-98B51C4BF233}" dt="2024-10-26T14:38:07.188" v="586" actId="20577"/>
        <pc:sldMkLst>
          <pc:docMk/>
          <pc:sldMk cId="1539156581" sldId="275"/>
        </pc:sldMkLst>
      </pc:sldChg>
      <pc:sldChg chg="modSp add del mod">
        <pc:chgData name="Léonie Watson" userId="76600afbe4175ff0" providerId="LiveId" clId="{6AC73685-4D24-4AFB-98FF-98B51C4BF233}" dt="2024-10-26T14:46:12.142" v="677" actId="47"/>
        <pc:sldMkLst>
          <pc:docMk/>
          <pc:sldMk cId="160179553" sldId="276"/>
        </pc:sldMkLst>
      </pc:sldChg>
      <pc:sldChg chg="modSp add mod">
        <pc:chgData name="Léonie Watson" userId="76600afbe4175ff0" providerId="LiveId" clId="{6AC73685-4D24-4AFB-98FF-98B51C4BF233}" dt="2024-10-26T14:46:50.324" v="714" actId="20577"/>
        <pc:sldMkLst>
          <pc:docMk/>
          <pc:sldMk cId="3556462905" sldId="277"/>
        </pc:sldMkLst>
      </pc:sldChg>
      <pc:sldChg chg="addSp delSp modSp add mod">
        <pc:chgData name="Léonie Watson" userId="76600afbe4175ff0" providerId="LiveId" clId="{6AC73685-4D24-4AFB-98FF-98B51C4BF233}" dt="2024-10-26T14:47:25.754" v="743" actId="20577"/>
        <pc:sldMkLst>
          <pc:docMk/>
          <pc:sldMk cId="1316320683" sldId="278"/>
        </pc:sldMkLst>
      </pc:sldChg>
      <pc:sldChg chg="modSp add del mod">
        <pc:chgData name="Léonie Watson" userId="76600afbe4175ff0" providerId="LiveId" clId="{6AC73685-4D24-4AFB-98FF-98B51C4BF233}" dt="2024-10-26T14:47:03.593" v="715" actId="47"/>
        <pc:sldMkLst>
          <pc:docMk/>
          <pc:sldMk cId="2157704166" sldId="279"/>
        </pc:sldMkLst>
      </pc:sldChg>
      <pc:sldChg chg="modSp add del mod">
        <pc:chgData name="Léonie Watson" userId="76600afbe4175ff0" providerId="LiveId" clId="{6AC73685-4D24-4AFB-98FF-98B51C4BF233}" dt="2024-10-31T13:31:31.662" v="2826" actId="47"/>
        <pc:sldMkLst>
          <pc:docMk/>
          <pc:sldMk cId="3100197042" sldId="280"/>
        </pc:sldMkLst>
      </pc:sldChg>
      <pc:sldChg chg="add del">
        <pc:chgData name="Léonie Watson" userId="76600afbe4175ff0" providerId="LiveId" clId="{6AC73685-4D24-4AFB-98FF-98B51C4BF233}" dt="2024-10-30T19:05:27.930" v="898" actId="47"/>
        <pc:sldMkLst>
          <pc:docMk/>
          <pc:sldMk cId="1454087950" sldId="281"/>
        </pc:sldMkLst>
      </pc:sldChg>
      <pc:sldChg chg="add del">
        <pc:chgData name="Léonie Watson" userId="76600afbe4175ff0" providerId="LiveId" clId="{6AC73685-4D24-4AFB-98FF-98B51C4BF233}" dt="2024-10-30T19:05:31.431" v="900" actId="47"/>
        <pc:sldMkLst>
          <pc:docMk/>
          <pc:sldMk cId="448176601" sldId="282"/>
        </pc:sldMkLst>
      </pc:sldChg>
      <pc:sldChg chg="add">
        <pc:chgData name="Léonie Watson" userId="76600afbe4175ff0" providerId="LiveId" clId="{6AC73685-4D24-4AFB-98FF-98B51C4BF233}" dt="2024-10-26T14:20:43.886" v="27"/>
        <pc:sldMkLst>
          <pc:docMk/>
          <pc:sldMk cId="1759837669" sldId="283"/>
        </pc:sldMkLst>
      </pc:sldChg>
      <pc:sldChg chg="add">
        <pc:chgData name="Léonie Watson" userId="76600afbe4175ff0" providerId="LiveId" clId="{6AC73685-4D24-4AFB-98FF-98B51C4BF233}" dt="2024-10-26T14:20:44.035" v="28"/>
        <pc:sldMkLst>
          <pc:docMk/>
          <pc:sldMk cId="357836665" sldId="284"/>
        </pc:sldMkLst>
      </pc:sldChg>
      <pc:sldChg chg="add">
        <pc:chgData name="Léonie Watson" userId="76600afbe4175ff0" providerId="LiveId" clId="{6AC73685-4D24-4AFB-98FF-98B51C4BF233}" dt="2024-10-26T14:20:45.646" v="29"/>
        <pc:sldMkLst>
          <pc:docMk/>
          <pc:sldMk cId="193858775" sldId="285"/>
        </pc:sldMkLst>
      </pc:sldChg>
      <pc:sldChg chg="add del">
        <pc:chgData name="Léonie Watson" userId="76600afbe4175ff0" providerId="LiveId" clId="{6AC73685-4D24-4AFB-98FF-98B51C4BF233}" dt="2024-10-30T18:50:06.382" v="842" actId="47"/>
        <pc:sldMkLst>
          <pc:docMk/>
          <pc:sldMk cId="868623725" sldId="286"/>
        </pc:sldMkLst>
      </pc:sldChg>
      <pc:sldChg chg="add del">
        <pc:chgData name="Léonie Watson" userId="76600afbe4175ff0" providerId="LiveId" clId="{6AC73685-4D24-4AFB-98FF-98B51C4BF233}" dt="2024-10-26T14:26:10.742" v="368" actId="2696"/>
        <pc:sldMkLst>
          <pc:docMk/>
          <pc:sldMk cId="2044210890" sldId="286"/>
        </pc:sldMkLst>
      </pc:sldChg>
      <pc:sldChg chg="modSp add del mod">
        <pc:chgData name="Léonie Watson" userId="76600afbe4175ff0" providerId="LiveId" clId="{6AC73685-4D24-4AFB-98FF-98B51C4BF233}" dt="2024-10-26T14:31:46.955" v="464" actId="47"/>
        <pc:sldMkLst>
          <pc:docMk/>
          <pc:sldMk cId="3843126002" sldId="287"/>
        </pc:sldMkLst>
      </pc:sldChg>
      <pc:sldChg chg="modSp add mod">
        <pc:chgData name="Léonie Watson" userId="76600afbe4175ff0" providerId="LiveId" clId="{6AC73685-4D24-4AFB-98FF-98B51C4BF233}" dt="2024-10-26T14:36:21.777" v="545"/>
        <pc:sldMkLst>
          <pc:docMk/>
          <pc:sldMk cId="2251709208" sldId="288"/>
        </pc:sldMkLst>
      </pc:sldChg>
      <pc:sldChg chg="modSp add del mod">
        <pc:chgData name="Léonie Watson" userId="76600afbe4175ff0" providerId="LiveId" clId="{6AC73685-4D24-4AFB-98FF-98B51C4BF233}" dt="2024-10-26T14:31:17.066" v="455" actId="47"/>
        <pc:sldMkLst>
          <pc:docMk/>
          <pc:sldMk cId="3120672040" sldId="288"/>
        </pc:sldMkLst>
      </pc:sldChg>
      <pc:sldChg chg="modSp add mod">
        <pc:chgData name="Léonie Watson" userId="76600afbe4175ff0" providerId="LiveId" clId="{6AC73685-4D24-4AFB-98FF-98B51C4BF233}" dt="2024-10-31T13:31:04.821" v="2825" actId="20577"/>
        <pc:sldMkLst>
          <pc:docMk/>
          <pc:sldMk cId="1012571847" sldId="289"/>
        </pc:sldMkLst>
      </pc:sldChg>
      <pc:sldChg chg="modSp add mod">
        <pc:chgData name="Léonie Watson" userId="76600afbe4175ff0" providerId="LiveId" clId="{6AC73685-4D24-4AFB-98FF-98B51C4BF233}" dt="2024-10-31T13:29:57.601" v="2602" actId="20577"/>
        <pc:sldMkLst>
          <pc:docMk/>
          <pc:sldMk cId="4238118970" sldId="290"/>
        </pc:sldMkLst>
      </pc:sldChg>
      <pc:sldChg chg="add del">
        <pc:chgData name="Léonie Watson" userId="76600afbe4175ff0" providerId="LiveId" clId="{6AC73685-4D24-4AFB-98FF-98B51C4BF233}" dt="2024-10-30T19:05:29.185" v="899" actId="47"/>
        <pc:sldMkLst>
          <pc:docMk/>
          <pc:sldMk cId="1467273171" sldId="291"/>
        </pc:sldMkLst>
      </pc:sldChg>
      <pc:sldChg chg="modSp add mod">
        <pc:chgData name="Léonie Watson" userId="76600afbe4175ff0" providerId="LiveId" clId="{6AC73685-4D24-4AFB-98FF-98B51C4BF233}" dt="2024-10-31T13:27:11.882" v="2050" actId="20577"/>
        <pc:sldMkLst>
          <pc:docMk/>
          <pc:sldMk cId="1086682015" sldId="292"/>
        </pc:sldMkLst>
      </pc:sldChg>
      <pc:sldChg chg="addSp delSp modSp new del mod modClrScheme chgLayout">
        <pc:chgData name="Léonie Watson" userId="76600afbe4175ff0" providerId="LiveId" clId="{6AC73685-4D24-4AFB-98FF-98B51C4BF233}" dt="2024-10-30T19:03:35.785" v="845" actId="47"/>
        <pc:sldMkLst>
          <pc:docMk/>
          <pc:sldMk cId="3092329639" sldId="293"/>
        </pc:sldMkLst>
      </pc:sldChg>
      <pc:sldChg chg="add del">
        <pc:chgData name="Léonie Watson" userId="76600afbe4175ff0" providerId="LiveId" clId="{6AC73685-4D24-4AFB-98FF-98B51C4BF233}" dt="2024-10-31T13:28:18.746" v="2223" actId="47"/>
        <pc:sldMkLst>
          <pc:docMk/>
          <pc:sldMk cId="3184215459" sldId="293"/>
        </pc:sldMkLst>
      </pc:sldChg>
    </pc:docChg>
  </pc:docChgLst>
  <pc:docChgLst>
    <pc:chgData name="Léonie Watson" userId="76600afbe4175ff0" providerId="LiveId" clId="{DACF5901-C718-4794-B485-EB9A78E1F9D0}"/>
    <pc:docChg chg="custSel addSld delSld modSld">
      <pc:chgData name="Léonie Watson" userId="76600afbe4175ff0" providerId="LiveId" clId="{DACF5901-C718-4794-B485-EB9A78E1F9D0}" dt="2025-04-21T10:43:55.198" v="119"/>
      <pc:docMkLst>
        <pc:docMk/>
      </pc:docMkLst>
      <pc:sldChg chg="modSp add del mod">
        <pc:chgData name="Léonie Watson" userId="76600afbe4175ff0" providerId="LiveId" clId="{DACF5901-C718-4794-B485-EB9A78E1F9D0}" dt="2025-04-21T10:43:46.278" v="118" actId="2696"/>
        <pc:sldMkLst>
          <pc:docMk/>
          <pc:sldMk cId="758228233" sldId="278"/>
        </pc:sldMkLst>
      </pc:sldChg>
      <pc:sldChg chg="add">
        <pc:chgData name="Léonie Watson" userId="76600afbe4175ff0" providerId="LiveId" clId="{DACF5901-C718-4794-B485-EB9A78E1F9D0}" dt="2025-04-21T10:43:55.198" v="119"/>
        <pc:sldMkLst>
          <pc:docMk/>
          <pc:sldMk cId="2763198793" sldId="278"/>
        </pc:sldMkLst>
      </pc:sldChg>
      <pc:sldChg chg="del">
        <pc:chgData name="Léonie Watson" userId="76600afbe4175ff0" providerId="LiveId" clId="{DACF5901-C718-4794-B485-EB9A78E1F9D0}" dt="2025-04-12T13:25:49.083" v="4" actId="2696"/>
        <pc:sldMkLst>
          <pc:docMk/>
          <pc:sldMk cId="3250960545" sldId="278"/>
        </pc:sldMkLst>
      </pc:sldChg>
      <pc:sldChg chg="del">
        <pc:chgData name="Léonie Watson" userId="76600afbe4175ff0" providerId="LiveId" clId="{DACF5901-C718-4794-B485-EB9A78E1F9D0}" dt="2025-04-12T13:18:32.794" v="0" actId="47"/>
        <pc:sldMkLst>
          <pc:docMk/>
          <pc:sldMk cId="1867671246" sldId="284"/>
        </pc:sldMkLst>
      </pc:sldChg>
      <pc:sldChg chg="del">
        <pc:chgData name="Léonie Watson" userId="76600afbe4175ff0" providerId="LiveId" clId="{DACF5901-C718-4794-B485-EB9A78E1F9D0}" dt="2025-04-12T13:18:35.040" v="1" actId="47"/>
        <pc:sldMkLst>
          <pc:docMk/>
          <pc:sldMk cId="1941413001" sldId="297"/>
        </pc:sldMkLst>
      </pc:sldChg>
      <pc:sldChg chg="add">
        <pc:chgData name="Léonie Watson" userId="76600afbe4175ff0" providerId="LiveId" clId="{DACF5901-C718-4794-B485-EB9A78E1F9D0}" dt="2025-04-21T10:43:34.449" v="117"/>
        <pc:sldMkLst>
          <pc:docMk/>
          <pc:sldMk cId="58009542" sldId="304"/>
        </pc:sldMkLst>
      </pc:sldChg>
      <pc:sldChg chg="add del">
        <pc:chgData name="Léonie Watson" userId="76600afbe4175ff0" providerId="LiveId" clId="{DACF5901-C718-4794-B485-EB9A78E1F9D0}" dt="2025-04-21T10:43:30.422" v="116" actId="2696"/>
        <pc:sldMkLst>
          <pc:docMk/>
          <pc:sldMk cId="3202701546" sldId="304"/>
        </pc:sldMkLst>
      </pc:sldChg>
      <pc:sldChg chg="addSp delSp modSp new del mod modClrScheme chgLayout">
        <pc:chgData name="Léonie Watson" userId="76600afbe4175ff0" providerId="LiveId" clId="{DACF5901-C718-4794-B485-EB9A78E1F9D0}" dt="2025-04-12T13:39:51.030" v="73" actId="47"/>
        <pc:sldMkLst>
          <pc:docMk/>
          <pc:sldMk cId="441788488" sldId="309"/>
        </pc:sldMkLst>
      </pc:sldChg>
      <pc:sldChg chg="addSp delSp modSp add mod modClrScheme chgLayout">
        <pc:chgData name="Léonie Watson" userId="76600afbe4175ff0" providerId="LiveId" clId="{DACF5901-C718-4794-B485-EB9A78E1F9D0}" dt="2025-04-12T13:41:48.005" v="97" actId="313"/>
        <pc:sldMkLst>
          <pc:docMk/>
          <pc:sldMk cId="1132358408" sldId="310"/>
        </pc:sldMkLst>
      </pc:sldChg>
      <pc:sldChg chg="modSp add mod">
        <pc:chgData name="Léonie Watson" userId="76600afbe4175ff0" providerId="LiveId" clId="{DACF5901-C718-4794-B485-EB9A78E1F9D0}" dt="2025-04-12T13:45:26.540" v="114" actId="313"/>
        <pc:sldMkLst>
          <pc:docMk/>
          <pc:sldMk cId="3367619572" sldId="311"/>
        </pc:sldMkLst>
      </pc:sldChg>
      <pc:sldChg chg="add">
        <pc:chgData name="Léonie Watson" userId="76600afbe4175ff0" providerId="LiveId" clId="{DACF5901-C718-4794-B485-EB9A78E1F9D0}" dt="2025-04-12T13:42:28.295" v="99"/>
        <pc:sldMkLst>
          <pc:docMk/>
          <pc:sldMk cId="89484889" sldId="312"/>
        </pc:sldMkLst>
      </pc:sldChg>
      <pc:sldChg chg="add">
        <pc:chgData name="Léonie Watson" userId="76600afbe4175ff0" providerId="LiveId" clId="{DACF5901-C718-4794-B485-EB9A78E1F9D0}" dt="2025-04-12T13:42:29.495" v="100"/>
        <pc:sldMkLst>
          <pc:docMk/>
          <pc:sldMk cId="1867315348" sldId="313"/>
        </pc:sldMkLst>
      </pc:sldChg>
    </pc:docChg>
  </pc:docChgLst>
  <pc:docChgLst>
    <pc:chgData name="Léonie Watson" userId="76600afbe4175ff0" providerId="LiveId" clId="{D2F4DBCC-9680-4DC9-ABEF-D4187B18AAAE}"/>
    <pc:docChg chg="undo redo custSel addSld delSld modSld sldOrd">
      <pc:chgData name="Léonie Watson" userId="76600afbe4175ff0" providerId="LiveId" clId="{D2F4DBCC-9680-4DC9-ABEF-D4187B18AAAE}" dt="2024-11-07T08:33:14.562" v="872" actId="1076"/>
      <pc:docMkLst>
        <pc:docMk/>
      </pc:docMkLst>
      <pc:sldChg chg="modSp mod">
        <pc:chgData name="Léonie Watson" userId="76600afbe4175ff0" providerId="LiveId" clId="{D2F4DBCC-9680-4DC9-ABEF-D4187B18AAAE}" dt="2024-11-02T17:12:01.111" v="5" actId="5793"/>
        <pc:sldMkLst>
          <pc:docMk/>
          <pc:sldMk cId="4042189723" sldId="257"/>
        </pc:sldMkLst>
      </pc:sldChg>
      <pc:sldChg chg="addSp modSp mod modAnim">
        <pc:chgData name="Léonie Watson" userId="76600afbe4175ff0" providerId="LiveId" clId="{D2F4DBCC-9680-4DC9-ABEF-D4187B18AAAE}" dt="2024-11-03T13:22:09.077" v="340"/>
        <pc:sldMkLst>
          <pc:docMk/>
          <pc:sldMk cId="763374360" sldId="258"/>
        </pc:sldMkLst>
      </pc:sldChg>
      <pc:sldChg chg="addSp delSp modSp mod">
        <pc:chgData name="Léonie Watson" userId="76600afbe4175ff0" providerId="LiveId" clId="{D2F4DBCC-9680-4DC9-ABEF-D4187B18AAAE}" dt="2024-11-02T19:05:51.404" v="62" actId="5793"/>
        <pc:sldMkLst>
          <pc:docMk/>
          <pc:sldMk cId="2158580565" sldId="259"/>
        </pc:sldMkLst>
      </pc:sldChg>
      <pc:sldChg chg="addSp delSp modSp modAnim">
        <pc:chgData name="Léonie Watson" userId="76600afbe4175ff0" providerId="LiveId" clId="{D2F4DBCC-9680-4DC9-ABEF-D4187B18AAAE}" dt="2024-11-03T13:24:07.170" v="342" actId="1076"/>
        <pc:sldMkLst>
          <pc:docMk/>
          <pc:sldMk cId="2428254233" sldId="260"/>
        </pc:sldMkLst>
      </pc:sldChg>
      <pc:sldChg chg="addSp delSp modSp mod">
        <pc:chgData name="Léonie Watson" userId="76600afbe4175ff0" providerId="LiveId" clId="{D2F4DBCC-9680-4DC9-ABEF-D4187B18AAAE}" dt="2024-11-03T13:31:14.871" v="472" actId="1076"/>
        <pc:sldMkLst>
          <pc:docMk/>
          <pc:sldMk cId="1742591940" sldId="261"/>
        </pc:sldMkLst>
      </pc:sldChg>
      <pc:sldChg chg="addSp delSp modSp mod modAnim">
        <pc:chgData name="Léonie Watson" userId="76600afbe4175ff0" providerId="LiveId" clId="{D2F4DBCC-9680-4DC9-ABEF-D4187B18AAAE}" dt="2024-11-03T13:29:21.932" v="471" actId="1076"/>
        <pc:sldMkLst>
          <pc:docMk/>
          <pc:sldMk cId="1358927258" sldId="262"/>
        </pc:sldMkLst>
      </pc:sldChg>
      <pc:sldChg chg="addSp delSp modSp mod modAnim">
        <pc:chgData name="Léonie Watson" userId="76600afbe4175ff0" providerId="LiveId" clId="{D2F4DBCC-9680-4DC9-ABEF-D4187B18AAAE}" dt="2024-11-03T13:34:44.591" v="482" actId="1076"/>
        <pc:sldMkLst>
          <pc:docMk/>
          <pc:sldMk cId="2514035860" sldId="265"/>
        </pc:sldMkLst>
      </pc:sldChg>
      <pc:sldChg chg="add">
        <pc:chgData name="Léonie Watson" userId="76600afbe4175ff0" providerId="LiveId" clId="{D2F4DBCC-9680-4DC9-ABEF-D4187B18AAAE}" dt="2024-11-03T15:34:38.630" v="830"/>
        <pc:sldMkLst>
          <pc:docMk/>
          <pc:sldMk cId="1173158071" sldId="267"/>
        </pc:sldMkLst>
      </pc:sldChg>
      <pc:sldChg chg="addSp delSp modSp del modAnim">
        <pc:chgData name="Léonie Watson" userId="76600afbe4175ff0" providerId="LiveId" clId="{D2F4DBCC-9680-4DC9-ABEF-D4187B18AAAE}" dt="2024-11-03T15:34:36.256" v="829" actId="2696"/>
        <pc:sldMkLst>
          <pc:docMk/>
          <pc:sldMk cId="4144603922" sldId="267"/>
        </pc:sldMkLst>
      </pc:sldChg>
      <pc:sldChg chg="del">
        <pc:chgData name="Léonie Watson" userId="76600afbe4175ff0" providerId="LiveId" clId="{D2F4DBCC-9680-4DC9-ABEF-D4187B18AAAE}" dt="2024-11-03T11:38:37.563" v="235" actId="47"/>
        <pc:sldMkLst>
          <pc:docMk/>
          <pc:sldMk cId="1539156581" sldId="275"/>
        </pc:sldMkLst>
      </pc:sldChg>
      <pc:sldChg chg="add del">
        <pc:chgData name="Léonie Watson" userId="76600afbe4175ff0" providerId="LiveId" clId="{D2F4DBCC-9680-4DC9-ABEF-D4187B18AAAE}" dt="2024-11-07T08:28:37.144" v="845" actId="47"/>
        <pc:sldMkLst>
          <pc:docMk/>
          <pc:sldMk cId="1241411287" sldId="277"/>
        </pc:sldMkLst>
      </pc:sldChg>
      <pc:sldChg chg="del">
        <pc:chgData name="Léonie Watson" userId="76600afbe4175ff0" providerId="LiveId" clId="{D2F4DBCC-9680-4DC9-ABEF-D4187B18AAAE}" dt="2024-11-02T19:14:50.544" v="116" actId="2696"/>
        <pc:sldMkLst>
          <pc:docMk/>
          <pc:sldMk cId="3556462905" sldId="277"/>
        </pc:sldMkLst>
      </pc:sldChg>
      <pc:sldChg chg="addSp delSp modSp mod delAnim modAnim">
        <pc:chgData name="Léonie Watson" userId="76600afbe4175ff0" providerId="LiveId" clId="{D2F4DBCC-9680-4DC9-ABEF-D4187B18AAAE}" dt="2024-11-07T08:33:14.562" v="872" actId="1076"/>
        <pc:sldMkLst>
          <pc:docMk/>
          <pc:sldMk cId="1316320683" sldId="278"/>
        </pc:sldMkLst>
      </pc:sldChg>
      <pc:sldChg chg="modSp del mod">
        <pc:chgData name="Léonie Watson" userId="76600afbe4175ff0" providerId="LiveId" clId="{D2F4DBCC-9680-4DC9-ABEF-D4187B18AAAE}" dt="2024-11-03T11:46:30.083" v="314" actId="47"/>
        <pc:sldMkLst>
          <pc:docMk/>
          <pc:sldMk cId="1759837669" sldId="283"/>
        </pc:sldMkLst>
      </pc:sldChg>
      <pc:sldChg chg="modSp del mod">
        <pc:chgData name="Léonie Watson" userId="76600afbe4175ff0" providerId="LiveId" clId="{D2F4DBCC-9680-4DC9-ABEF-D4187B18AAAE}" dt="2024-11-03T10:56:50.758" v="224" actId="2696"/>
        <pc:sldMkLst>
          <pc:docMk/>
          <pc:sldMk cId="357836665" sldId="284"/>
        </pc:sldMkLst>
      </pc:sldChg>
      <pc:sldChg chg="addSp delSp modSp add mod modAnim">
        <pc:chgData name="Léonie Watson" userId="76600afbe4175ff0" providerId="LiveId" clId="{D2F4DBCC-9680-4DC9-ABEF-D4187B18AAAE}" dt="2024-11-07T08:25:39.889" v="838" actId="1036"/>
        <pc:sldMkLst>
          <pc:docMk/>
          <pc:sldMk cId="1867671246" sldId="284"/>
        </pc:sldMkLst>
      </pc:sldChg>
      <pc:sldChg chg="add del">
        <pc:chgData name="Léonie Watson" userId="76600afbe4175ff0" providerId="LiveId" clId="{D2F4DBCC-9680-4DC9-ABEF-D4187B18AAAE}" dt="2024-11-03T11:34:48.536" v="228" actId="2696"/>
        <pc:sldMkLst>
          <pc:docMk/>
          <pc:sldMk cId="2617194175" sldId="284"/>
        </pc:sldMkLst>
      </pc:sldChg>
      <pc:sldChg chg="add del">
        <pc:chgData name="Léonie Watson" userId="76600afbe4175ff0" providerId="LiveId" clId="{D2F4DBCC-9680-4DC9-ABEF-D4187B18AAAE}" dt="2024-11-03T10:58:13" v="226" actId="2696"/>
        <pc:sldMkLst>
          <pc:docMk/>
          <pc:sldMk cId="3794115394" sldId="284"/>
        </pc:sldMkLst>
      </pc:sldChg>
      <pc:sldChg chg="add del">
        <pc:chgData name="Léonie Watson" userId="76600afbe4175ff0" providerId="LiveId" clId="{D2F4DBCC-9680-4DC9-ABEF-D4187B18AAAE}" dt="2024-11-03T11:46:55.986" v="317" actId="2696"/>
        <pc:sldMkLst>
          <pc:docMk/>
          <pc:sldMk cId="3995506373" sldId="284"/>
        </pc:sldMkLst>
      </pc:sldChg>
      <pc:sldChg chg="add del">
        <pc:chgData name="Léonie Watson" userId="76600afbe4175ff0" providerId="LiveId" clId="{D2F4DBCC-9680-4DC9-ABEF-D4187B18AAAE}" dt="2024-11-03T10:58:13" v="226" actId="2696"/>
        <pc:sldMkLst>
          <pc:docMk/>
          <pc:sldMk cId="34602975" sldId="285"/>
        </pc:sldMkLst>
      </pc:sldChg>
      <pc:sldChg chg="modSp del mod">
        <pc:chgData name="Léonie Watson" userId="76600afbe4175ff0" providerId="LiveId" clId="{D2F4DBCC-9680-4DC9-ABEF-D4187B18AAAE}" dt="2024-11-03T10:56:50.758" v="224" actId="2696"/>
        <pc:sldMkLst>
          <pc:docMk/>
          <pc:sldMk cId="193858775" sldId="285"/>
        </pc:sldMkLst>
      </pc:sldChg>
      <pc:sldChg chg="addSp delSp modSp add mod ord modAnim">
        <pc:chgData name="Léonie Watson" userId="76600afbe4175ff0" providerId="LiveId" clId="{D2F4DBCC-9680-4DC9-ABEF-D4187B18AAAE}" dt="2024-11-03T14:27:02.134" v="780" actId="1076"/>
        <pc:sldMkLst>
          <pc:docMk/>
          <pc:sldMk cId="306617782" sldId="285"/>
        </pc:sldMkLst>
      </pc:sldChg>
      <pc:sldChg chg="modSp mod">
        <pc:chgData name="Léonie Watson" userId="76600afbe4175ff0" providerId="LiveId" clId="{D2F4DBCC-9680-4DC9-ABEF-D4187B18AAAE}" dt="2024-11-03T14:03:25.013" v="771" actId="962"/>
        <pc:sldMkLst>
          <pc:docMk/>
          <pc:sldMk cId="2251709208" sldId="288"/>
        </pc:sldMkLst>
      </pc:sldChg>
      <pc:sldChg chg="new del">
        <pc:chgData name="Léonie Watson" userId="76600afbe4175ff0" providerId="LiveId" clId="{D2F4DBCC-9680-4DC9-ABEF-D4187B18AAAE}" dt="2024-11-02T19:11:36.856" v="115" actId="47"/>
        <pc:sldMkLst>
          <pc:docMk/>
          <pc:sldMk cId="974319632" sldId="295"/>
        </pc:sldMkLst>
      </pc:sldChg>
      <pc:sldChg chg="addSp delSp modSp new mod modAnim">
        <pc:chgData name="Léonie Watson" userId="76600afbe4175ff0" providerId="LiveId" clId="{D2F4DBCC-9680-4DC9-ABEF-D4187B18AAAE}" dt="2024-11-07T08:25:50.952" v="840" actId="22"/>
        <pc:sldMkLst>
          <pc:docMk/>
          <pc:sldMk cId="3180387093" sldId="296"/>
        </pc:sldMkLst>
      </pc:sldChg>
      <pc:sldChg chg="modSp add del mod">
        <pc:chgData name="Léonie Watson" userId="76600afbe4175ff0" providerId="LiveId" clId="{D2F4DBCC-9680-4DC9-ABEF-D4187B18AAAE}" dt="2024-11-03T10:56:50.758" v="224" actId="2696"/>
        <pc:sldMkLst>
          <pc:docMk/>
          <pc:sldMk cId="311723950" sldId="297"/>
        </pc:sldMkLst>
      </pc:sldChg>
      <pc:sldChg chg="add">
        <pc:chgData name="Léonie Watson" userId="76600afbe4175ff0" providerId="LiveId" clId="{D2F4DBCC-9680-4DC9-ABEF-D4187B18AAAE}" dt="2024-11-07T08:26:44.741" v="842"/>
        <pc:sldMkLst>
          <pc:docMk/>
          <pc:sldMk cId="1941413001" sldId="297"/>
        </pc:sldMkLst>
      </pc:sldChg>
      <pc:sldChg chg="add del">
        <pc:chgData name="Léonie Watson" userId="76600afbe4175ff0" providerId="LiveId" clId="{D2F4DBCC-9680-4DC9-ABEF-D4187B18AAAE}" dt="2024-11-03T11:46:34.076" v="315" actId="2696"/>
        <pc:sldMkLst>
          <pc:docMk/>
          <pc:sldMk cId="2337379247" sldId="297"/>
        </pc:sldMkLst>
      </pc:sldChg>
      <pc:sldChg chg="add del">
        <pc:chgData name="Léonie Watson" userId="76600afbe4175ff0" providerId="LiveId" clId="{D2F4DBCC-9680-4DC9-ABEF-D4187B18AAAE}" dt="2024-11-03T11:37:37.946" v="232" actId="2696"/>
        <pc:sldMkLst>
          <pc:docMk/>
          <pc:sldMk cId="3056157778" sldId="297"/>
        </pc:sldMkLst>
      </pc:sldChg>
      <pc:sldChg chg="addSp delSp modSp add del mod">
        <pc:chgData name="Léonie Watson" userId="76600afbe4175ff0" providerId="LiveId" clId="{D2F4DBCC-9680-4DC9-ABEF-D4187B18AAAE}" dt="2024-11-03T15:34:03.906" v="827" actId="2696"/>
        <pc:sldMkLst>
          <pc:docMk/>
          <pc:sldMk cId="3247503714" sldId="297"/>
        </pc:sldMkLst>
      </pc:sldChg>
      <pc:sldChg chg="add del">
        <pc:chgData name="Léonie Watson" userId="76600afbe4175ff0" providerId="LiveId" clId="{D2F4DBCC-9680-4DC9-ABEF-D4187B18AAAE}" dt="2024-11-07T08:26:26.461" v="841" actId="2696"/>
        <pc:sldMkLst>
          <pc:docMk/>
          <pc:sldMk cId="3913511461" sldId="297"/>
        </pc:sldMkLst>
      </pc:sldChg>
      <pc:sldChg chg="add del">
        <pc:chgData name="Léonie Watson" userId="76600afbe4175ff0" providerId="LiveId" clId="{D2F4DBCC-9680-4DC9-ABEF-D4187B18AAAE}" dt="2024-11-03T11:46:34.076" v="315" actId="2696"/>
        <pc:sldMkLst>
          <pc:docMk/>
          <pc:sldMk cId="736936257" sldId="298"/>
        </pc:sldMkLst>
      </pc:sldChg>
      <pc:sldChg chg="add del">
        <pc:chgData name="Léonie Watson" userId="76600afbe4175ff0" providerId="LiveId" clId="{D2F4DBCC-9680-4DC9-ABEF-D4187B18AAAE}" dt="2024-11-03T11:37:37.946" v="232" actId="2696"/>
        <pc:sldMkLst>
          <pc:docMk/>
          <pc:sldMk cId="1438925865" sldId="298"/>
        </pc:sldMkLst>
      </pc:sldChg>
      <pc:sldChg chg="modSp add del mod">
        <pc:chgData name="Léonie Watson" userId="76600afbe4175ff0" providerId="LiveId" clId="{D2F4DBCC-9680-4DC9-ABEF-D4187B18AAAE}" dt="2024-11-03T10:56:50.758" v="224" actId="2696"/>
        <pc:sldMkLst>
          <pc:docMk/>
          <pc:sldMk cId="1839478250" sldId="298"/>
        </pc:sldMkLst>
      </pc:sldChg>
      <pc:sldChg chg="add del">
        <pc:chgData name="Léonie Watson" userId="76600afbe4175ff0" providerId="LiveId" clId="{D2F4DBCC-9680-4DC9-ABEF-D4187B18AAAE}" dt="2024-11-07T08:26:53.412" v="843" actId="47"/>
        <pc:sldMkLst>
          <pc:docMk/>
          <pc:sldMk cId="1953517015" sldId="298"/>
        </pc:sldMkLst>
      </pc:sldChg>
      <pc:sldChg chg="addSp delSp modSp add del mod">
        <pc:chgData name="Léonie Watson" userId="76600afbe4175ff0" providerId="LiveId" clId="{D2F4DBCC-9680-4DC9-ABEF-D4187B18AAAE}" dt="2024-11-03T15:34:03.906" v="827" actId="2696"/>
        <pc:sldMkLst>
          <pc:docMk/>
          <pc:sldMk cId="3961884165" sldId="298"/>
        </pc:sldMkLst>
      </pc:sldChg>
      <pc:sldChg chg="addSp delSp modSp new mod modAnim">
        <pc:chgData name="Léonie Watson" userId="76600afbe4175ff0" providerId="LiveId" clId="{D2F4DBCC-9680-4DC9-ABEF-D4187B18AAAE}" dt="2024-11-03T14:32:49.970" v="820" actId="20577"/>
        <pc:sldMkLst>
          <pc:docMk/>
          <pc:sldMk cId="2726747810" sldId="299"/>
        </pc:sldMkLst>
      </pc:sldChg>
      <pc:sldChg chg="add del">
        <pc:chgData name="Léonie Watson" userId="76600afbe4175ff0" providerId="LiveId" clId="{D2F4DBCC-9680-4DC9-ABEF-D4187B18AAAE}" dt="2024-11-03T11:37:59.723" v="234" actId="47"/>
        <pc:sldMkLst>
          <pc:docMk/>
          <pc:sldMk cId="3390599921" sldId="299"/>
        </pc:sldMkLst>
      </pc:sldChg>
      <pc:sldChg chg="del">
        <pc:chgData name="Léonie Watson" userId="76600afbe4175ff0" providerId="LiveId" clId="{D2F4DBCC-9680-4DC9-ABEF-D4187B18AAAE}" dt="2024-11-05T19:14:27.681" v="831" actId="47"/>
        <pc:sldMkLst>
          <pc:docMk/>
          <pc:sldMk cId="2523494584" sldId="303"/>
        </pc:sldMkLst>
      </pc:sldChg>
      <pc:sldChg chg="modSp new mod">
        <pc:chgData name="Léonie Watson" userId="76600afbe4175ff0" providerId="LiveId" clId="{D2F4DBCC-9680-4DC9-ABEF-D4187B18AAAE}" dt="2024-11-07T08:28:58.583" v="855" actId="20577"/>
        <pc:sldMkLst>
          <pc:docMk/>
          <pc:sldMk cId="3223923223" sldId="305"/>
        </pc:sldMkLst>
      </pc:sldChg>
    </pc:docChg>
  </pc:docChgLst>
  <pc:docChgLst>
    <pc:chgData name="Léonie Watson" userId="76600afbe4175ff0" providerId="LiveId" clId="{B8A8681A-A9FB-43B8-949D-A96326C19A97}"/>
    <pc:docChg chg="addSld delSld modSld">
      <pc:chgData name="Léonie Watson" userId="76600afbe4175ff0" providerId="LiveId" clId="{B8A8681A-A9FB-43B8-949D-A96326C19A97}" dt="2024-11-07T16:39:04.146" v="5" actId="47"/>
      <pc:docMkLst>
        <pc:docMk/>
      </pc:docMkLst>
      <pc:sldChg chg="modSp add del mod">
        <pc:chgData name="Léonie Watson" userId="76600afbe4175ff0" providerId="LiveId" clId="{B8A8681A-A9FB-43B8-949D-A96326C19A97}" dt="2024-11-07T16:39:04.146" v="5" actId="47"/>
        <pc:sldMkLst>
          <pc:docMk/>
          <pc:sldMk cId="772461450" sldId="301"/>
        </pc:sldMkLst>
      </pc:sldChg>
    </pc:docChg>
  </pc:docChgLst>
  <pc:docChgLst>
    <pc:chgData name="Léonie Watson" userId="76600afbe4175ff0" providerId="LiveId" clId="{A7487158-9B74-4F4F-B9BD-B9E95EBEBC0C}"/>
    <pc:docChg chg="undo custSel addSld delSld modSld">
      <pc:chgData name="Léonie Watson" userId="76600afbe4175ff0" providerId="LiveId" clId="{A7487158-9B74-4F4F-B9BD-B9E95EBEBC0C}" dt="2025-05-04T15:50:00.436" v="1640" actId="47"/>
      <pc:docMkLst>
        <pc:docMk/>
      </pc:docMkLst>
      <pc:sldChg chg="modSp del mod">
        <pc:chgData name="Léonie Watson" userId="76600afbe4175ff0" providerId="LiveId" clId="{A7487158-9B74-4F4F-B9BD-B9E95EBEBC0C}" dt="2025-04-27T11:18:58.465" v="767" actId="47"/>
        <pc:sldMkLst>
          <pc:docMk/>
          <pc:sldMk cId="80901278" sldId="274"/>
        </pc:sldMkLst>
      </pc:sldChg>
      <pc:sldChg chg="add del">
        <pc:chgData name="Léonie Watson" userId="76600afbe4175ff0" providerId="LiveId" clId="{A7487158-9B74-4F4F-B9BD-B9E95EBEBC0C}" dt="2025-04-26T11:39:08.430" v="350" actId="47"/>
        <pc:sldMkLst>
          <pc:docMk/>
          <pc:sldMk cId="1316320683" sldId="278"/>
        </pc:sldMkLst>
      </pc:sldChg>
      <pc:sldChg chg="add del">
        <pc:chgData name="Léonie Watson" userId="76600afbe4175ff0" providerId="LiveId" clId="{A7487158-9B74-4F4F-B9BD-B9E95EBEBC0C}" dt="2025-04-26T10:17:48.221" v="10" actId="47"/>
        <pc:sldMkLst>
          <pc:docMk/>
          <pc:sldMk cId="2763198793" sldId="278"/>
        </pc:sldMkLst>
      </pc:sldChg>
      <pc:sldChg chg="add">
        <pc:chgData name="Léonie Watson" userId="76600afbe4175ff0" providerId="LiveId" clId="{A7487158-9B74-4F4F-B9BD-B9E95EBEBC0C}" dt="2025-05-03T10:38:15.500" v="1619"/>
        <pc:sldMkLst>
          <pc:docMk/>
          <pc:sldMk cId="67610520" sldId="284"/>
        </pc:sldMkLst>
      </pc:sldChg>
      <pc:sldChg chg="modSp add del mod">
        <pc:chgData name="Léonie Watson" userId="76600afbe4175ff0" providerId="LiveId" clId="{A7487158-9B74-4F4F-B9BD-B9E95EBEBC0C}" dt="2025-05-03T10:38:12.134" v="1618" actId="2696"/>
        <pc:sldMkLst>
          <pc:docMk/>
          <pc:sldMk cId="1867671246" sldId="284"/>
        </pc:sldMkLst>
      </pc:sldChg>
      <pc:sldChg chg="add del">
        <pc:chgData name="Léonie Watson" userId="76600afbe4175ff0" providerId="LiveId" clId="{A7487158-9B74-4F4F-B9BD-B9E95EBEBC0C}" dt="2025-05-03T10:06:45.444" v="1495"/>
        <pc:sldMkLst>
          <pc:docMk/>
          <pc:sldMk cId="2251709208" sldId="288"/>
        </pc:sldMkLst>
      </pc:sldChg>
      <pc:sldChg chg="del">
        <pc:chgData name="Léonie Watson" userId="76600afbe4175ff0" providerId="LiveId" clId="{A7487158-9B74-4F4F-B9BD-B9E95EBEBC0C}" dt="2025-04-27T11:18:58.465" v="767" actId="47"/>
        <pc:sldMkLst>
          <pc:docMk/>
          <pc:sldMk cId="1012571847" sldId="289"/>
        </pc:sldMkLst>
      </pc:sldChg>
      <pc:sldChg chg="del">
        <pc:chgData name="Léonie Watson" userId="76600afbe4175ff0" providerId="LiveId" clId="{A7487158-9B74-4F4F-B9BD-B9E95EBEBC0C}" dt="2025-04-27T09:53:30.530" v="700" actId="47"/>
        <pc:sldMkLst>
          <pc:docMk/>
          <pc:sldMk cId="4238118970" sldId="290"/>
        </pc:sldMkLst>
      </pc:sldChg>
      <pc:sldChg chg="add del">
        <pc:chgData name="Léonie Watson" userId="76600afbe4175ff0" providerId="LiveId" clId="{A7487158-9B74-4F4F-B9BD-B9E95EBEBC0C}" dt="2025-04-27T14:53:35.492" v="1047" actId="2696"/>
        <pc:sldMkLst>
          <pc:docMk/>
          <pc:sldMk cId="332080606" sldId="294"/>
        </pc:sldMkLst>
      </pc:sldChg>
      <pc:sldChg chg="add del">
        <pc:chgData name="Léonie Watson" userId="76600afbe4175ff0" providerId="LiveId" clId="{A7487158-9B74-4F4F-B9BD-B9E95EBEBC0C}" dt="2025-04-27T14:53:20.690" v="1046"/>
        <pc:sldMkLst>
          <pc:docMk/>
          <pc:sldMk cId="1394835242" sldId="294"/>
        </pc:sldMkLst>
      </pc:sldChg>
      <pc:sldChg chg="add">
        <pc:chgData name="Léonie Watson" userId="76600afbe4175ff0" providerId="LiveId" clId="{A7487158-9B74-4F4F-B9BD-B9E95EBEBC0C}" dt="2025-05-03T10:38:15.500" v="1619"/>
        <pc:sldMkLst>
          <pc:docMk/>
          <pc:sldMk cId="1345878083" sldId="297"/>
        </pc:sldMkLst>
      </pc:sldChg>
      <pc:sldChg chg="modSp add del mod">
        <pc:chgData name="Léonie Watson" userId="76600afbe4175ff0" providerId="LiveId" clId="{A7487158-9B74-4F4F-B9BD-B9E95EBEBC0C}" dt="2025-05-03T10:38:12.134" v="1618" actId="2696"/>
        <pc:sldMkLst>
          <pc:docMk/>
          <pc:sldMk cId="1941413001" sldId="297"/>
        </pc:sldMkLst>
      </pc:sldChg>
      <pc:sldChg chg="del">
        <pc:chgData name="Léonie Watson" userId="76600afbe4175ff0" providerId="LiveId" clId="{A7487158-9B74-4F4F-B9BD-B9E95EBEBC0C}" dt="2025-04-27T09:53:28.831" v="699" actId="47"/>
        <pc:sldMkLst>
          <pc:docMk/>
          <pc:sldMk cId="4070667470" sldId="300"/>
        </pc:sldMkLst>
      </pc:sldChg>
      <pc:sldChg chg="modSp add del mod">
        <pc:chgData name="Léonie Watson" userId="76600afbe4175ff0" providerId="LiveId" clId="{A7487158-9B74-4F4F-B9BD-B9E95EBEBC0C}" dt="2025-04-26T10:44:42.496" v="84" actId="2696"/>
        <pc:sldMkLst>
          <pc:docMk/>
          <pc:sldMk cId="58009542" sldId="304"/>
        </pc:sldMkLst>
      </pc:sldChg>
      <pc:sldChg chg="add del">
        <pc:chgData name="Léonie Watson" userId="76600afbe4175ff0" providerId="LiveId" clId="{A7487158-9B74-4F4F-B9BD-B9E95EBEBC0C}" dt="2025-04-26T17:36:36.202" v="677" actId="47"/>
        <pc:sldMkLst>
          <pc:docMk/>
          <pc:sldMk cId="1810576137" sldId="304"/>
        </pc:sldMkLst>
      </pc:sldChg>
      <pc:sldChg chg="add del">
        <pc:chgData name="Léonie Watson" userId="76600afbe4175ff0" providerId="LiveId" clId="{A7487158-9B74-4F4F-B9BD-B9E95EBEBC0C}" dt="2025-04-26T10:57:50.207" v="302" actId="2696"/>
        <pc:sldMkLst>
          <pc:docMk/>
          <pc:sldMk cId="2669610237" sldId="304"/>
        </pc:sldMkLst>
      </pc:sldChg>
      <pc:sldChg chg="modSp add del mod">
        <pc:chgData name="Léonie Watson" userId="76600afbe4175ff0" providerId="LiveId" clId="{A7487158-9B74-4F4F-B9BD-B9E95EBEBC0C}" dt="2025-04-27T12:18:04.794" v="938" actId="47"/>
        <pc:sldMkLst>
          <pc:docMk/>
          <pc:sldMk cId="3202701546" sldId="304"/>
        </pc:sldMkLst>
      </pc:sldChg>
      <pc:sldChg chg="add del">
        <pc:chgData name="Léonie Watson" userId="76600afbe4175ff0" providerId="LiveId" clId="{A7487158-9B74-4F4F-B9BD-B9E95EBEBC0C}" dt="2025-04-27T15:39:03.562" v="1199" actId="2696"/>
        <pc:sldMkLst>
          <pc:docMk/>
          <pc:sldMk cId="2524976966" sldId="307"/>
        </pc:sldMkLst>
      </pc:sldChg>
      <pc:sldChg chg="add">
        <pc:chgData name="Léonie Watson" userId="76600afbe4175ff0" providerId="LiveId" clId="{A7487158-9B74-4F4F-B9BD-B9E95EBEBC0C}" dt="2025-04-27T15:39:07.173" v="1200"/>
        <pc:sldMkLst>
          <pc:docMk/>
          <pc:sldMk cId="3531196787" sldId="307"/>
        </pc:sldMkLst>
      </pc:sldChg>
      <pc:sldChg chg="modSp new mod">
        <pc:chgData name="Léonie Watson" userId="76600afbe4175ff0" providerId="LiveId" clId="{A7487158-9B74-4F4F-B9BD-B9E95EBEBC0C}" dt="2025-04-26T10:21:32.374" v="58" actId="20577"/>
        <pc:sldMkLst>
          <pc:docMk/>
          <pc:sldMk cId="1707916204" sldId="309"/>
        </pc:sldMkLst>
        <pc:spChg chg="mod">
          <ac:chgData name="Léonie Watson" userId="76600afbe4175ff0" providerId="LiveId" clId="{A7487158-9B74-4F4F-B9BD-B9E95EBEBC0C}" dt="2025-04-26T10:19:21.624" v="43" actId="20577"/>
          <ac:spMkLst>
            <pc:docMk/>
            <pc:sldMk cId="1707916204" sldId="309"/>
            <ac:spMk id="2" creationId="{0F0644BA-EC92-9856-2425-AA0818A0073B}"/>
          </ac:spMkLst>
        </pc:spChg>
        <pc:spChg chg="mod">
          <ac:chgData name="Léonie Watson" userId="76600afbe4175ff0" providerId="LiveId" clId="{A7487158-9B74-4F4F-B9BD-B9E95EBEBC0C}" dt="2025-04-26T10:21:32.374" v="58" actId="20577"/>
          <ac:spMkLst>
            <pc:docMk/>
            <pc:sldMk cId="1707916204" sldId="309"/>
            <ac:spMk id="3" creationId="{0E55A8E6-F0BB-997A-1746-61A4A350132B}"/>
          </ac:spMkLst>
        </pc:spChg>
      </pc:sldChg>
      <pc:sldChg chg="modSp del mod">
        <pc:chgData name="Léonie Watson" userId="76600afbe4175ff0" providerId="LiveId" clId="{A7487158-9B74-4F4F-B9BD-B9E95EBEBC0C}" dt="2025-04-26T10:18:57.684" v="29" actId="47"/>
        <pc:sldMkLst>
          <pc:docMk/>
          <pc:sldMk cId="1132358408" sldId="310"/>
        </pc:sldMkLst>
      </pc:sldChg>
      <pc:sldChg chg="addSp delSp modSp new add del mod">
        <pc:chgData name="Léonie Watson" userId="76600afbe4175ff0" providerId="LiveId" clId="{A7487158-9B74-4F4F-B9BD-B9E95EBEBC0C}" dt="2025-04-27T15:01:25.804" v="1165" actId="2696"/>
        <pc:sldMkLst>
          <pc:docMk/>
          <pc:sldMk cId="1167878950" sldId="310"/>
        </pc:sldMkLst>
      </pc:sldChg>
      <pc:sldChg chg="delSp modSp add mod delAnim">
        <pc:chgData name="Léonie Watson" userId="76600afbe4175ff0" providerId="LiveId" clId="{A7487158-9B74-4F4F-B9BD-B9E95EBEBC0C}" dt="2025-05-03T12:52:15.672" v="1624" actId="478"/>
        <pc:sldMkLst>
          <pc:docMk/>
          <pc:sldMk cId="2844605072" sldId="310"/>
        </pc:sldMkLst>
      </pc:sldChg>
      <pc:sldChg chg="modSp add del mod">
        <pc:chgData name="Léonie Watson" userId="76600afbe4175ff0" providerId="LiveId" clId="{A7487158-9B74-4F4F-B9BD-B9E95EBEBC0C}" dt="2025-04-26T11:42:12.719" v="643" actId="47"/>
        <pc:sldMkLst>
          <pc:docMk/>
          <pc:sldMk cId="2989953688" sldId="311"/>
        </pc:sldMkLst>
      </pc:sldChg>
      <pc:sldChg chg="add del">
        <pc:chgData name="Léonie Watson" userId="76600afbe4175ff0" providerId="LiveId" clId="{A7487158-9B74-4F4F-B9BD-B9E95EBEBC0C}" dt="2025-04-26T10:17:50.564" v="11" actId="47"/>
        <pc:sldMkLst>
          <pc:docMk/>
          <pc:sldMk cId="3367619572" sldId="311"/>
        </pc:sldMkLst>
      </pc:sldChg>
      <pc:sldChg chg="add del">
        <pc:chgData name="Léonie Watson" userId="76600afbe4175ff0" providerId="LiveId" clId="{A7487158-9B74-4F4F-B9BD-B9E95EBEBC0C}" dt="2025-04-26T10:17:51.215" v="12" actId="47"/>
        <pc:sldMkLst>
          <pc:docMk/>
          <pc:sldMk cId="89484889" sldId="312"/>
        </pc:sldMkLst>
      </pc:sldChg>
      <pc:sldChg chg="add">
        <pc:chgData name="Léonie Watson" userId="76600afbe4175ff0" providerId="LiveId" clId="{A7487158-9B74-4F4F-B9BD-B9E95EBEBC0C}" dt="2025-04-27T15:01:36.413" v="1166"/>
        <pc:sldMkLst>
          <pc:docMk/>
          <pc:sldMk cId="604810046" sldId="312"/>
        </pc:sldMkLst>
      </pc:sldChg>
      <pc:sldChg chg="modSp add del mod">
        <pc:chgData name="Léonie Watson" userId="76600afbe4175ff0" providerId="LiveId" clId="{A7487158-9B74-4F4F-B9BD-B9E95EBEBC0C}" dt="2025-04-27T15:01:25.804" v="1165" actId="2696"/>
        <pc:sldMkLst>
          <pc:docMk/>
          <pc:sldMk cId="2913793044" sldId="312"/>
        </pc:sldMkLst>
      </pc:sldChg>
      <pc:sldChg chg="modSp add del mod">
        <pc:chgData name="Léonie Watson" userId="76600afbe4175ff0" providerId="LiveId" clId="{A7487158-9B74-4F4F-B9BD-B9E95EBEBC0C}" dt="2025-04-27T15:01:25.804" v="1165" actId="2696"/>
        <pc:sldMkLst>
          <pc:docMk/>
          <pc:sldMk cId="30118162" sldId="313"/>
        </pc:sldMkLst>
      </pc:sldChg>
      <pc:sldChg chg="add">
        <pc:chgData name="Léonie Watson" userId="76600afbe4175ff0" providerId="LiveId" clId="{A7487158-9B74-4F4F-B9BD-B9E95EBEBC0C}" dt="2025-04-27T15:01:36.413" v="1166"/>
        <pc:sldMkLst>
          <pc:docMk/>
          <pc:sldMk cId="486144423" sldId="313"/>
        </pc:sldMkLst>
      </pc:sldChg>
      <pc:sldChg chg="add del">
        <pc:chgData name="Léonie Watson" userId="76600afbe4175ff0" providerId="LiveId" clId="{A7487158-9B74-4F4F-B9BD-B9E95EBEBC0C}" dt="2025-04-26T10:17:51.947" v="13" actId="47"/>
        <pc:sldMkLst>
          <pc:docMk/>
          <pc:sldMk cId="1867315348" sldId="313"/>
        </pc:sldMkLst>
      </pc:sldChg>
      <pc:sldChg chg="modSp add del mod">
        <pc:chgData name="Léonie Watson" userId="76600afbe4175ff0" providerId="LiveId" clId="{A7487158-9B74-4F4F-B9BD-B9E95EBEBC0C}" dt="2025-04-27T15:01:25.804" v="1165" actId="2696"/>
        <pc:sldMkLst>
          <pc:docMk/>
          <pc:sldMk cId="2288817187" sldId="314"/>
        </pc:sldMkLst>
      </pc:sldChg>
      <pc:sldChg chg="add del">
        <pc:chgData name="Léonie Watson" userId="76600afbe4175ff0" providerId="LiveId" clId="{A7487158-9B74-4F4F-B9BD-B9E95EBEBC0C}" dt="2025-05-03T10:10:23.525" v="1525" actId="47"/>
        <pc:sldMkLst>
          <pc:docMk/>
          <pc:sldMk cId="2973217044" sldId="314"/>
        </pc:sldMkLst>
      </pc:sldChg>
      <pc:sldChg chg="modSp add mod">
        <pc:chgData name="Léonie Watson" userId="76600afbe4175ff0" providerId="LiveId" clId="{A7487158-9B74-4F4F-B9BD-B9E95EBEBC0C}" dt="2025-04-27T11:45:52.501" v="792" actId="20577"/>
        <pc:sldMkLst>
          <pc:docMk/>
          <pc:sldMk cId="2694688371" sldId="315"/>
        </pc:sldMkLst>
        <pc:spChg chg="mod">
          <ac:chgData name="Léonie Watson" userId="76600afbe4175ff0" providerId="LiveId" clId="{A7487158-9B74-4F4F-B9BD-B9E95EBEBC0C}" dt="2025-04-27T11:45:52.501" v="792" actId="20577"/>
          <ac:spMkLst>
            <pc:docMk/>
            <pc:sldMk cId="2694688371" sldId="315"/>
            <ac:spMk id="2" creationId="{CEFD2D53-926C-3D90-4297-69E0FE98C826}"/>
          </ac:spMkLst>
        </pc:spChg>
      </pc:sldChg>
      <pc:sldChg chg="add del">
        <pc:chgData name="Léonie Watson" userId="76600afbe4175ff0" providerId="LiveId" clId="{A7487158-9B74-4F4F-B9BD-B9E95EBEBC0C}" dt="2025-05-03T12:53:45.101" v="1625" actId="2696"/>
        <pc:sldMkLst>
          <pc:docMk/>
          <pc:sldMk cId="1872352727" sldId="316"/>
        </pc:sldMkLst>
      </pc:sldChg>
      <pc:sldChg chg="modSp add mod">
        <pc:chgData name="Léonie Watson" userId="76600afbe4175ff0" providerId="LiveId" clId="{A7487158-9B74-4F4F-B9BD-B9E95EBEBC0C}" dt="2025-05-03T12:53:53.710" v="1627" actId="20577"/>
        <pc:sldMkLst>
          <pc:docMk/>
          <pc:sldMk cId="2060710481" sldId="316"/>
        </pc:sldMkLst>
        <pc:spChg chg="mod">
          <ac:chgData name="Léonie Watson" userId="76600afbe4175ff0" providerId="LiveId" clId="{A7487158-9B74-4F4F-B9BD-B9E95EBEBC0C}" dt="2025-05-03T12:53:53.710" v="1627" actId="20577"/>
          <ac:spMkLst>
            <pc:docMk/>
            <pc:sldMk cId="2060710481" sldId="316"/>
            <ac:spMk id="2" creationId="{AF60924C-891D-EAE6-7281-DF783AC097DD}"/>
          </ac:spMkLst>
        </pc:spChg>
      </pc:sldChg>
      <pc:sldChg chg="modSp add del mod">
        <pc:chgData name="Léonie Watson" userId="76600afbe4175ff0" providerId="LiveId" clId="{A7487158-9B74-4F4F-B9BD-B9E95EBEBC0C}" dt="2025-05-03T10:07:48.787" v="1496" actId="2696"/>
        <pc:sldMkLst>
          <pc:docMk/>
          <pc:sldMk cId="3505732972" sldId="316"/>
        </pc:sldMkLst>
      </pc:sldChg>
      <pc:sldChg chg="modSp add mod">
        <pc:chgData name="Léonie Watson" userId="76600afbe4175ff0" providerId="LiveId" clId="{A7487158-9B74-4F4F-B9BD-B9E95EBEBC0C}" dt="2025-05-03T12:54:14.510" v="1638" actId="20577"/>
        <pc:sldMkLst>
          <pc:docMk/>
          <pc:sldMk cId="307036691" sldId="317"/>
        </pc:sldMkLst>
      </pc:sldChg>
      <pc:sldChg chg="modSp add del">
        <pc:chgData name="Léonie Watson" userId="76600afbe4175ff0" providerId="LiveId" clId="{A7487158-9B74-4F4F-B9BD-B9E95EBEBC0C}" dt="2025-05-03T10:08:55.484" v="1500" actId="47"/>
        <pc:sldMkLst>
          <pc:docMk/>
          <pc:sldMk cId="2444568701" sldId="318"/>
        </pc:sldMkLst>
      </pc:sldChg>
      <pc:sldChg chg="modSp add del mod">
        <pc:chgData name="Léonie Watson" userId="76600afbe4175ff0" providerId="LiveId" clId="{A7487158-9B74-4F4F-B9BD-B9E95EBEBC0C}" dt="2025-04-27T15:01:25.804" v="1165" actId="2696"/>
        <pc:sldMkLst>
          <pc:docMk/>
          <pc:sldMk cId="4153477062" sldId="318"/>
        </pc:sldMkLst>
      </pc:sldChg>
      <pc:sldChg chg="modSp add del">
        <pc:chgData name="Léonie Watson" userId="76600afbe4175ff0" providerId="LiveId" clId="{A7487158-9B74-4F4F-B9BD-B9E95EBEBC0C}" dt="2025-05-03T10:35:57.534" v="1583" actId="2696"/>
        <pc:sldMkLst>
          <pc:docMk/>
          <pc:sldMk cId="201357798" sldId="319"/>
        </pc:sldMkLst>
      </pc:sldChg>
      <pc:sldChg chg="modSp add mod">
        <pc:chgData name="Léonie Watson" userId="76600afbe4175ff0" providerId="LiveId" clId="{A7487158-9B74-4F4F-B9BD-B9E95EBEBC0C}" dt="2025-05-03T10:36:38.061" v="1601" actId="20577"/>
        <pc:sldMkLst>
          <pc:docMk/>
          <pc:sldMk cId="338629858" sldId="319"/>
        </pc:sldMkLst>
        <pc:spChg chg="mod">
          <ac:chgData name="Léonie Watson" userId="76600afbe4175ff0" providerId="LiveId" clId="{A7487158-9B74-4F4F-B9BD-B9E95EBEBC0C}" dt="2025-05-03T10:36:38.061" v="1601" actId="20577"/>
          <ac:spMkLst>
            <pc:docMk/>
            <pc:sldMk cId="338629858" sldId="319"/>
            <ac:spMk id="2" creationId="{B9E32333-1D2F-05D9-3B90-E6A27FB1CB16}"/>
          </ac:spMkLst>
        </pc:spChg>
      </pc:sldChg>
      <pc:sldChg chg="modSp add del mod modNotesTx">
        <pc:chgData name="Léonie Watson" userId="76600afbe4175ff0" providerId="LiveId" clId="{A7487158-9B74-4F4F-B9BD-B9E95EBEBC0C}" dt="2025-04-27T12:01:01.914" v="897" actId="2696"/>
        <pc:sldMkLst>
          <pc:docMk/>
          <pc:sldMk cId="2740888982" sldId="319"/>
        </pc:sldMkLst>
      </pc:sldChg>
      <pc:sldChg chg="add">
        <pc:chgData name="Léonie Watson" userId="76600afbe4175ff0" providerId="LiveId" clId="{A7487158-9B74-4F4F-B9BD-B9E95EBEBC0C}" dt="2025-04-27T15:01:36.413" v="1166"/>
        <pc:sldMkLst>
          <pc:docMk/>
          <pc:sldMk cId="3679546041" sldId="320"/>
        </pc:sldMkLst>
      </pc:sldChg>
      <pc:sldChg chg="modSp add del mod">
        <pc:chgData name="Léonie Watson" userId="76600afbe4175ff0" providerId="LiveId" clId="{A7487158-9B74-4F4F-B9BD-B9E95EBEBC0C}" dt="2025-04-27T15:01:25.804" v="1165" actId="2696"/>
        <pc:sldMkLst>
          <pc:docMk/>
          <pc:sldMk cId="3695669183" sldId="320"/>
        </pc:sldMkLst>
      </pc:sldChg>
      <pc:sldChg chg="modSp add mod">
        <pc:chgData name="Léonie Watson" userId="76600afbe4175ff0" providerId="LiveId" clId="{A7487158-9B74-4F4F-B9BD-B9E95EBEBC0C}" dt="2025-04-26T17:36:13.332" v="676" actId="20577"/>
        <pc:sldMkLst>
          <pc:docMk/>
          <pc:sldMk cId="1606776034" sldId="321"/>
        </pc:sldMkLst>
        <pc:spChg chg="mod">
          <ac:chgData name="Léonie Watson" userId="76600afbe4175ff0" providerId="LiveId" clId="{A7487158-9B74-4F4F-B9BD-B9E95EBEBC0C}" dt="2025-04-26T17:35:50.858" v="653" actId="20577"/>
          <ac:spMkLst>
            <pc:docMk/>
            <pc:sldMk cId="1606776034" sldId="321"/>
            <ac:spMk id="2" creationId="{1CFAE416-CBD9-EE70-76C0-36595CE55280}"/>
          </ac:spMkLst>
        </pc:spChg>
      </pc:sldChg>
      <pc:sldChg chg="addSp modSp new mod">
        <pc:chgData name="Léonie Watson" userId="76600afbe4175ff0" providerId="LiveId" clId="{A7487158-9B74-4F4F-B9BD-B9E95EBEBC0C}" dt="2025-05-03T10:05:50.313" v="1493" actId="20577"/>
        <pc:sldMkLst>
          <pc:docMk/>
          <pc:sldMk cId="3026752800" sldId="322"/>
        </pc:sldMkLst>
        <pc:spChg chg="mod">
          <ac:chgData name="Léonie Watson" userId="76600afbe4175ff0" providerId="LiveId" clId="{A7487158-9B74-4F4F-B9BD-B9E95EBEBC0C}" dt="2025-05-03T10:05:50.313" v="1493" actId="20577"/>
          <ac:spMkLst>
            <pc:docMk/>
            <pc:sldMk cId="3026752800" sldId="322"/>
            <ac:spMk id="2" creationId="{43456A3F-15E8-397F-7FAD-51863E475E93}"/>
          </ac:spMkLst>
        </pc:spChg>
      </pc:sldChg>
      <pc:sldChg chg="add del">
        <pc:chgData name="Léonie Watson" userId="76600afbe4175ff0" providerId="LiveId" clId="{A7487158-9B74-4F4F-B9BD-B9E95EBEBC0C}" dt="2025-04-27T11:18:58.465" v="767" actId="47"/>
        <pc:sldMkLst>
          <pc:docMk/>
          <pc:sldMk cId="2094064782" sldId="323"/>
        </pc:sldMkLst>
      </pc:sldChg>
      <pc:sldChg chg="add del">
        <pc:chgData name="Léonie Watson" userId="76600afbe4175ff0" providerId="LiveId" clId="{A7487158-9B74-4F4F-B9BD-B9E95EBEBC0C}" dt="2025-04-27T11:18:58.465" v="767" actId="47"/>
        <pc:sldMkLst>
          <pc:docMk/>
          <pc:sldMk cId="2442095566" sldId="324"/>
        </pc:sldMkLst>
      </pc:sldChg>
      <pc:sldChg chg="modSp add mod">
        <pc:chgData name="Léonie Watson" userId="76600afbe4175ff0" providerId="LiveId" clId="{A7487158-9B74-4F4F-B9BD-B9E95EBEBC0C}" dt="2025-04-27T15:54:39.874" v="1370" actId="20577"/>
        <pc:sldMkLst>
          <pc:docMk/>
          <pc:sldMk cId="3177279199" sldId="325"/>
        </pc:sldMkLst>
        <pc:spChg chg="mod">
          <ac:chgData name="Léonie Watson" userId="76600afbe4175ff0" providerId="LiveId" clId="{A7487158-9B74-4F4F-B9BD-B9E95EBEBC0C}" dt="2025-04-27T15:54:39.874" v="1370" actId="20577"/>
          <ac:spMkLst>
            <pc:docMk/>
            <pc:sldMk cId="3177279199" sldId="325"/>
            <ac:spMk id="2" creationId="{C4C046BE-6443-0AD1-BFEA-C154C262E5AC}"/>
          </ac:spMkLst>
        </pc:spChg>
      </pc:sldChg>
      <pc:sldChg chg="add">
        <pc:chgData name="Léonie Watson" userId="76600afbe4175ff0" providerId="LiveId" clId="{A7487158-9B74-4F4F-B9BD-B9E95EBEBC0C}" dt="2025-04-27T11:18:11.777" v="766"/>
        <pc:sldMkLst>
          <pc:docMk/>
          <pc:sldMk cId="4236436304" sldId="326"/>
        </pc:sldMkLst>
      </pc:sldChg>
      <pc:sldChg chg="modSp add mod">
        <pc:chgData name="Léonie Watson" userId="76600afbe4175ff0" providerId="LiveId" clId="{A7487158-9B74-4F4F-B9BD-B9E95EBEBC0C}" dt="2025-05-03T10:37:44.829" v="1617" actId="20577"/>
        <pc:sldMkLst>
          <pc:docMk/>
          <pc:sldMk cId="543173387" sldId="327"/>
        </pc:sldMkLst>
        <pc:spChg chg="mod">
          <ac:chgData name="Léonie Watson" userId="76600afbe4175ff0" providerId="LiveId" clId="{A7487158-9B74-4F4F-B9BD-B9E95EBEBC0C}" dt="2025-05-03T10:37:44.829" v="1617" actId="20577"/>
          <ac:spMkLst>
            <pc:docMk/>
            <pc:sldMk cId="543173387" sldId="327"/>
            <ac:spMk id="2" creationId="{19207E06-965B-5810-D072-6A63497872E2}"/>
          </ac:spMkLst>
        </pc:spChg>
      </pc:sldChg>
      <pc:sldChg chg="modSp new del mod">
        <pc:chgData name="Léonie Watson" userId="76600afbe4175ff0" providerId="LiveId" clId="{A7487158-9B74-4F4F-B9BD-B9E95EBEBC0C}" dt="2025-04-27T15:01:25.804" v="1165" actId="2696"/>
        <pc:sldMkLst>
          <pc:docMk/>
          <pc:sldMk cId="1334695924" sldId="327"/>
        </pc:sldMkLst>
      </pc:sldChg>
      <pc:sldChg chg="modSp new del mod">
        <pc:chgData name="Léonie Watson" userId="76600afbe4175ff0" providerId="LiveId" clId="{A7487158-9B74-4F4F-B9BD-B9E95EBEBC0C}" dt="2025-04-27T12:11:44.845" v="922" actId="47"/>
        <pc:sldMkLst>
          <pc:docMk/>
          <pc:sldMk cId="2590312894" sldId="328"/>
        </pc:sldMkLst>
      </pc:sldChg>
      <pc:sldChg chg="modSp add mod">
        <pc:chgData name="Léonie Watson" userId="76600afbe4175ff0" providerId="LiveId" clId="{A7487158-9B74-4F4F-B9BD-B9E95EBEBC0C}" dt="2025-04-27T12:01:34.978" v="920" actId="20577"/>
        <pc:sldMkLst>
          <pc:docMk/>
          <pc:sldMk cId="795972001" sldId="329"/>
        </pc:sldMkLst>
        <pc:spChg chg="mod">
          <ac:chgData name="Léonie Watson" userId="76600afbe4175ff0" providerId="LiveId" clId="{A7487158-9B74-4F4F-B9BD-B9E95EBEBC0C}" dt="2025-04-27T12:01:34.978" v="920" actId="20577"/>
          <ac:spMkLst>
            <pc:docMk/>
            <pc:sldMk cId="795972001" sldId="329"/>
            <ac:spMk id="2" creationId="{87408376-B36B-ACD7-A9E3-C37E610BCFF8}"/>
          </ac:spMkLst>
        </pc:spChg>
      </pc:sldChg>
      <pc:sldChg chg="modSp new mod">
        <pc:chgData name="Léonie Watson" userId="76600afbe4175ff0" providerId="LiveId" clId="{A7487158-9B74-4F4F-B9BD-B9E95EBEBC0C}" dt="2025-05-03T10:05:26.175" v="1467" actId="20577"/>
        <pc:sldMkLst>
          <pc:docMk/>
          <pc:sldMk cId="3838035665" sldId="330"/>
        </pc:sldMkLst>
        <pc:spChg chg="mod">
          <ac:chgData name="Léonie Watson" userId="76600afbe4175ff0" providerId="LiveId" clId="{A7487158-9B74-4F4F-B9BD-B9E95EBEBC0C}" dt="2025-05-03T10:05:26.175" v="1467" actId="20577"/>
          <ac:spMkLst>
            <pc:docMk/>
            <pc:sldMk cId="3838035665" sldId="330"/>
            <ac:spMk id="2" creationId="{5D5397C7-C35B-A6EB-CBD4-DBD650B8D87B}"/>
          </ac:spMkLst>
        </pc:spChg>
      </pc:sldChg>
      <pc:sldChg chg="modSp add mod">
        <pc:chgData name="Léonie Watson" userId="76600afbe4175ff0" providerId="LiveId" clId="{A7487158-9B74-4F4F-B9BD-B9E95EBEBC0C}" dt="2025-05-03T10:20:37.841" v="1555" actId="20577"/>
        <pc:sldMkLst>
          <pc:docMk/>
          <pc:sldMk cId="294863510" sldId="331"/>
        </pc:sldMkLst>
        <pc:spChg chg="mod">
          <ac:chgData name="Léonie Watson" userId="76600afbe4175ff0" providerId="LiveId" clId="{A7487158-9B74-4F4F-B9BD-B9E95EBEBC0C}" dt="2025-05-03T10:20:37.841" v="1555" actId="20577"/>
          <ac:spMkLst>
            <pc:docMk/>
            <pc:sldMk cId="294863510" sldId="331"/>
            <ac:spMk id="2" creationId="{BF61DA39-3D0A-83A1-254C-4258D9639643}"/>
          </ac:spMkLst>
        </pc:spChg>
      </pc:sldChg>
      <pc:sldChg chg="modSp new del mod">
        <pc:chgData name="Léonie Watson" userId="76600afbe4175ff0" providerId="LiveId" clId="{A7487158-9B74-4F4F-B9BD-B9E95EBEBC0C}" dt="2025-04-27T15:10:08.033" v="1186" actId="2696"/>
        <pc:sldMkLst>
          <pc:docMk/>
          <pc:sldMk cId="1076655046" sldId="331"/>
        </pc:sldMkLst>
      </pc:sldChg>
      <pc:sldChg chg="add del">
        <pc:chgData name="Léonie Watson" userId="76600afbe4175ff0" providerId="LiveId" clId="{A7487158-9B74-4F4F-B9BD-B9E95EBEBC0C}" dt="2025-04-27T16:27:55.963" v="1392" actId="2696"/>
        <pc:sldMkLst>
          <pc:docMk/>
          <pc:sldMk cId="3484506529" sldId="331"/>
        </pc:sldMkLst>
      </pc:sldChg>
      <pc:sldChg chg="modSp new del mod">
        <pc:chgData name="Léonie Watson" userId="76600afbe4175ff0" providerId="LiveId" clId="{A7487158-9B74-4F4F-B9BD-B9E95EBEBC0C}" dt="2025-04-27T15:10:08.033" v="1186" actId="2696"/>
        <pc:sldMkLst>
          <pc:docMk/>
          <pc:sldMk cId="1257120819" sldId="332"/>
        </pc:sldMkLst>
      </pc:sldChg>
      <pc:sldChg chg="add del">
        <pc:chgData name="Léonie Watson" userId="76600afbe4175ff0" providerId="LiveId" clId="{A7487158-9B74-4F4F-B9BD-B9E95EBEBC0C}" dt="2025-05-03T09:58:35.018" v="1432" actId="47"/>
        <pc:sldMkLst>
          <pc:docMk/>
          <pc:sldMk cId="1918599535" sldId="332"/>
        </pc:sldMkLst>
      </pc:sldChg>
      <pc:sldChg chg="add del">
        <pc:chgData name="Léonie Watson" userId="76600afbe4175ff0" providerId="LiveId" clId="{A7487158-9B74-4F4F-B9BD-B9E95EBEBC0C}" dt="2025-04-27T16:27:55.963" v="1392" actId="2696"/>
        <pc:sldMkLst>
          <pc:docMk/>
          <pc:sldMk cId="3755300544" sldId="332"/>
        </pc:sldMkLst>
      </pc:sldChg>
      <pc:sldChg chg="modSp add del mod">
        <pc:chgData name="Léonie Watson" userId="76600afbe4175ff0" providerId="LiveId" clId="{A7487158-9B74-4F4F-B9BD-B9E95EBEBC0C}" dt="2025-04-27T15:10:08.033" v="1186" actId="2696"/>
        <pc:sldMkLst>
          <pc:docMk/>
          <pc:sldMk cId="842804499" sldId="333"/>
        </pc:sldMkLst>
      </pc:sldChg>
      <pc:sldChg chg="add del">
        <pc:chgData name="Léonie Watson" userId="76600afbe4175ff0" providerId="LiveId" clId="{A7487158-9B74-4F4F-B9BD-B9E95EBEBC0C}" dt="2025-05-03T09:58:36.615" v="1433" actId="47"/>
        <pc:sldMkLst>
          <pc:docMk/>
          <pc:sldMk cId="2443461759" sldId="333"/>
        </pc:sldMkLst>
      </pc:sldChg>
      <pc:sldChg chg="add del">
        <pc:chgData name="Léonie Watson" userId="76600afbe4175ff0" providerId="LiveId" clId="{A7487158-9B74-4F4F-B9BD-B9E95EBEBC0C}" dt="2025-04-27T16:27:55.963" v="1392" actId="2696"/>
        <pc:sldMkLst>
          <pc:docMk/>
          <pc:sldMk cId="2896534170" sldId="333"/>
        </pc:sldMkLst>
      </pc:sldChg>
      <pc:sldChg chg="modSp add del mod">
        <pc:chgData name="Léonie Watson" userId="76600afbe4175ff0" providerId="LiveId" clId="{A7487158-9B74-4F4F-B9BD-B9E95EBEBC0C}" dt="2025-04-27T14:54:39.983" v="1048" actId="2696"/>
        <pc:sldMkLst>
          <pc:docMk/>
          <pc:sldMk cId="287755660" sldId="334"/>
        </pc:sldMkLst>
      </pc:sldChg>
      <pc:sldChg chg="add del">
        <pc:chgData name="Léonie Watson" userId="76600afbe4175ff0" providerId="LiveId" clId="{A7487158-9B74-4F4F-B9BD-B9E95EBEBC0C}" dt="2025-04-27T16:27:55.963" v="1392" actId="2696"/>
        <pc:sldMkLst>
          <pc:docMk/>
          <pc:sldMk cId="675814634" sldId="334"/>
        </pc:sldMkLst>
      </pc:sldChg>
      <pc:sldChg chg="modSp add mod">
        <pc:chgData name="Léonie Watson" userId="76600afbe4175ff0" providerId="LiveId" clId="{A7487158-9B74-4F4F-B9BD-B9E95EBEBC0C}" dt="2025-05-03T10:20:58.366" v="1572" actId="20577"/>
        <pc:sldMkLst>
          <pc:docMk/>
          <pc:sldMk cId="2274822373" sldId="334"/>
        </pc:sldMkLst>
        <pc:spChg chg="mod">
          <ac:chgData name="Léonie Watson" userId="76600afbe4175ff0" providerId="LiveId" clId="{A7487158-9B74-4F4F-B9BD-B9E95EBEBC0C}" dt="2025-05-03T10:20:58.366" v="1572" actId="20577"/>
          <ac:spMkLst>
            <pc:docMk/>
            <pc:sldMk cId="2274822373" sldId="334"/>
            <ac:spMk id="2" creationId="{F67E4A5B-0236-0E78-0DEA-69514D8F5007}"/>
          </ac:spMkLst>
        </pc:spChg>
      </pc:sldChg>
      <pc:sldChg chg="add del">
        <pc:chgData name="Léonie Watson" userId="76600afbe4175ff0" providerId="LiveId" clId="{A7487158-9B74-4F4F-B9BD-B9E95EBEBC0C}" dt="2025-04-27T15:10:08.033" v="1186" actId="2696"/>
        <pc:sldMkLst>
          <pc:docMk/>
          <pc:sldMk cId="2768363641" sldId="334"/>
        </pc:sldMkLst>
      </pc:sldChg>
      <pc:sldChg chg="modSp new del mod">
        <pc:chgData name="Léonie Watson" userId="76600afbe4175ff0" providerId="LiveId" clId="{A7487158-9B74-4F4F-B9BD-B9E95EBEBC0C}" dt="2025-04-27T15:41:37.773" v="1209" actId="47"/>
        <pc:sldMkLst>
          <pc:docMk/>
          <pc:sldMk cId="2399455260" sldId="336"/>
        </pc:sldMkLst>
      </pc:sldChg>
      <pc:sldChg chg="modSp new del mod">
        <pc:chgData name="Léonie Watson" userId="76600afbe4175ff0" providerId="LiveId" clId="{A7487158-9B74-4F4F-B9BD-B9E95EBEBC0C}" dt="2025-05-03T10:05:56.886" v="1494" actId="47"/>
        <pc:sldMkLst>
          <pc:docMk/>
          <pc:sldMk cId="1214875597" sldId="337"/>
        </pc:sldMkLst>
      </pc:sldChg>
      <pc:sldChg chg="modSp new del mod">
        <pc:chgData name="Léonie Watson" userId="76600afbe4175ff0" providerId="LiveId" clId="{A7487158-9B74-4F4F-B9BD-B9E95EBEBC0C}" dt="2025-05-03T10:03:42.525" v="1459" actId="47"/>
        <pc:sldMkLst>
          <pc:docMk/>
          <pc:sldMk cId="192345770" sldId="338"/>
        </pc:sldMkLst>
      </pc:sldChg>
      <pc:sldChg chg="modSp new mod modNotesTx">
        <pc:chgData name="Léonie Watson" userId="76600afbe4175ff0" providerId="LiveId" clId="{A7487158-9B74-4F4F-B9BD-B9E95EBEBC0C}" dt="2025-04-27T15:46:38.343" v="1353"/>
        <pc:sldMkLst>
          <pc:docMk/>
          <pc:sldMk cId="2050943825" sldId="339"/>
        </pc:sldMkLst>
        <pc:spChg chg="mod">
          <ac:chgData name="Léonie Watson" userId="76600afbe4175ff0" providerId="LiveId" clId="{A7487158-9B74-4F4F-B9BD-B9E95EBEBC0C}" dt="2025-04-27T15:42:13.443" v="1221" actId="20577"/>
          <ac:spMkLst>
            <pc:docMk/>
            <pc:sldMk cId="2050943825" sldId="339"/>
            <ac:spMk id="2" creationId="{C017DE30-7072-B86D-D268-5B13666E07C6}"/>
          </ac:spMkLst>
        </pc:spChg>
      </pc:sldChg>
      <pc:sldChg chg="modSp add mod">
        <pc:chgData name="Léonie Watson" userId="76600afbe4175ff0" providerId="LiveId" clId="{A7487158-9B74-4F4F-B9BD-B9E95EBEBC0C}" dt="2025-04-27T16:26:56.575" v="1391" actId="1036"/>
        <pc:sldMkLst>
          <pc:docMk/>
          <pc:sldMk cId="3632441673" sldId="340"/>
        </pc:sldMkLst>
        <pc:spChg chg="mod">
          <ac:chgData name="Léonie Watson" userId="76600afbe4175ff0" providerId="LiveId" clId="{A7487158-9B74-4F4F-B9BD-B9E95EBEBC0C}" dt="2025-04-27T16:26:56.575" v="1391" actId="1036"/>
          <ac:spMkLst>
            <pc:docMk/>
            <pc:sldMk cId="3632441673" sldId="340"/>
            <ac:spMk id="2" creationId="{281C5FB9-5039-4FEA-C09A-F7BC658A27FF}"/>
          </ac:spMkLst>
        </pc:spChg>
      </pc:sldChg>
      <pc:sldChg chg="modSp add mod">
        <pc:chgData name="Léonie Watson" userId="76600afbe4175ff0" providerId="LiveId" clId="{A7487158-9B74-4F4F-B9BD-B9E95EBEBC0C}" dt="2025-05-03T09:58:21.247" v="1414" actId="20577"/>
        <pc:sldMkLst>
          <pc:docMk/>
          <pc:sldMk cId="2668748759" sldId="341"/>
        </pc:sldMkLst>
        <pc:spChg chg="mod">
          <ac:chgData name="Léonie Watson" userId="76600afbe4175ff0" providerId="LiveId" clId="{A7487158-9B74-4F4F-B9BD-B9E95EBEBC0C}" dt="2025-05-03T09:58:21.247" v="1414" actId="20577"/>
          <ac:spMkLst>
            <pc:docMk/>
            <pc:sldMk cId="2668748759" sldId="341"/>
            <ac:spMk id="2" creationId="{20AEAF56-6C91-9EBB-2653-8445DDF05C8B}"/>
          </ac:spMkLst>
        </pc:spChg>
      </pc:sldChg>
      <pc:sldChg chg="modSp new mod">
        <pc:chgData name="Léonie Watson" userId="76600afbe4175ff0" providerId="LiveId" clId="{A7487158-9B74-4F4F-B9BD-B9E95EBEBC0C}" dt="2025-05-03T10:34:59.243" v="1582" actId="20577"/>
        <pc:sldMkLst>
          <pc:docMk/>
          <pc:sldMk cId="2008045889" sldId="342"/>
        </pc:sldMkLst>
        <pc:spChg chg="mod">
          <ac:chgData name="Léonie Watson" userId="76600afbe4175ff0" providerId="LiveId" clId="{A7487158-9B74-4F4F-B9BD-B9E95EBEBC0C}" dt="2025-05-03T10:34:59.243" v="1582" actId="20577"/>
          <ac:spMkLst>
            <pc:docMk/>
            <pc:sldMk cId="2008045889" sldId="342"/>
            <ac:spMk id="2" creationId="{BE7BAAC1-C884-EA8C-51EC-D86864B41B85}"/>
          </ac:spMkLst>
        </pc:spChg>
      </pc:sldChg>
      <pc:sldChg chg="new del">
        <pc:chgData name="Léonie Watson" userId="76600afbe4175ff0" providerId="LiveId" clId="{A7487158-9B74-4F4F-B9BD-B9E95EBEBC0C}" dt="2025-05-04T15:50:00.436" v="1640" actId="47"/>
        <pc:sldMkLst>
          <pc:docMk/>
          <pc:sldMk cId="2330706757" sldId="343"/>
        </pc:sldMkLst>
      </pc:sldChg>
    </pc:docChg>
  </pc:docChgLst>
  <pc:docChgLst>
    <pc:chgData name="Léonie Watson" userId="76600afbe4175ff0" providerId="LiveId" clId="{9907476B-BB35-4397-A405-3DCF7CA16BD3}"/>
    <pc:docChg chg="undo custSel modSld">
      <pc:chgData name="Léonie Watson" userId="76600afbe4175ff0" providerId="LiveId" clId="{9907476B-BB35-4397-A405-3DCF7CA16BD3}" dt="2025-05-03T11:35:40.846" v="347" actId="962"/>
      <pc:docMkLst>
        <pc:docMk/>
      </pc:docMkLst>
      <pc:sldChg chg="addSp delSp modSp mod modClrScheme chgLayout">
        <pc:chgData name="Léonie Watson" userId="76600afbe4175ff0" providerId="LiveId" clId="{9907476B-BB35-4397-A405-3DCF7CA16BD3}" dt="2025-05-03T11:33:45.248" v="142" actId="962"/>
        <pc:sldMkLst>
          <pc:docMk/>
          <pc:sldMk cId="338629858" sldId="319"/>
        </pc:sldMkLst>
        <pc:spChg chg="mod">
          <ac:chgData name="Léonie Watson" userId="76600afbe4175ff0" providerId="LiveId" clId="{9907476B-BB35-4397-A405-3DCF7CA16BD3}" dt="2025-05-03T11:28:09.968" v="31" actId="26606"/>
          <ac:spMkLst>
            <pc:docMk/>
            <pc:sldMk cId="338629858" sldId="319"/>
            <ac:spMk id="2" creationId="{B9E32333-1D2F-05D9-3B90-E6A27FB1CB16}"/>
          </ac:spMkLst>
        </pc:spChg>
        <pc:picChg chg="add mod">
          <ac:chgData name="Léonie Watson" userId="76600afbe4175ff0" providerId="LiveId" clId="{9907476B-BB35-4397-A405-3DCF7CA16BD3}" dt="2025-05-03T11:33:45.248" v="142" actId="962"/>
          <ac:picMkLst>
            <pc:docMk/>
            <pc:sldMk cId="338629858" sldId="319"/>
            <ac:picMk id="5" creationId="{C6347B48-2FE7-4F4A-C545-24F2CA2B346D}"/>
          </ac:picMkLst>
        </pc:picChg>
      </pc:sldChg>
      <pc:sldChg chg="addSp delSp modSp mod modAnim">
        <pc:chgData name="Léonie Watson" userId="76600afbe4175ff0" providerId="LiveId" clId="{9907476B-BB35-4397-A405-3DCF7CA16BD3}" dt="2025-05-03T11:32:10.691" v="50" actId="1076"/>
        <pc:sldMkLst>
          <pc:docMk/>
          <pc:sldMk cId="795972001" sldId="329"/>
        </pc:sldMkLst>
        <pc:picChg chg="add mod">
          <ac:chgData name="Léonie Watson" userId="76600afbe4175ff0" providerId="LiveId" clId="{9907476B-BB35-4397-A405-3DCF7CA16BD3}" dt="2025-05-03T11:32:10.691" v="50" actId="1076"/>
          <ac:picMkLst>
            <pc:docMk/>
            <pc:sldMk cId="795972001" sldId="329"/>
            <ac:picMk id="4" creationId="{36C4C63A-81E6-6691-D8C9-DEEF3CE36946}"/>
          </ac:picMkLst>
        </pc:picChg>
      </pc:sldChg>
      <pc:sldChg chg="addSp delSp modSp mod">
        <pc:chgData name="Léonie Watson" userId="76600afbe4175ff0" providerId="LiveId" clId="{9907476B-BB35-4397-A405-3DCF7CA16BD3}" dt="2025-05-03T11:35:40.846" v="347" actId="962"/>
        <pc:sldMkLst>
          <pc:docMk/>
          <pc:sldMk cId="2050943825" sldId="339"/>
        </pc:sldMkLst>
        <pc:picChg chg="add mod">
          <ac:chgData name="Léonie Watson" userId="76600afbe4175ff0" providerId="LiveId" clId="{9907476B-BB35-4397-A405-3DCF7CA16BD3}" dt="2025-05-03T11:35:40.846" v="347" actId="962"/>
          <ac:picMkLst>
            <pc:docMk/>
            <pc:sldMk cId="2050943825" sldId="339"/>
            <ac:picMk id="5" creationId="{6C19E173-FC2D-62E9-FAEA-D43369DA809C}"/>
          </ac:picMkLst>
        </pc:picChg>
      </pc:sldChg>
      <pc:sldChg chg="addSp delSp modSp mod modClrScheme chgLayout">
        <pc:chgData name="Léonie Watson" userId="76600afbe4175ff0" providerId="LiveId" clId="{9907476B-BB35-4397-A405-3DCF7CA16BD3}" dt="2025-05-03T11:34:09.848" v="143" actId="1076"/>
        <pc:sldMkLst>
          <pc:docMk/>
          <pc:sldMk cId="3632441673" sldId="340"/>
        </pc:sldMkLst>
        <pc:spChg chg="mod">
          <ac:chgData name="Léonie Watson" userId="76600afbe4175ff0" providerId="LiveId" clId="{9907476B-BB35-4397-A405-3DCF7CA16BD3}" dt="2025-05-03T10:59:52.249" v="7" actId="26606"/>
          <ac:spMkLst>
            <pc:docMk/>
            <pc:sldMk cId="3632441673" sldId="340"/>
            <ac:spMk id="2" creationId="{281C5FB9-5039-4FEA-C09A-F7BC658A27FF}"/>
          </ac:spMkLst>
        </pc:spChg>
        <pc:picChg chg="add mod ord">
          <ac:chgData name="Léonie Watson" userId="76600afbe4175ff0" providerId="LiveId" clId="{9907476B-BB35-4397-A405-3DCF7CA16BD3}" dt="2025-05-03T11:34:09.848" v="143" actId="1076"/>
          <ac:picMkLst>
            <pc:docMk/>
            <pc:sldMk cId="3632441673" sldId="340"/>
            <ac:picMk id="5" creationId="{6E2422ED-F7F0-8A9B-EA48-68F76EBA308B}"/>
          </ac:picMkLst>
        </pc:picChg>
      </pc:sldChg>
      <pc:sldChg chg="delSp mod delAnim">
        <pc:chgData name="Léonie Watson" userId="76600afbe4175ff0" providerId="LiveId" clId="{9907476B-BB35-4397-A405-3DCF7CA16BD3}" dt="2025-05-03T10:53:40.583" v="0" actId="478"/>
        <pc:sldMkLst>
          <pc:docMk/>
          <pc:sldMk cId="2668748759" sldId="341"/>
        </pc:sldMkLst>
      </pc:sldChg>
      <pc:sldChg chg="addSp delSp modSp">
        <pc:chgData name="Léonie Watson" userId="76600afbe4175ff0" providerId="LiveId" clId="{9907476B-BB35-4397-A405-3DCF7CA16BD3}" dt="2025-05-03T11:33:16.085" v="72" actId="962"/>
        <pc:sldMkLst>
          <pc:docMk/>
          <pc:sldMk cId="2008045889" sldId="342"/>
        </pc:sldMkLst>
        <pc:picChg chg="add mod">
          <ac:chgData name="Léonie Watson" userId="76600afbe4175ff0" providerId="LiveId" clId="{9907476B-BB35-4397-A405-3DCF7CA16BD3}" dt="2025-05-03T11:33:16.085" v="72" actId="962"/>
          <ac:picMkLst>
            <pc:docMk/>
            <pc:sldMk cId="2008045889" sldId="342"/>
            <ac:picMk id="11" creationId="{752D7E73-3F23-070F-EEE9-92265DB945C0}"/>
          </ac:picMkLst>
        </pc:picChg>
      </pc:sldChg>
    </pc:docChg>
  </pc:docChgLst>
  <pc:docChgLst>
    <pc:chgData name="Léonie Watson" userId="76600afbe4175ff0" providerId="LiveId" clId="{7843617E-308F-432F-9848-0AE98001E81F}"/>
    <pc:docChg chg="undo custSel addSld delSld modSld">
      <pc:chgData name="Léonie Watson" userId="76600afbe4175ff0" providerId="LiveId" clId="{7843617E-308F-432F-9848-0AE98001E81F}" dt="2025-03-16T16:20:47.625" v="80" actId="47"/>
      <pc:docMkLst>
        <pc:docMk/>
      </pc:docMkLst>
      <pc:sldChg chg="del">
        <pc:chgData name="Léonie Watson" userId="76600afbe4175ff0" providerId="LiveId" clId="{7843617E-308F-432F-9848-0AE98001E81F}" dt="2025-03-16T16:09:02.244" v="1" actId="47"/>
        <pc:sldMkLst>
          <pc:docMk/>
          <pc:sldMk cId="4042189723" sldId="257"/>
        </pc:sldMkLst>
      </pc:sldChg>
      <pc:sldChg chg="del">
        <pc:chgData name="Léonie Watson" userId="76600afbe4175ff0" providerId="LiveId" clId="{7843617E-308F-432F-9848-0AE98001E81F}" dt="2025-03-16T16:09:07.305" v="2" actId="47"/>
        <pc:sldMkLst>
          <pc:docMk/>
          <pc:sldMk cId="763374360" sldId="258"/>
        </pc:sldMkLst>
      </pc:sldChg>
      <pc:sldChg chg="del">
        <pc:chgData name="Léonie Watson" userId="76600afbe4175ff0" providerId="LiveId" clId="{7843617E-308F-432F-9848-0AE98001E81F}" dt="2025-03-16T16:09:09.580" v="3" actId="47"/>
        <pc:sldMkLst>
          <pc:docMk/>
          <pc:sldMk cId="2158580565" sldId="259"/>
        </pc:sldMkLst>
      </pc:sldChg>
      <pc:sldChg chg="del">
        <pc:chgData name="Léonie Watson" userId="76600afbe4175ff0" providerId="LiveId" clId="{7843617E-308F-432F-9848-0AE98001E81F}" dt="2025-03-16T16:09:11.624" v="4" actId="47"/>
        <pc:sldMkLst>
          <pc:docMk/>
          <pc:sldMk cId="2428254233" sldId="260"/>
        </pc:sldMkLst>
      </pc:sldChg>
      <pc:sldChg chg="del">
        <pc:chgData name="Léonie Watson" userId="76600afbe4175ff0" providerId="LiveId" clId="{7843617E-308F-432F-9848-0AE98001E81F}" dt="2025-03-16T16:09:23.289" v="6" actId="47"/>
        <pc:sldMkLst>
          <pc:docMk/>
          <pc:sldMk cId="1742591940" sldId="261"/>
        </pc:sldMkLst>
      </pc:sldChg>
      <pc:sldChg chg="del">
        <pc:chgData name="Léonie Watson" userId="76600afbe4175ff0" providerId="LiveId" clId="{7843617E-308F-432F-9848-0AE98001E81F}" dt="2025-03-16T16:09:19.991" v="5" actId="47"/>
        <pc:sldMkLst>
          <pc:docMk/>
          <pc:sldMk cId="1358927258" sldId="262"/>
        </pc:sldMkLst>
      </pc:sldChg>
      <pc:sldChg chg="del">
        <pc:chgData name="Léonie Watson" userId="76600afbe4175ff0" providerId="LiveId" clId="{7843617E-308F-432F-9848-0AE98001E81F}" dt="2025-03-16T16:09:24.254" v="7" actId="47"/>
        <pc:sldMkLst>
          <pc:docMk/>
          <pc:sldMk cId="2222425370" sldId="263"/>
        </pc:sldMkLst>
      </pc:sldChg>
      <pc:sldChg chg="del">
        <pc:chgData name="Léonie Watson" userId="76600afbe4175ff0" providerId="LiveId" clId="{7843617E-308F-432F-9848-0AE98001E81F}" dt="2025-03-16T16:12:12.444" v="71" actId="47"/>
        <pc:sldMkLst>
          <pc:docMk/>
          <pc:sldMk cId="2514035860" sldId="265"/>
        </pc:sldMkLst>
      </pc:sldChg>
      <pc:sldChg chg="del">
        <pc:chgData name="Léonie Watson" userId="76600afbe4175ff0" providerId="LiveId" clId="{7843617E-308F-432F-9848-0AE98001E81F}" dt="2025-03-16T16:09:51.996" v="12" actId="47"/>
        <pc:sldMkLst>
          <pc:docMk/>
          <pc:sldMk cId="1173158071" sldId="267"/>
        </pc:sldMkLst>
      </pc:sldChg>
      <pc:sldChg chg="del">
        <pc:chgData name="Léonie Watson" userId="76600afbe4175ff0" providerId="LiveId" clId="{7843617E-308F-432F-9848-0AE98001E81F}" dt="2025-03-16T16:09:56.054" v="14" actId="47"/>
        <pc:sldMkLst>
          <pc:docMk/>
          <pc:sldMk cId="3171974970" sldId="269"/>
        </pc:sldMkLst>
      </pc:sldChg>
      <pc:sldChg chg="del">
        <pc:chgData name="Léonie Watson" userId="76600afbe4175ff0" providerId="LiveId" clId="{7843617E-308F-432F-9848-0AE98001E81F}" dt="2025-03-16T16:09:57.254" v="15" actId="47"/>
        <pc:sldMkLst>
          <pc:docMk/>
          <pc:sldMk cId="3753238773" sldId="270"/>
        </pc:sldMkLst>
      </pc:sldChg>
      <pc:sldChg chg="modSp">
        <pc:chgData name="Léonie Watson" userId="76600afbe4175ff0" providerId="LiveId" clId="{7843617E-308F-432F-9848-0AE98001E81F}" dt="2025-03-16T16:16:00.669" v="77" actId="1036"/>
        <pc:sldMkLst>
          <pc:docMk/>
          <pc:sldMk cId="80901278" sldId="274"/>
        </pc:sldMkLst>
      </pc:sldChg>
      <pc:sldChg chg="add del">
        <pc:chgData name="Léonie Watson" userId="76600afbe4175ff0" providerId="LiveId" clId="{7843617E-308F-432F-9848-0AE98001E81F}" dt="2025-03-16T16:20:47.625" v="80" actId="47"/>
        <pc:sldMkLst>
          <pc:docMk/>
          <pc:sldMk cId="1241411287" sldId="277"/>
        </pc:sldMkLst>
      </pc:sldChg>
      <pc:sldChg chg="del">
        <pc:chgData name="Léonie Watson" userId="76600afbe4175ff0" providerId="LiveId" clId="{7843617E-308F-432F-9848-0AE98001E81F}" dt="2025-03-16T16:10:12.884" v="16" actId="2696"/>
        <pc:sldMkLst>
          <pc:docMk/>
          <pc:sldMk cId="1316320683" sldId="278"/>
        </pc:sldMkLst>
      </pc:sldChg>
      <pc:sldChg chg="add">
        <pc:chgData name="Léonie Watson" userId="76600afbe4175ff0" providerId="LiveId" clId="{7843617E-308F-432F-9848-0AE98001E81F}" dt="2025-03-16T16:10:18.306" v="17"/>
        <pc:sldMkLst>
          <pc:docMk/>
          <pc:sldMk cId="3250960545" sldId="278"/>
        </pc:sldMkLst>
      </pc:sldChg>
      <pc:sldChg chg="add del">
        <pc:chgData name="Léonie Watson" userId="76600afbe4175ff0" providerId="LiveId" clId="{7843617E-308F-432F-9848-0AE98001E81F}" dt="2025-03-16T16:16:01.094" v="79" actId="47"/>
        <pc:sldMkLst>
          <pc:docMk/>
          <pc:sldMk cId="1867671246" sldId="284"/>
        </pc:sldMkLst>
      </pc:sldChg>
      <pc:sldChg chg="del">
        <pc:chgData name="Léonie Watson" userId="76600afbe4175ff0" providerId="LiveId" clId="{7843617E-308F-432F-9848-0AE98001E81F}" dt="2025-03-16T16:09:38.437" v="10" actId="47"/>
        <pc:sldMkLst>
          <pc:docMk/>
          <pc:sldMk cId="306617782" sldId="285"/>
        </pc:sldMkLst>
      </pc:sldChg>
      <pc:sldChg chg="del">
        <pc:chgData name="Léonie Watson" userId="76600afbe4175ff0" providerId="LiveId" clId="{7843617E-308F-432F-9848-0AE98001E81F}" dt="2025-03-16T16:09:25.866" v="8" actId="47"/>
        <pc:sldMkLst>
          <pc:docMk/>
          <pc:sldMk cId="1086682015" sldId="292"/>
        </pc:sldMkLst>
      </pc:sldChg>
      <pc:sldChg chg="del">
        <pc:chgData name="Léonie Watson" userId="76600afbe4175ff0" providerId="LiveId" clId="{7843617E-308F-432F-9848-0AE98001E81F}" dt="2025-03-16T16:09:00.714" v="0" actId="47"/>
        <pc:sldMkLst>
          <pc:docMk/>
          <pc:sldMk cId="4008426557" sldId="293"/>
        </pc:sldMkLst>
      </pc:sldChg>
      <pc:sldChg chg="del">
        <pc:chgData name="Léonie Watson" userId="76600afbe4175ff0" providerId="LiveId" clId="{7843617E-308F-432F-9848-0AE98001E81F}" dt="2025-03-16T16:09:48.084" v="11" actId="47"/>
        <pc:sldMkLst>
          <pc:docMk/>
          <pc:sldMk cId="3180387093" sldId="296"/>
        </pc:sldMkLst>
      </pc:sldChg>
      <pc:sldChg chg="add del">
        <pc:chgData name="Léonie Watson" userId="76600afbe4175ff0" providerId="LiveId" clId="{7843617E-308F-432F-9848-0AE98001E81F}" dt="2025-03-16T16:16:00.884" v="78" actId="47"/>
        <pc:sldMkLst>
          <pc:docMk/>
          <pc:sldMk cId="1941413001" sldId="297"/>
        </pc:sldMkLst>
      </pc:sldChg>
      <pc:sldChg chg="del">
        <pc:chgData name="Léonie Watson" userId="76600afbe4175ff0" providerId="LiveId" clId="{7843617E-308F-432F-9848-0AE98001E81F}" dt="2025-03-16T16:09:53.576" v="13" actId="47"/>
        <pc:sldMkLst>
          <pc:docMk/>
          <pc:sldMk cId="2726747810" sldId="299"/>
        </pc:sldMkLst>
      </pc:sldChg>
      <pc:sldChg chg="del">
        <pc:chgData name="Léonie Watson" userId="76600afbe4175ff0" providerId="LiveId" clId="{7843617E-308F-432F-9848-0AE98001E81F}" dt="2025-03-16T16:09:27.168" v="9" actId="47"/>
        <pc:sldMkLst>
          <pc:docMk/>
          <pc:sldMk cId="3202701546" sldId="304"/>
        </pc:sldMkLst>
      </pc:sldChg>
      <pc:sldChg chg="modSp new mod">
        <pc:chgData name="Léonie Watson" userId="76600afbe4175ff0" providerId="LiveId" clId="{7843617E-308F-432F-9848-0AE98001E81F}" dt="2025-03-16T16:11:31.737" v="70" actId="20577"/>
        <pc:sldMkLst>
          <pc:docMk/>
          <pc:sldMk cId="991873285" sldId="308"/>
        </pc:sldMkLst>
        <pc:spChg chg="mod">
          <ac:chgData name="Léonie Watson" userId="76600afbe4175ff0" providerId="LiveId" clId="{7843617E-308F-432F-9848-0AE98001E81F}" dt="2025-03-16T16:11:23.767" v="56" actId="20577"/>
          <ac:spMkLst>
            <pc:docMk/>
            <pc:sldMk cId="991873285" sldId="308"/>
            <ac:spMk id="2" creationId="{DE9BD901-A965-7962-1131-EEB0F761FBBF}"/>
          </ac:spMkLst>
        </pc:spChg>
        <pc:spChg chg="mod">
          <ac:chgData name="Léonie Watson" userId="76600afbe4175ff0" providerId="LiveId" clId="{7843617E-308F-432F-9848-0AE98001E81F}" dt="2025-03-16T16:11:31.737" v="70" actId="20577"/>
          <ac:spMkLst>
            <pc:docMk/>
            <pc:sldMk cId="991873285" sldId="308"/>
            <ac:spMk id="3" creationId="{2D3B8FF6-4EDA-6836-3B0F-5022116AE71D}"/>
          </ac:spMkLst>
        </pc:spChg>
      </pc:sldChg>
    </pc:docChg>
  </pc:docChgLst>
  <pc:docChgLst>
    <pc:chgData name="Léonie Watson" userId="76600afbe4175ff0" providerId="LiveId" clId="{95A83781-6CB7-46F6-97BD-138283D33300}"/>
    <pc:docChg chg="delSld">
      <pc:chgData name="Léonie Watson" userId="76600afbe4175ff0" providerId="LiveId" clId="{95A83781-6CB7-46F6-97BD-138283D33300}" dt="2025-05-26T13:48:59.024" v="0" actId="47"/>
      <pc:docMkLst>
        <pc:docMk/>
      </pc:docMkLst>
      <pc:sldChg chg="del">
        <pc:chgData name="Léonie Watson" userId="76600afbe4175ff0" providerId="LiveId" clId="{95A83781-6CB7-46F6-97BD-138283D33300}" dt="2025-05-26T13:48:59.024" v="0" actId="47"/>
        <pc:sldMkLst>
          <pc:docMk/>
          <pc:sldMk cId="307036691" sldId="317"/>
        </pc:sldMkLst>
      </pc:sldChg>
    </pc:docChg>
  </pc:docChgLst>
  <pc:docChgLst>
    <pc:chgData name="Dan Hopkins" userId="167601017ca71407" providerId="LiveId" clId="{9F49B6E8-75AA-493F-9B32-1B40EDB3AE34}"/>
    <pc:docChg chg="undo custSel addSld modSld">
      <pc:chgData name="Dan Hopkins" userId="167601017ca71407" providerId="LiveId" clId="{9F49B6E8-75AA-493F-9B32-1B40EDB3AE34}" dt="2025-04-27T14:14:58.391" v="982" actId="962"/>
      <pc:docMkLst>
        <pc:docMk/>
      </pc:docMkLst>
      <pc:sldChg chg="addSp modSp mod modTransition modAnim">
        <pc:chgData name="Dan Hopkins" userId="167601017ca71407" providerId="LiveId" clId="{9F49B6E8-75AA-493F-9B32-1B40EDB3AE34}" dt="2025-04-27T13:39:20.993" v="5"/>
        <pc:sldMkLst>
          <pc:docMk/>
          <pc:sldMk cId="991873285" sldId="308"/>
        </pc:sldMkLst>
      </pc:sldChg>
      <pc:sldChg chg="addSp modSp mod modClrScheme modAnim chgLayout">
        <pc:chgData name="Dan Hopkins" userId="167601017ca71407" providerId="LiveId" clId="{9F49B6E8-75AA-493F-9B32-1B40EDB3AE34}" dt="2025-04-27T13:49:49.749" v="245" actId="20577"/>
        <pc:sldMkLst>
          <pc:docMk/>
          <pc:sldMk cId="1707916204" sldId="309"/>
        </pc:sldMkLst>
        <pc:spChg chg="mod ord">
          <ac:chgData name="Dan Hopkins" userId="167601017ca71407" providerId="LiveId" clId="{9F49B6E8-75AA-493F-9B32-1B40EDB3AE34}" dt="2025-04-27T13:49:41.593" v="241" actId="700"/>
          <ac:spMkLst>
            <pc:docMk/>
            <pc:sldMk cId="1707916204" sldId="309"/>
            <ac:spMk id="2" creationId="{0F0644BA-EC92-9856-2425-AA0818A0073B}"/>
          </ac:spMkLst>
        </pc:spChg>
        <pc:spChg chg="mod ord">
          <ac:chgData name="Dan Hopkins" userId="167601017ca71407" providerId="LiveId" clId="{9F49B6E8-75AA-493F-9B32-1B40EDB3AE34}" dt="2025-04-27T13:49:45.034" v="242" actId="21"/>
          <ac:spMkLst>
            <pc:docMk/>
            <pc:sldMk cId="1707916204" sldId="309"/>
            <ac:spMk id="3" creationId="{0E55A8E6-F0BB-997A-1746-61A4A350132B}"/>
          </ac:spMkLst>
        </pc:spChg>
        <pc:spChg chg="add mod ord">
          <ac:chgData name="Dan Hopkins" userId="167601017ca71407" providerId="LiveId" clId="{9F49B6E8-75AA-493F-9B32-1B40EDB3AE34}" dt="2025-04-27T13:49:49.749" v="245" actId="20577"/>
          <ac:spMkLst>
            <pc:docMk/>
            <pc:sldMk cId="1707916204" sldId="309"/>
            <ac:spMk id="8" creationId="{274A2C68-311D-AD8A-D490-05FD5B2B60A3}"/>
          </ac:spMkLst>
        </pc:spChg>
        <pc:picChg chg="add mod">
          <ac:chgData name="Dan Hopkins" userId="167601017ca71407" providerId="LiveId" clId="{9F49B6E8-75AA-493F-9B32-1B40EDB3AE34}" dt="2025-04-27T13:44:57.003" v="222"/>
          <ac:picMkLst>
            <pc:docMk/>
            <pc:sldMk cId="1707916204" sldId="309"/>
            <ac:picMk id="4" creationId="{AA2E910D-5F4C-6992-5B64-922C59A8E729}"/>
          </ac:picMkLst>
        </pc:picChg>
        <pc:picChg chg="add mod">
          <ac:chgData name="Dan Hopkins" userId="167601017ca71407" providerId="LiveId" clId="{9F49B6E8-75AA-493F-9B32-1B40EDB3AE34}" dt="2025-04-27T13:45:01.412" v="224" actId="1076"/>
          <ac:picMkLst>
            <pc:docMk/>
            <pc:sldMk cId="1707916204" sldId="309"/>
            <ac:picMk id="5" creationId="{26EE6FBB-F823-5F3A-21F3-B770A9F157B5}"/>
          </ac:picMkLst>
        </pc:picChg>
        <pc:picChg chg="add mod">
          <ac:chgData name="Dan Hopkins" userId="167601017ca71407" providerId="LiveId" clId="{9F49B6E8-75AA-493F-9B32-1B40EDB3AE34}" dt="2025-04-27T13:45:08.295" v="226" actId="1076"/>
          <ac:picMkLst>
            <pc:docMk/>
            <pc:sldMk cId="1707916204" sldId="309"/>
            <ac:picMk id="6" creationId="{5E86A83A-0B40-BFD9-40FD-63125DD1BB8F}"/>
          </ac:picMkLst>
        </pc:picChg>
        <pc:picChg chg="add mod">
          <ac:chgData name="Dan Hopkins" userId="167601017ca71407" providerId="LiveId" clId="{9F49B6E8-75AA-493F-9B32-1B40EDB3AE34}" dt="2025-04-27T13:45:22.089" v="229" actId="1076"/>
          <ac:picMkLst>
            <pc:docMk/>
            <pc:sldMk cId="1707916204" sldId="309"/>
            <ac:picMk id="7" creationId="{13F5C5A5-F198-735B-90FE-0ACEF1017039}"/>
          </ac:picMkLst>
        </pc:picChg>
      </pc:sldChg>
      <pc:sldChg chg="addSp modSp mod modAnim">
        <pc:chgData name="Dan Hopkins" userId="167601017ca71407" providerId="LiveId" clId="{9F49B6E8-75AA-493F-9B32-1B40EDB3AE34}" dt="2025-04-27T14:00:56.944" v="329"/>
        <pc:sldMkLst>
          <pc:docMk/>
          <pc:sldMk cId="1167878950" sldId="310"/>
        </pc:sldMkLst>
      </pc:sldChg>
      <pc:sldChg chg="addSp delSp modSp mod modAnim">
        <pc:chgData name="Dan Hopkins" userId="167601017ca71407" providerId="LiveId" clId="{9F49B6E8-75AA-493F-9B32-1B40EDB3AE34}" dt="2025-04-27T14:02:33.294" v="338" actId="1076"/>
        <pc:sldMkLst>
          <pc:docMk/>
          <pc:sldMk cId="2913793044" sldId="312"/>
        </pc:sldMkLst>
      </pc:sldChg>
      <pc:sldChg chg="addSp delSp modSp mod modAnim">
        <pc:chgData name="Dan Hopkins" userId="167601017ca71407" providerId="LiveId" clId="{9F49B6E8-75AA-493F-9B32-1B40EDB3AE34}" dt="2025-04-27T14:03:09.187" v="342" actId="14100"/>
        <pc:sldMkLst>
          <pc:docMk/>
          <pc:sldMk cId="30118162" sldId="313"/>
        </pc:sldMkLst>
      </pc:sldChg>
      <pc:sldChg chg="addSp delSp modSp">
        <pc:chgData name="Dan Hopkins" userId="167601017ca71407" providerId="LiveId" clId="{9F49B6E8-75AA-493F-9B32-1B40EDB3AE34}" dt="2025-04-27T14:05:34.359" v="412" actId="962"/>
        <pc:sldMkLst>
          <pc:docMk/>
          <pc:sldMk cId="2694688371" sldId="315"/>
        </pc:sldMkLst>
        <pc:picChg chg="add mod">
          <ac:chgData name="Dan Hopkins" userId="167601017ca71407" providerId="LiveId" clId="{9F49B6E8-75AA-493F-9B32-1B40EDB3AE34}" dt="2025-04-27T14:05:34.359" v="412" actId="962"/>
          <ac:picMkLst>
            <pc:docMk/>
            <pc:sldMk cId="2694688371" sldId="315"/>
            <ac:picMk id="4100" creationId="{28D58D86-61E1-C243-7418-86A7C438CA20}"/>
          </ac:picMkLst>
        </pc:picChg>
      </pc:sldChg>
      <pc:sldChg chg="addSp delSp modSp">
        <pc:chgData name="Dan Hopkins" userId="167601017ca71407" providerId="LiveId" clId="{9F49B6E8-75AA-493F-9B32-1B40EDB3AE34}" dt="2025-04-27T14:14:34.706" v="858" actId="962"/>
        <pc:sldMkLst>
          <pc:docMk/>
          <pc:sldMk cId="3505732972" sldId="316"/>
        </pc:sldMkLst>
      </pc:sldChg>
      <pc:sldChg chg="addSp delSp modSp">
        <pc:chgData name="Dan Hopkins" userId="167601017ca71407" providerId="LiveId" clId="{9F49B6E8-75AA-493F-9B32-1B40EDB3AE34}" dt="2025-04-27T14:14:58.391" v="982" actId="962"/>
        <pc:sldMkLst>
          <pc:docMk/>
          <pc:sldMk cId="307036691" sldId="317"/>
        </pc:sldMkLst>
      </pc:sldChg>
      <pc:sldChg chg="addSp delSp modSp mod modAnim">
        <pc:chgData name="Dan Hopkins" userId="167601017ca71407" providerId="LiveId" clId="{9F49B6E8-75AA-493F-9B32-1B40EDB3AE34}" dt="2025-04-27T14:01:34.174" v="335"/>
        <pc:sldMkLst>
          <pc:docMk/>
          <pc:sldMk cId="3695669183" sldId="320"/>
        </pc:sldMkLst>
      </pc:sldChg>
      <pc:sldChg chg="addSp delSp modSp mod modClrScheme modAnim chgLayout">
        <pc:chgData name="Dan Hopkins" userId="167601017ca71407" providerId="LiveId" clId="{9F49B6E8-75AA-493F-9B32-1B40EDB3AE34}" dt="2025-04-27T13:50:09.741" v="247"/>
        <pc:sldMkLst>
          <pc:docMk/>
          <pc:sldMk cId="1606776034" sldId="321"/>
        </pc:sldMkLst>
        <pc:spChg chg="mod ord">
          <ac:chgData name="Dan Hopkins" userId="167601017ca71407" providerId="LiveId" clId="{9F49B6E8-75AA-493F-9B32-1B40EDB3AE34}" dt="2025-04-27T13:49:06.149" v="234" actId="700"/>
          <ac:spMkLst>
            <pc:docMk/>
            <pc:sldMk cId="1606776034" sldId="321"/>
            <ac:spMk id="2" creationId="{1CFAE416-CBD9-EE70-76C0-36595CE55280}"/>
          </ac:spMkLst>
        </pc:spChg>
        <pc:spChg chg="add mod ord">
          <ac:chgData name="Dan Hopkins" userId="167601017ca71407" providerId="LiveId" clId="{9F49B6E8-75AA-493F-9B32-1B40EDB3AE34}" dt="2025-04-27T13:49:23.088" v="240" actId="20577"/>
          <ac:spMkLst>
            <pc:docMk/>
            <pc:sldMk cId="1606776034" sldId="321"/>
            <ac:spMk id="4" creationId="{D5A84637-8AAE-D638-8789-74F75416B9E0}"/>
          </ac:spMkLst>
        </pc:spChg>
        <pc:picChg chg="add mod">
          <ac:chgData name="Dan Hopkins" userId="167601017ca71407" providerId="LiveId" clId="{9F49B6E8-75AA-493F-9B32-1B40EDB3AE34}" dt="2025-04-27T13:50:07.531" v="246"/>
          <ac:picMkLst>
            <pc:docMk/>
            <pc:sldMk cId="1606776034" sldId="321"/>
            <ac:picMk id="5" creationId="{59C5635D-E40A-456A-F697-2D7BA68B2695}"/>
          </ac:picMkLst>
        </pc:picChg>
      </pc:sldChg>
      <pc:sldChg chg="addSp delSp modSp mod">
        <pc:chgData name="Dan Hopkins" userId="167601017ca71407" providerId="LiveId" clId="{9F49B6E8-75AA-493F-9B32-1B40EDB3AE34}" dt="2025-04-27T14:13:13.127" v="692" actId="962"/>
        <pc:sldMkLst>
          <pc:docMk/>
          <pc:sldMk cId="3026752800" sldId="322"/>
        </pc:sldMkLst>
        <pc:picChg chg="add mod">
          <ac:chgData name="Dan Hopkins" userId="167601017ca71407" providerId="LiveId" clId="{9F49B6E8-75AA-493F-9B32-1B40EDB3AE34}" dt="2025-04-27T14:13:13.127" v="692" actId="962"/>
          <ac:picMkLst>
            <pc:docMk/>
            <pc:sldMk cId="3026752800" sldId="322"/>
            <ac:picMk id="2052" creationId="{8CC3B7B4-D7B8-A672-B3E8-E74CABDA95C0}"/>
          </ac:picMkLst>
        </pc:picChg>
      </pc:sldChg>
      <pc:sldChg chg="addSp delSp modSp">
        <pc:chgData name="Dan Hopkins" userId="167601017ca71407" providerId="LiveId" clId="{9F49B6E8-75AA-493F-9B32-1B40EDB3AE34}" dt="2025-04-27T13:56:31.888" v="289" actId="1076"/>
        <pc:sldMkLst>
          <pc:docMk/>
          <pc:sldMk cId="3177279199" sldId="325"/>
        </pc:sldMkLst>
        <pc:picChg chg="add mod">
          <ac:chgData name="Dan Hopkins" userId="167601017ca71407" providerId="LiveId" clId="{9F49B6E8-75AA-493F-9B32-1B40EDB3AE34}" dt="2025-04-27T13:56:31.888" v="289" actId="1076"/>
          <ac:picMkLst>
            <pc:docMk/>
            <pc:sldMk cId="3177279199" sldId="325"/>
            <ac:picMk id="3" creationId="{D817015E-BC3D-C18B-313B-F65D7CB652FF}"/>
          </ac:picMkLst>
        </pc:picChg>
      </pc:sldChg>
      <pc:sldChg chg="addSp delSp modSp">
        <pc:chgData name="Dan Hopkins" userId="167601017ca71407" providerId="LiveId" clId="{9F49B6E8-75AA-493F-9B32-1B40EDB3AE34}" dt="2025-04-27T14:13:46.373" v="700" actId="962"/>
        <pc:sldMkLst>
          <pc:docMk/>
          <pc:sldMk cId="4236436304" sldId="326"/>
        </pc:sldMkLst>
        <pc:picChg chg="add mod">
          <ac:chgData name="Dan Hopkins" userId="167601017ca71407" providerId="LiveId" clId="{9F49B6E8-75AA-493F-9B32-1B40EDB3AE34}" dt="2025-04-27T14:13:46.373" v="700" actId="962"/>
          <ac:picMkLst>
            <pc:docMk/>
            <pc:sldMk cId="4236436304" sldId="326"/>
            <ac:picMk id="3" creationId="{98D99C8C-C34E-06BC-CD5E-FB57233F3C45}"/>
          </ac:picMkLst>
        </pc:picChg>
      </pc:sldChg>
      <pc:sldChg chg="addSp delSp modSp">
        <pc:chgData name="Dan Hopkins" userId="167601017ca71407" providerId="LiveId" clId="{9F49B6E8-75AA-493F-9B32-1B40EDB3AE34}" dt="2025-04-27T14:13:40.552" v="698" actId="962"/>
        <pc:sldMkLst>
          <pc:docMk/>
          <pc:sldMk cId="1334695924" sldId="327"/>
        </pc:sldMkLst>
      </pc:sldChg>
      <pc:sldChg chg="addSp delSp modSp mod">
        <pc:chgData name="Dan Hopkins" userId="167601017ca71407" providerId="LiveId" clId="{9F49B6E8-75AA-493F-9B32-1B40EDB3AE34}" dt="2025-04-27T14:10:34" v="424" actId="1076"/>
        <pc:sldMkLst>
          <pc:docMk/>
          <pc:sldMk cId="3838035665" sldId="330"/>
        </pc:sldMkLst>
        <pc:picChg chg="add mod">
          <ac:chgData name="Dan Hopkins" userId="167601017ca71407" providerId="LiveId" clId="{9F49B6E8-75AA-493F-9B32-1B40EDB3AE34}" dt="2025-04-27T14:10:34" v="424" actId="1076"/>
          <ac:picMkLst>
            <pc:docMk/>
            <pc:sldMk cId="3838035665" sldId="330"/>
            <ac:picMk id="7" creationId="{A0FD015D-6F96-2EAF-CE77-39ACC31457D2}"/>
          </ac:picMkLst>
        </pc:picChg>
      </pc:sldChg>
      <pc:sldChg chg="addSp delSp modSp mod">
        <pc:chgData name="Dan Hopkins" userId="167601017ca71407" providerId="LiveId" clId="{9F49B6E8-75AA-493F-9B32-1B40EDB3AE34}" dt="2025-04-27T14:12:14.160" v="508" actId="962"/>
        <pc:sldMkLst>
          <pc:docMk/>
          <pc:sldMk cId="1076655046" sldId="331"/>
        </pc:sldMkLst>
      </pc:sldChg>
      <pc:sldChg chg="addSp delSp modSp">
        <pc:chgData name="Dan Hopkins" userId="167601017ca71407" providerId="LiveId" clId="{9F49B6E8-75AA-493F-9B32-1B40EDB3AE34}" dt="2025-04-27T14:12:24.122" v="512" actId="962"/>
        <pc:sldMkLst>
          <pc:docMk/>
          <pc:sldMk cId="1257120819" sldId="332"/>
        </pc:sldMkLst>
      </pc:sldChg>
      <pc:sldChg chg="addSp delSp modSp">
        <pc:chgData name="Dan Hopkins" userId="167601017ca71407" providerId="LiveId" clId="{9F49B6E8-75AA-493F-9B32-1B40EDB3AE34}" dt="2025-04-27T14:12:31.031" v="516" actId="962"/>
        <pc:sldMkLst>
          <pc:docMk/>
          <pc:sldMk cId="842804499" sldId="333"/>
        </pc:sldMkLst>
      </pc:sldChg>
      <pc:sldChg chg="addSp delSp modSp">
        <pc:chgData name="Dan Hopkins" userId="167601017ca71407" providerId="LiveId" clId="{9F49B6E8-75AA-493F-9B32-1B40EDB3AE34}" dt="2025-04-27T14:12:52.729" v="560" actId="962"/>
        <pc:sldMkLst>
          <pc:docMk/>
          <pc:sldMk cId="287755660" sldId="334"/>
        </pc:sldMkLst>
      </pc:sldChg>
      <pc:sldChg chg="addSp delSp modSp new mod modTransition modClrScheme modAnim chgLayout">
        <pc:chgData name="Dan Hopkins" userId="167601017ca71407" providerId="LiveId" clId="{9F49B6E8-75AA-493F-9B32-1B40EDB3AE34}" dt="2025-04-27T13:42:46.871" v="118"/>
        <pc:sldMkLst>
          <pc:docMk/>
          <pc:sldMk cId="1922708867" sldId="335"/>
        </pc:sldMkLst>
        <pc:spChg chg="add mod ord">
          <ac:chgData name="Dan Hopkins" userId="167601017ca71407" providerId="LiveId" clId="{9F49B6E8-75AA-493F-9B32-1B40EDB3AE34}" dt="2025-04-27T13:40:05.469" v="40" actId="20577"/>
          <ac:spMkLst>
            <pc:docMk/>
            <pc:sldMk cId="1922708867" sldId="335"/>
            <ac:spMk id="6" creationId="{D98F1978-096B-AAE3-37AC-B3B22403A02D}"/>
          </ac:spMkLst>
        </pc:spChg>
        <pc:picChg chg="add mod">
          <ac:chgData name="Dan Hopkins" userId="167601017ca71407" providerId="LiveId" clId="{9F49B6E8-75AA-493F-9B32-1B40EDB3AE34}" dt="2025-04-27T13:42:20.390" v="117" actId="962"/>
          <ac:picMkLst>
            <pc:docMk/>
            <pc:sldMk cId="1922708867" sldId="335"/>
            <ac:picMk id="7" creationId="{34B196EC-4FC5-AA2D-B499-1751B52BFB0D}"/>
          </ac:picMkLst>
        </pc:picChg>
      </pc:sldChg>
    </pc:docChg>
  </pc:docChgLst>
  <pc:docChgLst>
    <pc:chgData name="Léonie Watson" userId="7853d41a-951d-43f6-89b9-b8bf3f294f0c" providerId="ADAL" clId="{01C578BA-B868-4A00-8D07-8B92D39D2008}"/>
    <pc:docChg chg="custSel addSld delSld modSld delSection modSection">
      <pc:chgData name="Léonie Watson" userId="7853d41a-951d-43f6-89b9-b8bf3f294f0c" providerId="ADAL" clId="{01C578BA-B868-4A00-8D07-8B92D39D2008}" dt="2024-10-26T14:17:56.806" v="599" actId="47"/>
      <pc:docMkLst>
        <pc:docMk/>
      </pc:docMkLst>
      <pc:sldChg chg="modSp del mod">
        <pc:chgData name="Léonie Watson" userId="7853d41a-951d-43f6-89b9-b8bf3f294f0c" providerId="ADAL" clId="{01C578BA-B868-4A00-8D07-8B92D39D2008}" dt="2024-10-26T13:55:22.259" v="128" actId="47"/>
        <pc:sldMkLst>
          <pc:docMk/>
          <pc:sldMk cId="228104778" sldId="256"/>
        </pc:sldMkLst>
      </pc:sldChg>
      <pc:sldChg chg="new del">
        <pc:chgData name="Léonie Watson" userId="7853d41a-951d-43f6-89b9-b8bf3f294f0c" providerId="ADAL" clId="{01C578BA-B868-4A00-8D07-8B92D39D2008}" dt="2024-10-26T14:17:56.806" v="599" actId="47"/>
        <pc:sldMkLst>
          <pc:docMk/>
          <pc:sldMk cId="1373673369" sldId="257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3906014841" sldId="258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4042120224" sldId="259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1334985082" sldId="260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3517087611" sldId="261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3397884758" sldId="262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3483684220" sldId="263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3434637178" sldId="264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2086939530" sldId="265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1053624425" sldId="266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656792246" sldId="267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3013785356" sldId="268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2524312573" sldId="269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349115779" sldId="270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3726878487" sldId="271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403728769" sldId="272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2409767215" sldId="273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1601828861" sldId="274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2704395161" sldId="275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305909786" sldId="276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2811782468" sldId="277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1510570171" sldId="278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3719096205" sldId="279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1453861417" sldId="280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1882878927" sldId="281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1038605949" sldId="282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1980823961" sldId="283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2942550794" sldId="284"/>
        </pc:sldMkLst>
      </pc:sldChg>
      <pc:sldChg chg="add del">
        <pc:chgData name="Léonie Watson" userId="7853d41a-951d-43f6-89b9-b8bf3f294f0c" providerId="ADAL" clId="{01C578BA-B868-4A00-8D07-8B92D39D2008}" dt="2024-10-26T14:17:56.806" v="599" actId="47"/>
        <pc:sldMkLst>
          <pc:docMk/>
          <pc:sldMk cId="3927651485" sldId="285"/>
        </pc:sldMkLst>
      </pc:sldChg>
      <pc:sldChg chg="addSp delSp modSp add del mod modClrScheme chgLayout">
        <pc:chgData name="Léonie Watson" userId="7853d41a-951d-43f6-89b9-b8bf3f294f0c" providerId="ADAL" clId="{01C578BA-B868-4A00-8D07-8B92D39D2008}" dt="2024-10-26T13:58:09.739" v="136" actId="47"/>
        <pc:sldMkLst>
          <pc:docMk/>
          <pc:sldMk cId="971836754" sldId="286"/>
        </pc:sldMkLst>
      </pc:sldChg>
      <pc:sldChg chg="modSp add del mod">
        <pc:chgData name="Léonie Watson" userId="7853d41a-951d-43f6-89b9-b8bf3f294f0c" providerId="ADAL" clId="{01C578BA-B868-4A00-8D07-8B92D39D2008}" dt="2024-10-26T14:17:56.806" v="599" actId="47"/>
        <pc:sldMkLst>
          <pc:docMk/>
          <pc:sldMk cId="1969487294" sldId="286"/>
        </pc:sldMkLst>
      </pc:sldChg>
      <pc:sldChg chg="new del">
        <pc:chgData name="Léonie Watson" userId="7853d41a-951d-43f6-89b9-b8bf3f294f0c" providerId="ADAL" clId="{01C578BA-B868-4A00-8D07-8B92D39D2008}" dt="2024-10-26T14:17:56.806" v="599" actId="47"/>
        <pc:sldMkLst>
          <pc:docMk/>
          <pc:sldMk cId="2120909998" sldId="2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F90A91-9791-654A-8E51-735433B74C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Poppins" panose="00000500000000000000" pitchFamily="50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42D9B-B9DC-9845-AF04-BC2ABCA366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3C45732-027E-E946-891D-0DB3EA26E793}" type="datetimeFigureOut">
              <a:rPr lang="en-US">
                <a:latin typeface="Poppins" panose="00000500000000000000" pitchFamily="50" charset="0"/>
              </a:rPr>
              <a:pPr>
                <a:defRPr/>
              </a:pPr>
              <a:t>5/26/2025</a:t>
            </a:fld>
            <a:endParaRPr lang="en-US" dirty="0">
              <a:latin typeface="Poppins" panose="00000500000000000000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76491-42F3-9048-B75C-4BA94BDB23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Poppins" panose="000005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3CD4B-8871-7847-B9B3-D4741CDDA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F7F851-4AA9-B14F-82F5-0E0907CCC0F9}" type="slidenum">
              <a:rPr lang="en-US">
                <a:latin typeface="Poppins" panose="00000500000000000000" pitchFamily="50" charset="0"/>
              </a:rPr>
              <a:pPr>
                <a:defRPr/>
              </a:pPr>
              <a:t>‹#›</a:t>
            </a:fld>
            <a:endParaRPr lang="en-US" dirty="0">
              <a:latin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52D687-C5A4-2542-B069-D52165F4C5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D46EC-9623-1D49-9438-75874FB8D58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fld id="{1433CE0F-EB94-BE4B-8AA9-3216494D9D91}" type="datetimeFigureOut">
              <a:rPr lang="en-US" smtClean="0"/>
              <a:pPr>
                <a:defRPr/>
              </a:pPr>
              <a:t>5/26/2025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97AE68-19D5-9748-942B-B3AD1D19D5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665B907-B20A-C946-AD7A-46C998A76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C0AF4-6E43-564A-9EC0-9BA6FBF836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E7B71-41AB-DF4C-93D9-3C68EF6D6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48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5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B0996-5B59-F3E4-A705-F37091E8F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4102F4-6D89-C770-B8B8-682A27340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B78EE-DB79-1C0C-5582-A52238A3A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D70FF-8C8F-0610-0E1E-C2A5F6F13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39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1A88F-AA86-86A8-6AE2-C2E358158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32068-E9AC-2A17-EC0F-D062F9520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71BF7-8F1E-23EB-7077-86DF76856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49774-209B-5B5D-88FB-EB99690B9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03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Incorrect heading structure</a:t>
            </a:r>
          </a:p>
          <a:p>
            <a:r>
              <a:rPr lang="en-GB" dirty="0"/>
              <a:t>Missing semantics</a:t>
            </a:r>
          </a:p>
          <a:p>
            <a:r>
              <a:rPr lang="en-GB" dirty="0"/>
              <a:t>Missing event handlers</a:t>
            </a:r>
          </a:p>
          <a:p>
            <a:r>
              <a:rPr lang="en-GB" dirty="0"/>
              <a:t>Missing captions</a:t>
            </a:r>
          </a:p>
          <a:p>
            <a:r>
              <a:rPr lang="en-GB" dirty="0"/>
              <a:t>Keyboard traps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3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74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44983-8670-40F0-1F07-A12AA677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237103-6744-C6B0-3793-7F580C638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9FC81-06C5-A56B-6B4B-269CD9E50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38E76-A240-13AE-D71C-868D40D3A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27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22E66-B6B1-8F64-53D1-5B1554712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A05E4-84BE-0017-C92C-7A63A2487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BFF9E3-7C2C-11F6-9578-2E580D6B2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BB49A-6B2A-0A52-A2B1-E65566A4F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80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40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Accessibility Has Failed: Try Generative UI = Individualized UX:</a:t>
            </a:r>
          </a:p>
          <a:p>
            <a:r>
              <a:rPr lang="en-GB" dirty="0"/>
              <a:t>https://jakobnielsenphd.substack.com/p/accessibility-generative-ui</a:t>
            </a:r>
          </a:p>
          <a:p>
            <a:endParaRPr lang="en-GB" dirty="0"/>
          </a:p>
          <a:p>
            <a:r>
              <a:rPr lang="en-GB" dirty="0"/>
              <a:t>Nielsen needs to think again:</a:t>
            </a:r>
          </a:p>
          <a:p>
            <a:r>
              <a:rPr lang="en-GB" dirty="0"/>
              <a:t>https://tink.uk/nielsen-needs-to-think-again/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103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942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1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10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57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53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00E1B-68C4-0D42-CF5F-EA5F7FD0B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47C23B-0544-2FD0-F221-7C5C69338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A1499C-7C43-F537-10AC-283041C92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D045B-D06B-71EC-BAEE-B093F89A1A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45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61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1E460-D039-19FF-439F-CC9A4AC9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696B7-DD94-E858-99DB-943CF9479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12432-1EA8-DB2D-0959-C0A3227DB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3B2C9-FBFE-9C8E-B72B-AEA4451D0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4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953F-9C61-EC5D-20FA-F0963BF2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0337C-423A-A4A0-BC90-967270B38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22803-9D3F-4D2F-F50B-100079A83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C8BE8-0802-310F-0012-0A67F5979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98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27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06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ED8C4-7CCA-E133-EB91-8DCD4A662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BF7A30-F6B0-7A6D-14EB-EA6430862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B8D781-A62A-A202-AB0E-4191DB462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3039A-B96C-B2B9-E35D-5E2A23ED9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9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6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47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9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A617E-8E8E-624A-3414-7383770B9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66163-ED44-75D8-6F6D-FFCDD785E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DBD2A-5F88-7752-E121-78FE03129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87922-5CFD-A16E-25A0-9CA3A2EBC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12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59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FD044-3AE0-982C-4E5F-43222BB79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54FAE-7257-EB16-DD91-F5F2E4A7C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F790D-98C8-ECBC-7323-677CFDE50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0461-7A54-3684-1118-1DFD5EB30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97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1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light"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DA3BB9F2-7C35-8C4D-81EA-955542EDE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" t="20679" r="217" b="12962"/>
          <a:stretch/>
        </p:blipFill>
        <p:spPr>
          <a:xfrm>
            <a:off x="625475" y="0"/>
            <a:ext cx="10304463" cy="6840538"/>
          </a:xfrm>
          <a:prstGeom prst="rect">
            <a:avLst/>
          </a:prstGeom>
        </p:spPr>
      </p:pic>
      <p:pic>
        <p:nvPicPr>
          <p:cNvPr id="5" name="Logo" descr="TetraLogical">
            <a:extLst>
              <a:ext uri="{FF2B5EF4-FFF2-40B4-BE49-F238E27FC236}">
                <a16:creationId xmlns:a16="http://schemas.microsoft.com/office/drawing/2014/main" id="{B86D2C21-EB20-164F-BCD1-B7108737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265113"/>
            <a:ext cx="210343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rIns="90000">
            <a:noAutofit/>
          </a:bodyPr>
          <a:lstStyle>
            <a:lvl1pPr marL="0" indent="0" algn="l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3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se study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9C3BE16-89E8-DF4B-9759-87ABD185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8" y="0"/>
            <a:ext cx="484187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8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footer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B6206315-9A87-CB46-828A-D1AD8950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>
              <a:buNone/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9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caption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43FC660B-53A3-BB48-8B6C-F79BDFF3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rcise-Code - footer caption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rgbClr val="FFC0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B6206315-9A87-CB46-828A-D1AD8950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72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rcise - Code - caption right -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rgbClr val="FFC0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43FC660B-53A3-BB48-8B6C-F79BDFF3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9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09BCF0AD-D883-7642-BFF6-E2C14ECB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5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B3B18E3E-8038-2A4E-A5CE-71422550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22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17718667-7AEF-8742-8621-90B7FBF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51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eading - 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17718667-7AEF-8742-8621-90B7FBF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951543"/>
            <a:ext cx="4680000" cy="3225419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951543"/>
            <a:ext cx="4680000" cy="3225419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BCA11A-2978-5A4C-A711-975BCAE5B2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439998" y="2177968"/>
            <a:ext cx="7019999" cy="588381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175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ercise - 2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E738F343-3E25-0643-9755-C1458EE6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5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rse nam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624BA8C-AC73-1848-AE64-01F02E4D825B}"/>
              </a:ext>
            </a:extLst>
          </p:cNvPr>
          <p:cNvSpPr txBox="1">
            <a:spLocks/>
          </p:cNvSpPr>
          <p:nvPr/>
        </p:nvSpPr>
        <p:spPr>
          <a:xfrm>
            <a:off x="365125" y="636746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©TetraLogical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76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- no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rgbClr val="42006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76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video - footer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451E1BEC-9984-BF40-BE2B-C1E0B24D0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81321"/>
            <a:ext cx="11428070" cy="676678"/>
          </a:xfrm>
          <a:solidFill>
            <a:schemeClr val="bg1"/>
          </a:solidFill>
        </p:spPr>
        <p:txBody>
          <a:bodyPr lIns="180000" tIns="180000" rIns="180000" bIns="180000">
            <a:spAutoFit/>
          </a:bodyPr>
          <a:lstStyle>
            <a:lvl1pPr>
              <a:defRPr sz="2200" b="0" i="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F48BB6-169F-9141-8B1A-62782F65C327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74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video - footer cap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D1B07AEF-B9A5-984D-A7C1-3674CD2D1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81321"/>
            <a:ext cx="11428070" cy="676678"/>
          </a:xfrm>
          <a:solidFill>
            <a:srgbClr val="FF1958"/>
          </a:solidFill>
        </p:spPr>
        <p:txBody>
          <a:bodyPr lIns="180000" tIns="180000" rIns="180000" bIns="180000">
            <a:sp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A23D1-BD4B-7A4A-A0C6-5A1566C99736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38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or video - footer caption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11576"/>
            <a:ext cx="12192000" cy="61184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2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or video - footer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0"/>
            <a:ext cx="12192000" cy="6130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11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image or video - footer cap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0"/>
            <a:ext cx="12192000" cy="6130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9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square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0E2F3E1F-FD79-894B-B98B-FDDD283D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-547688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oppins" panose="00000500000000000000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oppins" panose="00000500000000000000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oppins" panose="00000500000000000000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oppins" panose="00000500000000000000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oppins" panose="00000500000000000000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Cousine" panose="02070409020205020404" pitchFamily="49" charset="0"/>
              </a:rPr>
              <a:t> </a:t>
            </a:r>
          </a:p>
        </p:txBody>
      </p:sp>
      <p:pic>
        <p:nvPicPr>
          <p:cNvPr id="7" name="Accent image">
            <a:extLst>
              <a:ext uri="{FF2B5EF4-FFF2-40B4-BE49-F238E27FC236}">
                <a16:creationId xmlns:a16="http://schemas.microsoft.com/office/drawing/2014/main" id="{4B8FB07A-2B68-094F-918A-5E04B1BA4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3" y="681037"/>
            <a:ext cx="4138478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7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D05C3-0700-3D4B-99FA-175798A7FAAD}"/>
              </a:ext>
            </a:extLst>
          </p:cNvPr>
          <p:cNvSpPr/>
          <p:nvPr userDrawn="1"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55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567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13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square image right 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1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FC0CB8-AB96-EE4B-8F8E-CAB784A380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8042" y="1208791"/>
            <a:ext cx="5266158" cy="52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0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28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39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portrait image right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53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ortrait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7CE5CF-F344-FD44-B9BF-D43C6B872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2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7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08EF6-1202-4741-96BA-FB2D93F59412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41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quare image left - light and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099518F-C9A1-FA41-BA6D-94AC34A0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7067550" y="477838"/>
            <a:ext cx="309563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930" y="681037"/>
            <a:ext cx="4317994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3930" y="2643611"/>
            <a:ext cx="4317994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1856E-D502-C943-8C20-26A2D4E2B887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5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Left - exercise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47BFFBA7-3734-6042-88E2-0ED70ABC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7084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932" y="681037"/>
            <a:ext cx="4230543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1932" y="2643611"/>
            <a:ext cx="4230544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347AB-045E-9A4E-8DE5-46739E79DE03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63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ortrait Image Lef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F2C19566-CD9A-4D46-B1E7-08AD825C9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4545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923" y="681037"/>
            <a:ext cx="6840001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923" y="2643611"/>
            <a:ext cx="6840001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ED1AA-2B06-3A49-8DDC-32BA392CD728}"/>
              </a:ext>
            </a:extLst>
          </p:cNvPr>
          <p:cNvSpPr/>
          <p:nvPr userDrawn="1"/>
        </p:nvSpPr>
        <p:spPr>
          <a:xfrm>
            <a:off x="0" y="0"/>
            <a:ext cx="43176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9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Lef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9482F013-35A1-9F4C-81ED-357FF2B87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4542632" y="489744"/>
            <a:ext cx="311150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332" y="681037"/>
            <a:ext cx="6772144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330" y="2643611"/>
            <a:ext cx="6772146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0DCAE-AB70-E84C-BB3B-0EF23C94844E}"/>
              </a:ext>
            </a:extLst>
          </p:cNvPr>
          <p:cNvSpPr/>
          <p:nvPr userDrawn="1"/>
        </p:nvSpPr>
        <p:spPr>
          <a:xfrm>
            <a:off x="0" y="0"/>
            <a:ext cx="431608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57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caption lef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7EEF27A-C812-F84A-96D0-B45413A2C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85" y="710309"/>
            <a:ext cx="6684828" cy="3684761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14FB5B-2919-2E4C-9FC9-FB05B409561B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85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- caption lef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D7944B0B-EEF7-484C-AAA4-231DE697B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760" y="684182"/>
            <a:ext cx="4138478" cy="3684761"/>
          </a:xfrm>
        </p:spPr>
        <p:txBody>
          <a:bodyPr lIns="0" tIns="0" rIns="0" bIns="0">
            <a:noAutofit/>
          </a:bodyPr>
          <a:lstStyle>
            <a:lvl1pPr marL="228600" indent="-217488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48B40E-D221-6746-BC49-7B8293A35B43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7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970F6CFB-8325-2848-A03D-A0D126A7D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4876E6C-AC07-C443-83BD-A057B1B41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74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only - log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66C589CF-A5FD-F14E-83BE-74964D69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0"/>
            <a:ext cx="2378075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790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only - logo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ACD3F5C2-521F-364A-A33B-84CC0EF3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-12700"/>
            <a:ext cx="2379663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rgbClr val="FFFFF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54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2AC60EF3-0543-2B4B-832B-EB319DD5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83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dark purple">
    <p:bg>
      <p:bgPr>
        <a:solidFill>
          <a:srgbClr val="420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BA33A8F-7299-CC4A-BB0F-9A749071A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96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yellow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FA8559F9-3BC9-D141-8391-0D20439DE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6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68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1FA43024-61D5-B043-894E-F3187F4CF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72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6518623-B4FE-094A-B7A5-D6FD13D3D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20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5DF21D1B-53A5-B14F-80A3-67704C120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33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DEBEA5A2-583A-FB42-AFBF-13CE30DCB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63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8EBA9101-E5C6-1D49-B65B-5905AFC1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74A0D455-B25E-BF46-9E96-DC26EF0D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47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032893DA-7D97-2248-8FAE-DDE8D84B1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9B6D2B-44A1-4542-9C24-E37C2FCDA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393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7356FC85-CEDE-744B-84AA-DD971BEA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128B083A-2C82-E64E-8FB8-E6E49DDC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527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E0C2123-FBF2-1C40-B79B-D101410AB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6763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54FB5CFA-4875-BE42-95FF-D51D918C2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542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D0A53A1B-844E-4246-9F59-A3A2F37D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5F633A4-2950-3A4E-8774-BBF3B0D5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027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F6F8423-E280-5E4C-BAC0-7BC8875A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BAA9C6EB-60CC-EA42-8C34-F4E6064B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792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0CA76A1-E807-F549-B3C5-E9F7FF0B0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8A4D5DB-0B87-9B4D-8404-5EC024BC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699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4B75FB2-07AE-574D-A133-1C3209C1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307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4260E7E-24D1-E64D-85F6-77F87AF9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991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34D2C8E-D325-674D-AE53-2E8DCBA9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081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836E89F-5F28-7746-9ABC-7646E8BE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807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C98D0C57-024D-814E-8B3C-428CB645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93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7C501414-2E44-9F4C-983F-6BDED417E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9822A51-02B4-9248-8934-AE1D722AF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473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E5F71F4-E47D-0546-8FF9-9E47C19C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1265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1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C5AB4955-010A-7246-A15A-0667EA0F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F37FE2-9A3D-3B41-A80B-6E52302F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4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198EB4D3-6255-3840-98BE-C6C7F6BD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311150" indent="-31115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7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ercis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555D1906-2467-514D-B17B-AE1CF7F67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1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5D3345-4DC4-D84E-B8A8-A57571510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FC4305-F578-0C44-99F7-B685C0E2A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820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828" r:id="rId13"/>
    <p:sldLayoutId id="2147483829" r:id="rId14"/>
    <p:sldLayoutId id="2147483777" r:id="rId15"/>
    <p:sldLayoutId id="2147483778" r:id="rId16"/>
    <p:sldLayoutId id="2147483779" r:id="rId17"/>
    <p:sldLayoutId id="2147483824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821" r:id="rId24"/>
    <p:sldLayoutId id="2147483827" r:id="rId25"/>
    <p:sldLayoutId id="2147483785" r:id="rId26"/>
    <p:sldLayoutId id="2147483786" r:id="rId27"/>
    <p:sldLayoutId id="2147483822" r:id="rId28"/>
    <p:sldLayoutId id="2147483825" r:id="rId29"/>
    <p:sldLayoutId id="2147483787" r:id="rId30"/>
    <p:sldLayoutId id="2147483823" r:id="rId31"/>
    <p:sldLayoutId id="2147483826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  <p:sldLayoutId id="2147483807" r:id="rId52"/>
    <p:sldLayoutId id="2147483808" r:id="rId53"/>
    <p:sldLayoutId id="2147483809" r:id="rId54"/>
    <p:sldLayoutId id="2147483810" r:id="rId55"/>
    <p:sldLayoutId id="2147483811" r:id="rId56"/>
    <p:sldLayoutId id="2147483812" r:id="rId57"/>
    <p:sldLayoutId id="2147483813" r:id="rId58"/>
    <p:sldLayoutId id="2147483814" r:id="rId59"/>
    <p:sldLayoutId id="2147483815" r:id="rId60"/>
    <p:sldLayoutId id="2147483816" r:id="rId6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7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3.mp3"/><Relationship Id="rId7" Type="http://schemas.openxmlformats.org/officeDocument/2006/relationships/image" Target="../media/image39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3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7.png"/><Relationship Id="rId5" Type="http://schemas.microsoft.com/office/2007/relationships/media" Target="../media/media4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8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37.png"/><Relationship Id="rId4" Type="http://schemas.openxmlformats.org/officeDocument/2006/relationships/audio" Target="../media/media8.mp3"/><Relationship Id="rId9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arge red Copyright symbol with a “C” inside a circle. Above it is written “COPYRIGHT” in large red letters">
            <a:extLst>
              <a:ext uri="{FF2B5EF4-FFF2-40B4-BE49-F238E27FC236}">
                <a16:creationId xmlns:a16="http://schemas.microsoft.com/office/drawing/2014/main" id="{70FF1E10-81D1-22EA-FEEF-5110D32D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38" y="1447173"/>
            <a:ext cx="5944191" cy="52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12738-38CB-FC4A-68B6-919E72819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2" name="Picture 8" descr="Cartoon image of a water droplet">
            <a:extLst>
              <a:ext uri="{FF2B5EF4-FFF2-40B4-BE49-F238E27FC236}">
                <a16:creationId xmlns:a16="http://schemas.microsoft.com/office/drawing/2014/main" id="{374500CD-FEE6-26BE-B3DA-2C3AEAB3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9" b="91094" l="10000" r="90000">
                        <a14:foregroundMark x1="40000" y1="90833" x2="47292" y2="91094"/>
                        <a14:foregroundMark x1="47292" y1="91094" x2="61250" y2="89740"/>
                        <a14:foregroundMark x1="48802" y1="9479" x2="50365" y2="1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40" y="161625"/>
            <a:ext cx="2897796" cy="289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image of an electrical lightning bolt">
            <a:extLst>
              <a:ext uri="{FF2B5EF4-FFF2-40B4-BE49-F238E27FC236}">
                <a16:creationId xmlns:a16="http://schemas.microsoft.com/office/drawing/2014/main" id="{A9C95A86-C382-90F6-0039-A8E9BD773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20537" r="31621" b="16979"/>
          <a:stretch/>
        </p:blipFill>
        <p:spPr bwMode="auto">
          <a:xfrm>
            <a:off x="244855" y="2367694"/>
            <a:ext cx="2216156" cy="363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image of planet Earth">
            <a:extLst>
              <a:ext uri="{FF2B5EF4-FFF2-40B4-BE49-F238E27FC236}">
                <a16:creationId xmlns:a16="http://schemas.microsoft.com/office/drawing/2014/main" id="{B3899D68-EFFD-B9EB-B849-38238BF2A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65" y="3513990"/>
            <a:ext cx="2897795" cy="28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57D7EB0-683D-7860-20E1-DE0C0271C9E0}"/>
              </a:ext>
            </a:extLst>
          </p:cNvPr>
          <p:cNvSpPr txBox="1">
            <a:spLocks/>
          </p:cNvSpPr>
          <p:nvPr/>
        </p:nvSpPr>
        <p:spPr bwMode="auto">
          <a:xfrm>
            <a:off x="1440000" y="681037"/>
            <a:ext cx="7020000" cy="10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chemeClr val="accent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9pPr>
          </a:lstStyle>
          <a:p>
            <a:r>
              <a:rPr lang="en-GB" dirty="0"/>
              <a:t>Copyright and consumption</a:t>
            </a:r>
          </a:p>
        </p:txBody>
      </p:sp>
    </p:spTree>
    <p:extLst>
      <p:ext uri="{BB962C8B-B14F-4D97-AF65-F5344CB8AC3E}">
        <p14:creationId xmlns:p14="http://schemas.microsoft.com/office/powerpoint/2010/main" val="332080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6A3F-15E8-397F-7FAD-51863E47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remediation</a:t>
            </a:r>
          </a:p>
        </p:txBody>
      </p:sp>
      <p:pic>
        <p:nvPicPr>
          <p:cNvPr id="2052" name="Picture 4" descr="The Architect from the Matrix, surrounded by screens showing realities">
            <a:extLst>
              <a:ext uri="{FF2B5EF4-FFF2-40B4-BE49-F238E27FC236}">
                <a16:creationId xmlns:a16="http://schemas.microsoft.com/office/drawing/2014/main" id="{8CC3B7B4-D7B8-A672-B3E8-E74CABDA95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64" y="1911548"/>
            <a:ext cx="8334271" cy="370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75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1CF2D-6F90-D5BB-CFA4-FD273F23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B6B1-F60D-DF88-6C10-35BAF867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Overlays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DC0434-8C12-5B15-1D04-5D992A107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Fujitsu home page with overlay displayed">
            <a:extLst>
              <a:ext uri="{FF2B5EF4-FFF2-40B4-BE49-F238E27FC236}">
                <a16:creationId xmlns:a16="http://schemas.microsoft.com/office/drawing/2014/main" id="{00A77CCC-83CD-A5B7-398D-1873BAAD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245820"/>
            <a:ext cx="11334750" cy="547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0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0C944-26F1-088F-7563-8B6D5B5A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B3B0-CEB9-5A3E-A377-5075EDE6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Promises</a:t>
            </a:r>
          </a:p>
        </p:txBody>
      </p:sp>
      <p:pic>
        <p:nvPicPr>
          <p:cNvPr id="1026" name="Picture 2" descr="A piece of paper with the word “trust” written on it which has been ripped in half">
            <a:extLst>
              <a:ext uri="{FF2B5EF4-FFF2-40B4-BE49-F238E27FC236}">
                <a16:creationId xmlns:a16="http://schemas.microsoft.com/office/drawing/2014/main" id="{78E4FA99-CDC9-AF0C-AB77-CB7DACD62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1" b="11420"/>
          <a:stretch/>
        </p:blipFill>
        <p:spPr bwMode="auto">
          <a:xfrm>
            <a:off x="1227909" y="1571597"/>
            <a:ext cx="9524091" cy="44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19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7DE30-7072-B86D-D268-5B13666E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Can’t fix</a:t>
            </a:r>
          </a:p>
        </p:txBody>
      </p:sp>
      <p:pic>
        <p:nvPicPr>
          <p:cNvPr id="5" name="Content Placeholder 4" descr="A cartoon Bob the Builder character with yellow helmet and text playing on the iconic phrase &quot;Can We Fix It?, No it's F**ked&quot;">
            <a:extLst>
              <a:ext uri="{FF2B5EF4-FFF2-40B4-BE49-F238E27FC236}">
                <a16:creationId xmlns:a16="http://schemas.microsoft.com/office/drawing/2014/main" id="{6C19E173-FC2D-62E9-FAEA-D43369DA8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94352" y="1689163"/>
            <a:ext cx="4403296" cy="3989387"/>
          </a:xfrm>
        </p:spPr>
      </p:pic>
    </p:spTree>
    <p:extLst>
      <p:ext uri="{BB962C8B-B14F-4D97-AF65-F5344CB8AC3E}">
        <p14:creationId xmlns:p14="http://schemas.microsoft.com/office/powerpoint/2010/main" val="2050943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B1C75-6D18-6D31-ED8E-13AA481F0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C5FB9-5039-4FEA-C09A-F7BC658A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wrap="square" anchor="t">
            <a:normAutofit/>
          </a:bodyPr>
          <a:lstStyle/>
          <a:p>
            <a:r>
              <a:rPr lang="en-GB" dirty="0"/>
              <a:t>Fingerprinting</a:t>
            </a:r>
          </a:p>
        </p:txBody>
      </p:sp>
      <p:pic>
        <p:nvPicPr>
          <p:cNvPr id="5" name="Picture 4" descr="A fingerprint in black and white">
            <a:extLst>
              <a:ext uri="{FF2B5EF4-FFF2-40B4-BE49-F238E27FC236}">
                <a16:creationId xmlns:a16="http://schemas.microsoft.com/office/drawing/2014/main" id="{6E2422ED-F7F0-8A9B-EA48-68F76EBA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31" b="8300"/>
          <a:stretch/>
        </p:blipFill>
        <p:spPr>
          <a:xfrm>
            <a:off x="1440000" y="1936456"/>
            <a:ext cx="7014300" cy="3945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441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42C8-E100-CD29-9C86-13B974A30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046BE-6443-0AD1-BFEA-C154C262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Tactics</a:t>
            </a:r>
          </a:p>
        </p:txBody>
      </p:sp>
      <p:pic>
        <p:nvPicPr>
          <p:cNvPr id="3" name="Picture 6" descr="A still from an animation of David Goliath &amp; David from Pixabay. A small David dressed as a poor Roman holds his fist up at Goliath with a spear in his other hand a giant in a skirt looks at him with a sword and shield held at his side">
            <a:extLst>
              <a:ext uri="{FF2B5EF4-FFF2-40B4-BE49-F238E27FC236}">
                <a16:creationId xmlns:a16="http://schemas.microsoft.com/office/drawing/2014/main" id="{D817015E-BC3D-C18B-313B-F65D7CB65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81" y="1229641"/>
            <a:ext cx="5012003" cy="50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79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1721A-1698-68E6-CB5A-FC1DC9149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79142-1C86-B7BC-994B-C916528A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3" name="Content Placeholder 2" descr="Gold statue against a deep blue sky of a woman in a toga holding a sword up in one hand and scales in the other.">
            <a:extLst>
              <a:ext uri="{FF2B5EF4-FFF2-40B4-BE49-F238E27FC236}">
                <a16:creationId xmlns:a16="http://schemas.microsoft.com/office/drawing/2014/main" id="{98D99C8C-C34E-06BC-CD5E-FB57233F3C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52" y="1609153"/>
            <a:ext cx="6522423" cy="43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36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C4894-FF96-777A-EAAF-54CE327CD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2D53-926C-3D90-4297-69E0FE98C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agents</a:t>
            </a:r>
          </a:p>
        </p:txBody>
      </p:sp>
      <p:pic>
        <p:nvPicPr>
          <p:cNvPr id="4100" name="Picture 4" descr="The Matrix: Duplicates of Agent Smith&#10;">
            <a:extLst>
              <a:ext uri="{FF2B5EF4-FFF2-40B4-BE49-F238E27FC236}">
                <a16:creationId xmlns:a16="http://schemas.microsoft.com/office/drawing/2014/main" id="{28D58D86-61E1-C243-7418-86A7C438CA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17" y="1689163"/>
            <a:ext cx="7964614" cy="39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688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4BA01-73E6-F8C2-A5AF-3F2E5E019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2333-1D2F-05D9-3B90-E6A27FB1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wrap="square" anchor="t">
            <a:normAutofit/>
          </a:bodyPr>
          <a:lstStyle/>
          <a:p>
            <a:r>
              <a:rPr lang="en-GB" dirty="0"/>
              <a:t>Personalized UI?</a:t>
            </a:r>
          </a:p>
        </p:txBody>
      </p:sp>
      <p:pic>
        <p:nvPicPr>
          <p:cNvPr id="5" name="Content Placeholder 4" descr="A website with some blurry content">
            <a:extLst>
              <a:ext uri="{FF2B5EF4-FFF2-40B4-BE49-F238E27FC236}">
                <a16:creationId xmlns:a16="http://schemas.microsoft.com/office/drawing/2014/main" id="{C6347B48-2FE7-4F4A-C545-24F2CA2B3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3808633" y="1493571"/>
            <a:ext cx="7143618" cy="4768365"/>
          </a:xfrm>
          <a:noFill/>
        </p:spPr>
      </p:pic>
    </p:spTree>
    <p:extLst>
      <p:ext uri="{BB962C8B-B14F-4D97-AF65-F5344CB8AC3E}">
        <p14:creationId xmlns:p14="http://schemas.microsoft.com/office/powerpoint/2010/main" val="338629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BAAC1-C884-EA8C-51EC-D86864B41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Agentics</a:t>
            </a:r>
            <a:endParaRPr lang="en-GB" dirty="0"/>
          </a:p>
        </p:txBody>
      </p:sp>
      <p:pic>
        <p:nvPicPr>
          <p:cNvPr id="11" name="Content Placeholder 10" descr="A group of yellow minions at work">
            <a:extLst>
              <a:ext uri="{FF2B5EF4-FFF2-40B4-BE49-F238E27FC236}">
                <a16:creationId xmlns:a16="http://schemas.microsoft.com/office/drawing/2014/main" id="{752D7E73-3F23-070F-EEE9-92265DB94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5659" y="1700691"/>
            <a:ext cx="7162035" cy="4476272"/>
          </a:xfrm>
        </p:spPr>
      </p:pic>
    </p:spTree>
    <p:extLst>
      <p:ext uri="{BB962C8B-B14F-4D97-AF65-F5344CB8AC3E}">
        <p14:creationId xmlns:p14="http://schemas.microsoft.com/office/powerpoint/2010/main" val="200804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D901-A965-7962-1131-EEB0F761F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is no spoon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B8FF6-4EDA-6836-3B0F-5022116AE7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Léonie Watson</a:t>
            </a:r>
          </a:p>
        </p:txBody>
      </p:sp>
    </p:spTree>
    <p:extLst>
      <p:ext uri="{BB962C8B-B14F-4D97-AF65-F5344CB8AC3E}">
        <p14:creationId xmlns:p14="http://schemas.microsoft.com/office/powerpoint/2010/main" val="991873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6E841-0C3D-E380-667D-439BAC996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8376-B36B-ACD7-A9E3-C37E610B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simplification</a:t>
            </a:r>
          </a:p>
        </p:txBody>
      </p:sp>
      <p:pic>
        <p:nvPicPr>
          <p:cNvPr id="4" name="Gmail OOO settings">
            <a:hlinkClick r:id="" action="ppaction://media"/>
            <a:extLst>
              <a:ext uri="{FF2B5EF4-FFF2-40B4-BE49-F238E27FC236}">
                <a16:creationId xmlns:a16="http://schemas.microsoft.com/office/drawing/2014/main" id="{36C4C63A-81E6-6691-D8C9-DEEF3CE369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1792" y="1411761"/>
            <a:ext cx="7148415" cy="4906846"/>
          </a:xfrm>
        </p:spPr>
      </p:pic>
    </p:spTree>
    <p:extLst>
      <p:ext uri="{BB962C8B-B14F-4D97-AF65-F5344CB8AC3E}">
        <p14:creationId xmlns:p14="http://schemas.microsoft.com/office/powerpoint/2010/main" val="79597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07E06-965B-5810-D072-6A634978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uses</a:t>
            </a:r>
          </a:p>
        </p:txBody>
      </p:sp>
      <p:pic>
        <p:nvPicPr>
          <p:cNvPr id="3074" name="Picture 2" descr="The Oracle in the Matrix movies">
            <a:extLst>
              <a:ext uri="{FF2B5EF4-FFF2-40B4-BE49-F238E27FC236}">
                <a16:creationId xmlns:a16="http://schemas.microsoft.com/office/drawing/2014/main" id="{65B3B0E2-2DF6-23E0-A32B-DAAFC5CEF7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50" y="1838485"/>
            <a:ext cx="7015162" cy="370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73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CA81B-5598-FE32-9F8A-A5482CA4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 descriptions</a:t>
            </a:r>
          </a:p>
        </p:txBody>
      </p:sp>
      <p:pic>
        <p:nvPicPr>
          <p:cNvPr id="5" name="Content Placeholder 4" descr="A shelf with a vintage telephone and other retro memorabilia.">
            <a:extLst>
              <a:ext uri="{FF2B5EF4-FFF2-40B4-BE49-F238E27FC236}">
                <a16:creationId xmlns:a16="http://schemas.microsoft.com/office/drawing/2014/main" id="{1AEA1863-19C9-E2B3-2993-60B772AEC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0800000">
            <a:off x="3026306" y="1569884"/>
            <a:ext cx="6139388" cy="4607079"/>
          </a:xfrm>
        </p:spPr>
      </p:pic>
      <p:pic>
        <p:nvPicPr>
          <p:cNvPr id="7" name="ChatGPT4_Office-shelf-description">
            <a:hlinkClick r:id="" action="ppaction://media"/>
            <a:extLst>
              <a:ext uri="{FF2B5EF4-FFF2-40B4-BE49-F238E27FC236}">
                <a16:creationId xmlns:a16="http://schemas.microsoft.com/office/drawing/2014/main" id="{3C0DA911-E212-0BEF-DFE1-E5CD4E385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878" y="402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0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56C2B-BCB7-0252-E74D-26BD23AB0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EF1E-1A61-9F34-9968-E627ECEC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Contextual descriptions</a:t>
            </a:r>
          </a:p>
        </p:txBody>
      </p:sp>
      <p:pic>
        <p:nvPicPr>
          <p:cNvPr id="5" name="Content Placeholder 4" descr="A shelf with a vintage telephone and other retro memorabilia.">
            <a:extLst>
              <a:ext uri="{FF2B5EF4-FFF2-40B4-BE49-F238E27FC236}">
                <a16:creationId xmlns:a16="http://schemas.microsoft.com/office/drawing/2014/main" id="{5E26D1BF-04ED-8C19-A324-455FFB199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rot="10800000">
            <a:off x="3057800" y="1617151"/>
            <a:ext cx="6076400" cy="4559812"/>
          </a:xfrm>
        </p:spPr>
      </p:pic>
      <p:pic>
        <p:nvPicPr>
          <p:cNvPr id="6" name="ChatGPT_Lifestyle-description">
            <a:hlinkClick r:id="" action="ppaction://media"/>
            <a:extLst>
              <a:ext uri="{FF2B5EF4-FFF2-40B4-BE49-F238E27FC236}">
                <a16:creationId xmlns:a16="http://schemas.microsoft.com/office/drawing/2014/main" id="{7251FF95-DC61-6134-0628-033A569B9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285" y="1830478"/>
            <a:ext cx="609600" cy="609600"/>
          </a:xfrm>
          <a:prstGeom prst="rect">
            <a:avLst/>
          </a:prstGeom>
        </p:spPr>
      </p:pic>
      <p:pic>
        <p:nvPicPr>
          <p:cNvPr id="7" name="ChatGPT_Memorabilia-description">
            <a:hlinkClick r:id="" action="ppaction://media"/>
            <a:extLst>
              <a:ext uri="{FF2B5EF4-FFF2-40B4-BE49-F238E27FC236}">
                <a16:creationId xmlns:a16="http://schemas.microsoft.com/office/drawing/2014/main" id="{9D899008-7F2F-DE1F-FFDF-77874E4F6A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400" y="2581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02EB2-1FE7-CEBC-7A56-CBD040A95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ED80-C008-5680-F38D-806B0A5F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Explorable descriptions	</a:t>
            </a:r>
          </a:p>
        </p:txBody>
      </p:sp>
      <p:pic>
        <p:nvPicPr>
          <p:cNvPr id="4" name="SeeingAI_Explore-image">
            <a:hlinkClick r:id="" action="ppaction://media"/>
            <a:extLst>
              <a:ext uri="{FF2B5EF4-FFF2-40B4-BE49-F238E27FC236}">
                <a16:creationId xmlns:a16="http://schemas.microsoft.com/office/drawing/2014/main" id="{87DCEA0A-3D73-449F-A96B-8C525FC75D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9308" y="1689163"/>
            <a:ext cx="8273383" cy="3817477"/>
          </a:xfrm>
        </p:spPr>
      </p:pic>
    </p:spTree>
    <p:extLst>
      <p:ext uri="{BB962C8B-B14F-4D97-AF65-F5344CB8AC3E}">
        <p14:creationId xmlns:p14="http://schemas.microsoft.com/office/powerpoint/2010/main" val="6048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4F595-B949-7B67-7151-054C184BF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243C-3003-7F45-0CDA-847CA0C8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Realtime descriptions</a:t>
            </a:r>
          </a:p>
        </p:txBody>
      </p:sp>
      <p:pic>
        <p:nvPicPr>
          <p:cNvPr id="6" name="Apple_Realtime-AD">
            <a:hlinkClick r:id="" action="ppaction://media"/>
            <a:extLst>
              <a:ext uri="{FF2B5EF4-FFF2-40B4-BE49-F238E27FC236}">
                <a16:creationId xmlns:a16="http://schemas.microsoft.com/office/drawing/2014/main" id="{D38C6254-8654-9C2F-6B91-B06BE3E52A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9924" y="1424776"/>
            <a:ext cx="8709734" cy="489984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D6A63-D4C0-3FF2-DBA8-507E52434487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fantasai</a:t>
            </a:r>
            <a:r>
              <a:rPr lang="en-GB" dirty="0"/>
              <a:t> &lt;fantasai@inkedblade.net&gt;, board@w3.org</a:t>
            </a:r>
          </a:p>
        </p:txBody>
      </p:sp>
    </p:spTree>
    <p:extLst>
      <p:ext uri="{BB962C8B-B14F-4D97-AF65-F5344CB8AC3E}">
        <p14:creationId xmlns:p14="http://schemas.microsoft.com/office/powerpoint/2010/main" val="676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F5A9A-8046-7EDE-8022-ADF860681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5E6B7-43C3-1F08-37E8-B9514EA8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Wearable descriptions</a:t>
            </a:r>
          </a:p>
        </p:txBody>
      </p:sp>
      <p:pic>
        <p:nvPicPr>
          <p:cNvPr id="10" name="Content Placeholder 9" descr="Close-up of meta ray-bans">
            <a:extLst>
              <a:ext uri="{FF2B5EF4-FFF2-40B4-BE49-F238E27FC236}">
                <a16:creationId xmlns:a16="http://schemas.microsoft.com/office/drawing/2014/main" id="{3A911CDC-D076-8EAB-8C0A-3A3FA49F3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6931" y="1492577"/>
            <a:ext cx="8327798" cy="4684386"/>
          </a:xfrm>
        </p:spPr>
      </p:pic>
    </p:spTree>
    <p:extLst>
      <p:ext uri="{BB962C8B-B14F-4D97-AF65-F5344CB8AC3E}">
        <p14:creationId xmlns:p14="http://schemas.microsoft.com/office/powerpoint/2010/main" val="1345878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447BB-7B31-71F6-9D12-57ADA97D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0A71-A969-B3B5-566E-852E2D666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 descriptions</a:t>
            </a:r>
          </a:p>
        </p:txBody>
      </p:sp>
      <p:pic>
        <p:nvPicPr>
          <p:cNvPr id="4" name="There-is-no-spoon-AD">
            <a:hlinkClick r:id="" action="ppaction://media"/>
            <a:extLst>
              <a:ext uri="{FF2B5EF4-FFF2-40B4-BE49-F238E27FC236}">
                <a16:creationId xmlns:a16="http://schemas.microsoft.com/office/drawing/2014/main" id="{5C9C2CCD-9052-727D-9C7F-5BA18BF210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862" y="1615665"/>
            <a:ext cx="8283000" cy="4659774"/>
          </a:xfrm>
        </p:spPr>
      </p:pic>
    </p:spTree>
    <p:extLst>
      <p:ext uri="{BB962C8B-B14F-4D97-AF65-F5344CB8AC3E}">
        <p14:creationId xmlns:p14="http://schemas.microsoft.com/office/powerpoint/2010/main" val="48614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780D-CF2E-C3F4-6147-E650F3C8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924C-891D-EAE6-7281-DF783AC0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639941"/>
            <a:ext cx="7020000" cy="1008126"/>
          </a:xfrm>
        </p:spPr>
        <p:txBody>
          <a:bodyPr/>
          <a:lstStyle/>
          <a:p>
            <a:r>
              <a:rPr lang="en-GB" dirty="0"/>
              <a:t>New reality</a:t>
            </a:r>
          </a:p>
        </p:txBody>
      </p:sp>
      <p:pic>
        <p:nvPicPr>
          <p:cNvPr id="5124" name="Picture 4" descr="Neo holding up his palm to stop a hail of bullets in the Matrix">
            <a:extLst>
              <a:ext uri="{FF2B5EF4-FFF2-40B4-BE49-F238E27FC236}">
                <a16:creationId xmlns:a16="http://schemas.microsoft.com/office/drawing/2014/main" id="{F1646BA7-E77B-D823-D628-A8C31FF03F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19" y="1648067"/>
            <a:ext cx="7015162" cy="393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10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3DA8E-0B8C-1C86-C0EC-37F60BCCF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arge red Copyright symbol with a “C” inside a circle. Above it is written “COPYRIGHT” in large red letters">
            <a:extLst>
              <a:ext uri="{FF2B5EF4-FFF2-40B4-BE49-F238E27FC236}">
                <a16:creationId xmlns:a16="http://schemas.microsoft.com/office/drawing/2014/main" id="{51A16F31-74F9-0188-5E7A-B411B9B1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38" y="1447173"/>
            <a:ext cx="5944191" cy="52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C2508-D5A7-F24A-DF2D-C088A0066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2" name="Picture 8" descr="Cartoon image of a water droplet">
            <a:extLst>
              <a:ext uri="{FF2B5EF4-FFF2-40B4-BE49-F238E27FC236}">
                <a16:creationId xmlns:a16="http://schemas.microsoft.com/office/drawing/2014/main" id="{5FF8D522-419A-05F7-730E-86BEFD4A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9" b="91094" l="10000" r="90000">
                        <a14:foregroundMark x1="40000" y1="90833" x2="47292" y2="91094"/>
                        <a14:foregroundMark x1="47292" y1="91094" x2="61250" y2="89740"/>
                        <a14:foregroundMark x1="48802" y1="9479" x2="50365" y2="1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40" y="161625"/>
            <a:ext cx="2897796" cy="289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image of an electrical lightning bolt">
            <a:extLst>
              <a:ext uri="{FF2B5EF4-FFF2-40B4-BE49-F238E27FC236}">
                <a16:creationId xmlns:a16="http://schemas.microsoft.com/office/drawing/2014/main" id="{2E34CB37-90FF-47C6-BBCE-A594F6A21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20537" r="31621" b="16979"/>
          <a:stretch/>
        </p:blipFill>
        <p:spPr bwMode="auto">
          <a:xfrm>
            <a:off x="244855" y="2367694"/>
            <a:ext cx="2216156" cy="363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image of planet Earth">
            <a:extLst>
              <a:ext uri="{FF2B5EF4-FFF2-40B4-BE49-F238E27FC236}">
                <a16:creationId xmlns:a16="http://schemas.microsoft.com/office/drawing/2014/main" id="{005E85A0-E40C-0EA9-7920-E909DD8C1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65" y="3513990"/>
            <a:ext cx="2897795" cy="28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1597F1-4417-372E-3314-25D142E87BE7}"/>
              </a:ext>
            </a:extLst>
          </p:cNvPr>
          <p:cNvSpPr txBox="1">
            <a:spLocks/>
          </p:cNvSpPr>
          <p:nvPr/>
        </p:nvSpPr>
        <p:spPr bwMode="auto">
          <a:xfrm>
            <a:off x="1440000" y="681037"/>
            <a:ext cx="7020000" cy="10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chemeClr val="accent1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20065"/>
                </a:solidFill>
                <a:latin typeface="Poppins" pitchFamily="2" charset="77"/>
                <a:ea typeface="Poppins" pitchFamily="2" charset="77"/>
                <a:cs typeface="Poppins" pitchFamily="2" charset="77"/>
              </a:defRPr>
            </a:lvl9pPr>
          </a:lstStyle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02496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8F1978-096B-AAE3-37AC-B3B22403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is no spoon</a:t>
            </a:r>
          </a:p>
        </p:txBody>
      </p:sp>
      <p:pic>
        <p:nvPicPr>
          <p:cNvPr id="7" name="There-is-no-spoon" descr="The Matrix, there is no spoon clip">
            <a:hlinkClick r:id="" action="ppaction://media"/>
            <a:extLst>
              <a:ext uri="{FF2B5EF4-FFF2-40B4-BE49-F238E27FC236}">
                <a16:creationId xmlns:a16="http://schemas.microsoft.com/office/drawing/2014/main" id="{34B196EC-4FC5-AA2D-B499-1751B52BFB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3181" y="1261333"/>
            <a:ext cx="9205638" cy="51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0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397C7-C35B-A6EB-CBD4-DBD650B8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code</a:t>
            </a:r>
          </a:p>
        </p:txBody>
      </p:sp>
      <p:pic>
        <p:nvPicPr>
          <p:cNvPr id="7" name="Content Placeholder 6" descr="Iconic Matrix green code on black background">
            <a:extLst>
              <a:ext uri="{FF2B5EF4-FFF2-40B4-BE49-F238E27FC236}">
                <a16:creationId xmlns:a16="http://schemas.microsoft.com/office/drawing/2014/main" id="{A0FD015D-6F96-2EAF-CE77-39ACC3145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2865" y="1689163"/>
            <a:ext cx="7015162" cy="3946028"/>
          </a:xfrm>
        </p:spPr>
      </p:pic>
    </p:spTree>
    <p:extLst>
      <p:ext uri="{BB962C8B-B14F-4D97-AF65-F5344CB8AC3E}">
        <p14:creationId xmlns:p14="http://schemas.microsoft.com/office/powerpoint/2010/main" val="383803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44BA-EC92-9856-2425-AA0818A00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Button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5A8E6-F0BB-997A-1746-61A4A3501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4A2C68-311D-AD8A-D490-05FD5B2B60A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&lt;button type="button" aria-label="Submit form"&gt;</a:t>
            </a:r>
          </a:p>
          <a:p>
            <a:pPr marL="0" indent="0">
              <a:buNone/>
            </a:pPr>
            <a:r>
              <a:rPr lang="en-GB" dirty="0"/>
              <a:t>    Submit</a:t>
            </a:r>
          </a:p>
          <a:p>
            <a:pPr marL="0" indent="0">
              <a:buNone/>
            </a:pPr>
            <a:r>
              <a:rPr lang="en-GB" dirty="0"/>
              <a:t>&lt;/button&gt;</a:t>
            </a:r>
          </a:p>
          <a:p>
            <a:endParaRPr lang="en-GB" dirty="0"/>
          </a:p>
        </p:txBody>
      </p:sp>
      <p:pic>
        <p:nvPicPr>
          <p:cNvPr id="4" name="ChatGPT_Button1">
            <a:hlinkClick r:id="" action="ppaction://media"/>
            <a:extLst>
              <a:ext uri="{FF2B5EF4-FFF2-40B4-BE49-F238E27FC236}">
                <a16:creationId xmlns:a16="http://schemas.microsoft.com/office/drawing/2014/main" id="{AA2E910D-5F4C-6992-5B64-922C59A8E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2288" y="5114925"/>
            <a:ext cx="609600" cy="609600"/>
          </a:xfrm>
          <a:prstGeom prst="rect">
            <a:avLst/>
          </a:prstGeom>
        </p:spPr>
      </p:pic>
      <p:pic>
        <p:nvPicPr>
          <p:cNvPr id="5" name="ChatGPT_Button2">
            <a:hlinkClick r:id="" action="ppaction://media"/>
            <a:extLst>
              <a:ext uri="{FF2B5EF4-FFF2-40B4-BE49-F238E27FC236}">
                <a16:creationId xmlns:a16="http://schemas.microsoft.com/office/drawing/2014/main" id="{26EE6FBB-F823-5F3A-21F3-B770A9F157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54176" y="5114925"/>
            <a:ext cx="609600" cy="609600"/>
          </a:xfrm>
          <a:prstGeom prst="rect">
            <a:avLst/>
          </a:prstGeom>
        </p:spPr>
      </p:pic>
      <p:pic>
        <p:nvPicPr>
          <p:cNvPr id="6" name="ChatGPT_Button3">
            <a:hlinkClick r:id="" action="ppaction://media"/>
            <a:extLst>
              <a:ext uri="{FF2B5EF4-FFF2-40B4-BE49-F238E27FC236}">
                <a16:creationId xmlns:a16="http://schemas.microsoft.com/office/drawing/2014/main" id="{5E86A83A-0B40-BFD9-40FD-63125DD1BB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16064" y="5114925"/>
            <a:ext cx="609600" cy="609600"/>
          </a:xfrm>
          <a:prstGeom prst="rect">
            <a:avLst/>
          </a:prstGeom>
        </p:spPr>
      </p:pic>
      <p:pic>
        <p:nvPicPr>
          <p:cNvPr id="7" name="ChatGPT_Button4">
            <a:hlinkClick r:id="" action="ppaction://media"/>
            <a:extLst>
              <a:ext uri="{FF2B5EF4-FFF2-40B4-BE49-F238E27FC236}">
                <a16:creationId xmlns:a16="http://schemas.microsoft.com/office/drawing/2014/main" id="{13F5C5A5-F198-735B-90FE-0ACEF10170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77952" y="511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1EBBE-17CA-34BA-0006-EC10C0538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E416-CBD9-EE70-76C0-36595CE55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Better button code</a:t>
            </a:r>
          </a:p>
        </p:txBody>
      </p:sp>
      <p:pic>
        <p:nvPicPr>
          <p:cNvPr id="5" name="ChatGPT_Button5">
            <a:hlinkClick r:id="" action="ppaction://media"/>
            <a:extLst>
              <a:ext uri="{FF2B5EF4-FFF2-40B4-BE49-F238E27FC236}">
                <a16:creationId xmlns:a16="http://schemas.microsoft.com/office/drawing/2014/main" id="{59C5635D-E40A-456A-F697-2D7BA68B269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3438" y="5872163"/>
            <a:ext cx="609600" cy="6096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84637-8AAE-D638-8789-74F75416B9E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&lt;button&gt;</a:t>
            </a:r>
          </a:p>
          <a:p>
            <a:pPr marL="0" indent="0">
              <a:buNone/>
            </a:pPr>
            <a:r>
              <a:rPr lang="en-GB" dirty="0"/>
              <a:t>    Accessible name</a:t>
            </a:r>
          </a:p>
          <a:p>
            <a:pPr marL="0" indent="0">
              <a:buNone/>
            </a:pPr>
            <a:r>
              <a:rPr lang="en-GB" dirty="0"/>
              <a:t>&lt;/button&gt;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77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1DA39-3D0A-83A1-254C-4258D963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hallucinations</a:t>
            </a:r>
          </a:p>
        </p:txBody>
      </p:sp>
      <p:pic>
        <p:nvPicPr>
          <p:cNvPr id="1026" name="Picture 2" descr="Black catch glitch scene from the Matrix">
            <a:extLst>
              <a:ext uri="{FF2B5EF4-FFF2-40B4-BE49-F238E27FC236}">
                <a16:creationId xmlns:a16="http://schemas.microsoft.com/office/drawing/2014/main" id="{EBED68EA-610F-F961-C235-459A9B55B5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90" y="1760595"/>
            <a:ext cx="7015162" cy="394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3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EC0E5-A4EA-2B26-4897-89F394240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EAF56-6C91-9EBB-2653-8445DDF0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 descriptions</a:t>
            </a:r>
          </a:p>
        </p:txBody>
      </p:sp>
      <p:pic>
        <p:nvPicPr>
          <p:cNvPr id="5" name="Content Placeholder 4" descr="A shelf with a vintage telephone and other retro memorabilia.">
            <a:extLst>
              <a:ext uri="{FF2B5EF4-FFF2-40B4-BE49-F238E27FC236}">
                <a16:creationId xmlns:a16="http://schemas.microsoft.com/office/drawing/2014/main" id="{B7D28375-1C60-1134-4557-5080B9EA7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 rot="10800000">
            <a:off x="3026306" y="1569884"/>
            <a:ext cx="6139388" cy="4607079"/>
          </a:xfrm>
        </p:spPr>
      </p:pic>
      <p:pic>
        <p:nvPicPr>
          <p:cNvPr id="3" name="ChatGPT_Office-shelf-description">
            <a:hlinkClick r:id="" action="ppaction://media"/>
            <a:extLst>
              <a:ext uri="{FF2B5EF4-FFF2-40B4-BE49-F238E27FC236}">
                <a16:creationId xmlns:a16="http://schemas.microsoft.com/office/drawing/2014/main" id="{5D01ACE0-3F43-A7B5-27E3-700BF126C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0946" y="1827213"/>
            <a:ext cx="609600" cy="609600"/>
          </a:xfrm>
          <a:prstGeom prst="rect">
            <a:avLst/>
          </a:prstGeom>
        </p:spPr>
      </p:pic>
      <p:pic>
        <p:nvPicPr>
          <p:cNvPr id="4" name="ChatGPT_Beige-telephone">
            <a:hlinkClick r:id="" action="ppaction://media"/>
            <a:extLst>
              <a:ext uri="{FF2B5EF4-FFF2-40B4-BE49-F238E27FC236}">
                <a16:creationId xmlns:a16="http://schemas.microsoft.com/office/drawing/2014/main" id="{8AF48B4F-B614-3638-D9BF-274556DC05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0946" y="2558155"/>
            <a:ext cx="609600" cy="609600"/>
          </a:xfrm>
          <a:prstGeom prst="rect">
            <a:avLst/>
          </a:prstGeom>
        </p:spPr>
      </p:pic>
      <p:pic>
        <p:nvPicPr>
          <p:cNvPr id="6" name="ChatGPT_No-pencil">
            <a:hlinkClick r:id="" action="ppaction://media"/>
            <a:extLst>
              <a:ext uri="{FF2B5EF4-FFF2-40B4-BE49-F238E27FC236}">
                <a16:creationId xmlns:a16="http://schemas.microsoft.com/office/drawing/2014/main" id="{E5C49FAC-1CBF-2A1F-0853-AA141A76D0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0878" y="3289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4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F53AF-7C8B-2694-78E7-EC289F6A8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4A5B-0236-0E78-0DEA-69514D8F5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 generation</a:t>
            </a:r>
          </a:p>
        </p:txBody>
      </p:sp>
      <p:pic>
        <p:nvPicPr>
          <p:cNvPr id="5" name="Content Placeholder 4" descr="A person wearing dark sunglasses holding a white cane&#10;">
            <a:extLst>
              <a:ext uri="{FF2B5EF4-FFF2-40B4-BE49-F238E27FC236}">
                <a16:creationId xmlns:a16="http://schemas.microsoft.com/office/drawing/2014/main" id="{E107EF66-33DE-207A-C7BC-C19360085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7184" y="1689163"/>
            <a:ext cx="2659591" cy="3989387"/>
          </a:xfrm>
        </p:spPr>
      </p:pic>
    </p:spTree>
    <p:extLst>
      <p:ext uri="{BB962C8B-B14F-4D97-AF65-F5344CB8AC3E}">
        <p14:creationId xmlns:p14="http://schemas.microsoft.com/office/powerpoint/2010/main" val="2274822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tralogical">
      <a:dk1>
        <a:srgbClr val="410065"/>
      </a:dk1>
      <a:lt1>
        <a:srgbClr val="F6F5F3"/>
      </a:lt1>
      <a:dk2>
        <a:srgbClr val="44546A"/>
      </a:dk2>
      <a:lt2>
        <a:srgbClr val="E7E6E6"/>
      </a:lt2>
      <a:accent1>
        <a:srgbClr val="A900C0"/>
      </a:accent1>
      <a:accent2>
        <a:srgbClr val="FF1958"/>
      </a:accent2>
      <a:accent3>
        <a:srgbClr val="E101A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etBrains Mono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.pptx" id="{91B855AF-1673-41B0-8D1A-9282F01B2981}" vid="{6C23D74E-3849-499B-A4BF-0D146DA74F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oppins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oppins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oppins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oppins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template</Template>
  <TotalTime>1343</TotalTime>
  <Words>177</Words>
  <Application>Microsoft Office PowerPoint</Application>
  <PresentationFormat>Widescreen</PresentationFormat>
  <Paragraphs>76</Paragraphs>
  <Slides>29</Slides>
  <Notes>29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Poppins</vt:lpstr>
      <vt:lpstr>Poppins SemiBold</vt:lpstr>
      <vt:lpstr>Poppins Medium</vt:lpstr>
      <vt:lpstr>Cousine</vt:lpstr>
      <vt:lpstr>Office Theme</vt:lpstr>
      <vt:lpstr>PowerPoint Presentation</vt:lpstr>
      <vt:lpstr>There is no spoon</vt:lpstr>
      <vt:lpstr>There is no spoon</vt:lpstr>
      <vt:lpstr>AI code</vt:lpstr>
      <vt:lpstr>Button code</vt:lpstr>
      <vt:lpstr>Better button code</vt:lpstr>
      <vt:lpstr>AI hallucinations</vt:lpstr>
      <vt:lpstr>Image descriptions</vt:lpstr>
      <vt:lpstr>Image generation</vt:lpstr>
      <vt:lpstr>AI remediation</vt:lpstr>
      <vt:lpstr>Overlays</vt:lpstr>
      <vt:lpstr>Promises</vt:lpstr>
      <vt:lpstr>Can’t fix</vt:lpstr>
      <vt:lpstr>Fingerprinting</vt:lpstr>
      <vt:lpstr>Tactics</vt:lpstr>
      <vt:lpstr>Results</vt:lpstr>
      <vt:lpstr>AI agents</vt:lpstr>
      <vt:lpstr>Personalized UI?</vt:lpstr>
      <vt:lpstr>Agentics</vt:lpstr>
      <vt:lpstr>Task simplification</vt:lpstr>
      <vt:lpstr>AI uses</vt:lpstr>
      <vt:lpstr>Image descriptions</vt:lpstr>
      <vt:lpstr>Contextual descriptions</vt:lpstr>
      <vt:lpstr>Explorable descriptions </vt:lpstr>
      <vt:lpstr>Realtime descriptions</vt:lpstr>
      <vt:lpstr>Wearable descriptions</vt:lpstr>
      <vt:lpstr>Video descriptions</vt:lpstr>
      <vt:lpstr>New reality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Léonie Watson</dc:creator>
  <cp:keywords/>
  <cp:lastModifiedBy>Léonie Watson</cp:lastModifiedBy>
  <cp:revision>17</cp:revision>
  <dcterms:created xsi:type="dcterms:W3CDTF">2024-10-26T13:46:52Z</dcterms:created>
  <dcterms:modified xsi:type="dcterms:W3CDTF">2025-05-26T13:49:02Z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April 2021</vt:lpwstr>
  </property>
</Properties>
</file>