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4.xml" ContentType="application/vnd.openxmlformats-officedocument.presentationml.notesSlide+xml"/>
  <Override PartName="/ppt/ink/ink5.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1"/>
  </p:notesMasterIdLst>
  <p:handoutMasterIdLst>
    <p:handoutMasterId r:id="rId32"/>
  </p:handoutMasterIdLst>
  <p:sldIdLst>
    <p:sldId id="294" r:id="rId2"/>
    <p:sldId id="293" r:id="rId3"/>
    <p:sldId id="257" r:id="rId4"/>
    <p:sldId id="258" r:id="rId5"/>
    <p:sldId id="259" r:id="rId6"/>
    <p:sldId id="260" r:id="rId7"/>
    <p:sldId id="261" r:id="rId8"/>
    <p:sldId id="262" r:id="rId9"/>
    <p:sldId id="263" r:id="rId10"/>
    <p:sldId id="292" r:id="rId11"/>
    <p:sldId id="304" r:id="rId12"/>
    <p:sldId id="265" r:id="rId13"/>
    <p:sldId id="285" r:id="rId14"/>
    <p:sldId id="284" r:id="rId15"/>
    <p:sldId id="297" r:id="rId16"/>
    <p:sldId id="296" r:id="rId17"/>
    <p:sldId id="267" r:id="rId18"/>
    <p:sldId id="299" r:id="rId19"/>
    <p:sldId id="269" r:id="rId20"/>
    <p:sldId id="270" r:id="rId21"/>
    <p:sldId id="288" r:id="rId22"/>
    <p:sldId id="307" r:id="rId23"/>
    <p:sldId id="300" r:id="rId24"/>
    <p:sldId id="290" r:id="rId25"/>
    <p:sldId id="274" r:id="rId26"/>
    <p:sldId id="289" r:id="rId27"/>
    <p:sldId id="277" r:id="rId28"/>
    <p:sldId id="278" r:id="rId29"/>
    <p:sldId id="306" r:id="rId30"/>
  </p:sldIdLst>
  <p:sldSz cx="12192000" cy="6858000"/>
  <p:notesSz cx="6858000" cy="9144000"/>
  <p:embeddedFontLst>
    <p:embeddedFont>
      <p:font typeface="Cousine" panose="020B0604020202020204" charset="0"/>
      <p:regular r:id="rId33"/>
      <p:bold r:id="rId34"/>
      <p:italic r:id="rId35"/>
      <p:boldItalic r:id="rId36"/>
    </p:embeddedFont>
    <p:embeddedFont>
      <p:font typeface="Poppins" panose="00000500000000000000" pitchFamily="2" charset="0"/>
      <p:regular r:id="rId37"/>
      <p:bold r:id="rId38"/>
      <p:italic r:id="rId39"/>
      <p:boldItalic r:id="rId40"/>
    </p:embeddedFont>
    <p:embeddedFont>
      <p:font typeface="Poppins Medium" panose="00000600000000000000" pitchFamily="2" charset="0"/>
      <p:regular r:id="rId41"/>
      <p:bold r:id="rId42"/>
      <p:italic r:id="rId43"/>
    </p:embeddedFont>
    <p:embeddedFont>
      <p:font typeface="Poppins SemiBold" panose="00000700000000000000" pitchFamily="2" charset="0"/>
      <p:regular r:id="rId44"/>
      <p:bold r:id="rId45"/>
      <p:italic r:id="rId46"/>
      <p:boldItalic r:id="rId47"/>
    </p:embeddedFont>
  </p:embeddedFontLst>
  <p:defaultTextStyle>
    <a:defPPr>
      <a:defRPr lang="en-GB"/>
    </a:defPPr>
    <a:lvl1pPr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2pPr>
    <a:lvl3pPr marL="914400"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3pPr>
    <a:lvl4pPr marL="1371600"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4pPr>
    <a:lvl5pPr marL="1828800"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5pPr>
    <a:lvl6pPr marL="2286000" algn="l" defTabSz="914400" rtl="0" eaLnBrk="1" latinLnBrk="0" hangingPunct="1">
      <a:defRPr kern="1200">
        <a:solidFill>
          <a:schemeClr val="tx1"/>
        </a:solidFill>
        <a:latin typeface="Poppins" panose="00000500000000000000" pitchFamily="50" charset="0"/>
        <a:ea typeface="+mn-ea"/>
        <a:cs typeface="+mn-cs"/>
      </a:defRPr>
    </a:lvl6pPr>
    <a:lvl7pPr marL="2743200" algn="l" defTabSz="914400" rtl="0" eaLnBrk="1" latinLnBrk="0" hangingPunct="1">
      <a:defRPr kern="1200">
        <a:solidFill>
          <a:schemeClr val="tx1"/>
        </a:solidFill>
        <a:latin typeface="Poppins" panose="00000500000000000000" pitchFamily="50" charset="0"/>
        <a:ea typeface="+mn-ea"/>
        <a:cs typeface="+mn-cs"/>
      </a:defRPr>
    </a:lvl7pPr>
    <a:lvl8pPr marL="3200400" algn="l" defTabSz="914400" rtl="0" eaLnBrk="1" latinLnBrk="0" hangingPunct="1">
      <a:defRPr kern="1200">
        <a:solidFill>
          <a:schemeClr val="tx1"/>
        </a:solidFill>
        <a:latin typeface="Poppins" panose="00000500000000000000" pitchFamily="50" charset="0"/>
        <a:ea typeface="+mn-ea"/>
        <a:cs typeface="+mn-cs"/>
      </a:defRPr>
    </a:lvl8pPr>
    <a:lvl9pPr marL="3657600" algn="l" defTabSz="914400" rtl="0" eaLnBrk="1" latinLnBrk="0" hangingPunct="1">
      <a:defRPr kern="1200">
        <a:solidFill>
          <a:schemeClr val="tx1"/>
        </a:solidFill>
        <a:latin typeface="Poppins" panose="00000500000000000000" pitchFamily="50"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ny Swan" initials="" lastIdx="49" clrIdx="0"/>
  <p:cmAuthor id="2" name="Emanuela Gorla" initials="" lastIdx="14" clrIdx="1"/>
  <p:cmAuthor id="3" name="Unknown User1" initials="Unknown User1"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618B"/>
    <a:srgbClr val="FFFFFF"/>
    <a:srgbClr val="FF19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A8681A-A9FB-43B8-949D-A96326C19A97}" v="1" dt="2024-11-07T16:38:32.674"/>
    <p1510:client id="{D2F4DBCC-9680-4DC9-ABEF-D4187B18AAAE}" v="297" dt="2024-11-07T08:32:17.0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12" autoAdjust="0"/>
    <p:restoredTop sz="95768" autoAdjust="0"/>
  </p:normalViewPr>
  <p:slideViewPr>
    <p:cSldViewPr snapToGrid="0" snapToObjects="1" showGuides="1">
      <p:cViewPr varScale="1">
        <p:scale>
          <a:sx n="65" d="100"/>
          <a:sy n="65" d="100"/>
        </p:scale>
        <p:origin x="872" y="52"/>
      </p:cViewPr>
      <p:guideLst>
        <p:guide orient="horz" pos="2160"/>
        <p:guide pos="3840"/>
      </p:guideLst>
    </p:cSldViewPr>
  </p:slideViewPr>
  <p:outlineViewPr>
    <p:cViewPr>
      <p:scale>
        <a:sx n="33" d="100"/>
        <a:sy n="33" d="100"/>
      </p:scale>
      <p:origin x="0" y="-560"/>
    </p:cViewPr>
  </p:outlineViewPr>
  <p:notesTextViewPr>
    <p:cViewPr>
      <p:scale>
        <a:sx n="1" d="1"/>
        <a:sy n="1" d="1"/>
      </p:scale>
      <p:origin x="0" y="0"/>
    </p:cViewPr>
  </p:notesTextViewPr>
  <p:notesViewPr>
    <p:cSldViewPr snapToGrid="0" snapToObjects="1"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éonie Watson" userId="76600afbe4175ff0" providerId="LiveId" clId="{6AC73685-4D24-4AFB-98FF-98B51C4BF233}"/>
    <pc:docChg chg="undo custSel addSld delSld modSld">
      <pc:chgData name="Léonie Watson" userId="76600afbe4175ff0" providerId="LiveId" clId="{6AC73685-4D24-4AFB-98FF-98B51C4BF233}" dt="2024-10-31T13:31:31.662" v="2826" actId="47"/>
      <pc:docMkLst>
        <pc:docMk/>
      </pc:docMkLst>
      <pc:sldChg chg="modSp new mod">
        <pc:chgData name="Léonie Watson" userId="76600afbe4175ff0" providerId="LiveId" clId="{6AC73685-4D24-4AFB-98FF-98B51C4BF233}" dt="2024-10-31T13:10:35.624" v="962" actId="20577"/>
        <pc:sldMkLst>
          <pc:docMk/>
          <pc:sldMk cId="1464756391" sldId="256"/>
        </pc:sldMkLst>
        <pc:spChg chg="mod">
          <ac:chgData name="Léonie Watson" userId="76600afbe4175ff0" providerId="LiveId" clId="{6AC73685-4D24-4AFB-98FF-98B51C4BF233}" dt="2024-10-31T13:10:35.624" v="962" actId="20577"/>
          <ac:spMkLst>
            <pc:docMk/>
            <pc:sldMk cId="1464756391" sldId="256"/>
            <ac:spMk id="3" creationId="{619B8ECE-AFD1-D18B-FF18-95231BF2CB63}"/>
          </ac:spMkLst>
        </pc:spChg>
      </pc:sldChg>
      <pc:sldChg chg="modSp add mod">
        <pc:chgData name="Léonie Watson" userId="76600afbe4175ff0" providerId="LiveId" clId="{6AC73685-4D24-4AFB-98FF-98B51C4BF233}" dt="2024-10-31T13:10:55.274" v="974" actId="20577"/>
        <pc:sldMkLst>
          <pc:docMk/>
          <pc:sldMk cId="4042189723" sldId="257"/>
        </pc:sldMkLst>
        <pc:spChg chg="mod">
          <ac:chgData name="Léonie Watson" userId="76600afbe4175ff0" providerId="LiveId" clId="{6AC73685-4D24-4AFB-98FF-98B51C4BF233}" dt="2024-10-26T14:20:53.207" v="40" actId="20577"/>
          <ac:spMkLst>
            <pc:docMk/>
            <pc:sldMk cId="4042189723" sldId="257"/>
            <ac:spMk id="2" creationId="{7688B93D-7077-C8DC-9410-B327B6C39953}"/>
          </ac:spMkLst>
        </pc:spChg>
        <pc:spChg chg="mod">
          <ac:chgData name="Léonie Watson" userId="76600afbe4175ff0" providerId="LiveId" clId="{6AC73685-4D24-4AFB-98FF-98B51C4BF233}" dt="2024-10-31T13:10:55.274" v="974" actId="20577"/>
          <ac:spMkLst>
            <pc:docMk/>
            <pc:sldMk cId="4042189723" sldId="257"/>
            <ac:spMk id="3" creationId="{E5DD16F5-806B-5D8A-27E8-5C06A5AC90F4}"/>
          </ac:spMkLst>
        </pc:spChg>
      </pc:sldChg>
      <pc:sldChg chg="modSp add mod">
        <pc:chgData name="Léonie Watson" userId="76600afbe4175ff0" providerId="LiveId" clId="{6AC73685-4D24-4AFB-98FF-98B51C4BF233}" dt="2024-10-31T13:11:14.102" v="993" actId="20577"/>
        <pc:sldMkLst>
          <pc:docMk/>
          <pc:sldMk cId="763374360" sldId="258"/>
        </pc:sldMkLst>
        <pc:spChg chg="mod">
          <ac:chgData name="Léonie Watson" userId="76600afbe4175ff0" providerId="LiveId" clId="{6AC73685-4D24-4AFB-98FF-98B51C4BF233}" dt="2024-10-26T14:21:24.567" v="113" actId="20577"/>
          <ac:spMkLst>
            <pc:docMk/>
            <pc:sldMk cId="763374360" sldId="258"/>
            <ac:spMk id="2" creationId="{2EBF71A9-DF96-6BB3-84FE-0AF1BFAF606F}"/>
          </ac:spMkLst>
        </pc:spChg>
        <pc:spChg chg="mod">
          <ac:chgData name="Léonie Watson" userId="76600afbe4175ff0" providerId="LiveId" clId="{6AC73685-4D24-4AFB-98FF-98B51C4BF233}" dt="2024-10-31T13:11:14.102" v="993" actId="20577"/>
          <ac:spMkLst>
            <pc:docMk/>
            <pc:sldMk cId="763374360" sldId="258"/>
            <ac:spMk id="3" creationId="{B9B8A45D-B993-04C1-5FB9-B34BDA16609D}"/>
          </ac:spMkLst>
        </pc:spChg>
      </pc:sldChg>
      <pc:sldChg chg="modSp add mod">
        <pc:chgData name="Léonie Watson" userId="76600afbe4175ff0" providerId="LiveId" clId="{6AC73685-4D24-4AFB-98FF-98B51C4BF233}" dt="2024-10-31T13:20:46.144" v="1359" actId="20577"/>
        <pc:sldMkLst>
          <pc:docMk/>
          <pc:sldMk cId="2158580565" sldId="259"/>
        </pc:sldMkLst>
        <pc:spChg chg="mod">
          <ac:chgData name="Léonie Watson" userId="76600afbe4175ff0" providerId="LiveId" clId="{6AC73685-4D24-4AFB-98FF-98B51C4BF233}" dt="2024-10-26T14:22:09.648" v="213" actId="20577"/>
          <ac:spMkLst>
            <pc:docMk/>
            <pc:sldMk cId="2158580565" sldId="259"/>
            <ac:spMk id="2" creationId="{6FEF25DD-BFC5-521A-B550-2B3C1214E613}"/>
          </ac:spMkLst>
        </pc:spChg>
        <pc:spChg chg="mod">
          <ac:chgData name="Léonie Watson" userId="76600afbe4175ff0" providerId="LiveId" clId="{6AC73685-4D24-4AFB-98FF-98B51C4BF233}" dt="2024-10-31T13:20:46.144" v="1359" actId="20577"/>
          <ac:spMkLst>
            <pc:docMk/>
            <pc:sldMk cId="2158580565" sldId="259"/>
            <ac:spMk id="3" creationId="{35DC2A06-A878-273C-661D-13EF4D8D69E3}"/>
          </ac:spMkLst>
        </pc:spChg>
      </pc:sldChg>
      <pc:sldChg chg="modSp add mod">
        <pc:chgData name="Léonie Watson" userId="76600afbe4175ff0" providerId="LiveId" clId="{6AC73685-4D24-4AFB-98FF-98B51C4BF233}" dt="2024-10-31T13:26:01.935" v="1806" actId="20577"/>
        <pc:sldMkLst>
          <pc:docMk/>
          <pc:sldMk cId="2428254233" sldId="260"/>
        </pc:sldMkLst>
        <pc:spChg chg="mod">
          <ac:chgData name="Léonie Watson" userId="76600afbe4175ff0" providerId="LiveId" clId="{6AC73685-4D24-4AFB-98FF-98B51C4BF233}" dt="2024-10-26T14:23:00.351" v="235" actId="20577"/>
          <ac:spMkLst>
            <pc:docMk/>
            <pc:sldMk cId="2428254233" sldId="260"/>
            <ac:spMk id="2" creationId="{8BB6916C-1BF4-D5F7-8DB7-2034E98B0271}"/>
          </ac:spMkLst>
        </pc:spChg>
        <pc:spChg chg="mod">
          <ac:chgData name="Léonie Watson" userId="76600afbe4175ff0" providerId="LiveId" clId="{6AC73685-4D24-4AFB-98FF-98B51C4BF233}" dt="2024-10-31T13:26:01.935" v="1806" actId="20577"/>
          <ac:spMkLst>
            <pc:docMk/>
            <pc:sldMk cId="2428254233" sldId="260"/>
            <ac:spMk id="3" creationId="{AC61AEB3-CC00-515A-559E-A0F72FF55F8A}"/>
          </ac:spMkLst>
        </pc:spChg>
      </pc:sldChg>
      <pc:sldChg chg="modSp add mod">
        <pc:chgData name="Léonie Watson" userId="76600afbe4175ff0" providerId="LiveId" clId="{6AC73685-4D24-4AFB-98FF-98B51C4BF233}" dt="2024-10-31T13:25:31.564" v="1689" actId="20577"/>
        <pc:sldMkLst>
          <pc:docMk/>
          <pc:sldMk cId="1742591940" sldId="261"/>
        </pc:sldMkLst>
        <pc:spChg chg="mod">
          <ac:chgData name="Léonie Watson" userId="76600afbe4175ff0" providerId="LiveId" clId="{6AC73685-4D24-4AFB-98FF-98B51C4BF233}" dt="2024-10-31T13:23:59.331" v="1497" actId="20577"/>
          <ac:spMkLst>
            <pc:docMk/>
            <pc:sldMk cId="1742591940" sldId="261"/>
            <ac:spMk id="2" creationId="{0E7F12EE-93CE-0BFF-1CC6-D766DC0B4260}"/>
          </ac:spMkLst>
        </pc:spChg>
        <pc:spChg chg="mod">
          <ac:chgData name="Léonie Watson" userId="76600afbe4175ff0" providerId="LiveId" clId="{6AC73685-4D24-4AFB-98FF-98B51C4BF233}" dt="2024-10-31T13:25:31.564" v="1689" actId="20577"/>
          <ac:spMkLst>
            <pc:docMk/>
            <pc:sldMk cId="1742591940" sldId="261"/>
            <ac:spMk id="3" creationId="{2EF360FC-F18B-3B02-CF42-F2F49247AC71}"/>
          </ac:spMkLst>
        </pc:spChg>
      </pc:sldChg>
      <pc:sldChg chg="modSp add mod">
        <pc:chgData name="Léonie Watson" userId="76600afbe4175ff0" providerId="LiveId" clId="{6AC73685-4D24-4AFB-98FF-98B51C4BF233}" dt="2024-10-31T13:26:27.124" v="1893" actId="20577"/>
        <pc:sldMkLst>
          <pc:docMk/>
          <pc:sldMk cId="1358927258" sldId="262"/>
        </pc:sldMkLst>
        <pc:spChg chg="mod">
          <ac:chgData name="Léonie Watson" userId="76600afbe4175ff0" providerId="LiveId" clId="{6AC73685-4D24-4AFB-98FF-98B51C4BF233}" dt="2024-10-26T14:23:32.691" v="270" actId="20577"/>
          <ac:spMkLst>
            <pc:docMk/>
            <pc:sldMk cId="1358927258" sldId="262"/>
            <ac:spMk id="2" creationId="{920FC87E-30E9-34F2-745E-D0B6A72FFADB}"/>
          </ac:spMkLst>
        </pc:spChg>
        <pc:spChg chg="mod">
          <ac:chgData name="Léonie Watson" userId="76600afbe4175ff0" providerId="LiveId" clId="{6AC73685-4D24-4AFB-98FF-98B51C4BF233}" dt="2024-10-31T13:26:27.124" v="1893" actId="20577"/>
          <ac:spMkLst>
            <pc:docMk/>
            <pc:sldMk cId="1358927258" sldId="262"/>
            <ac:spMk id="3" creationId="{91B4CFEA-0266-9627-F46E-25B9D857B978}"/>
          </ac:spMkLst>
        </pc:spChg>
      </pc:sldChg>
      <pc:sldChg chg="modSp add mod">
        <pc:chgData name="Léonie Watson" userId="76600afbe4175ff0" providerId="LiveId" clId="{6AC73685-4D24-4AFB-98FF-98B51C4BF233}" dt="2024-10-31T13:26:50.636" v="1980" actId="20577"/>
        <pc:sldMkLst>
          <pc:docMk/>
          <pc:sldMk cId="2222425370" sldId="263"/>
        </pc:sldMkLst>
        <pc:spChg chg="mod">
          <ac:chgData name="Léonie Watson" userId="76600afbe4175ff0" providerId="LiveId" clId="{6AC73685-4D24-4AFB-98FF-98B51C4BF233}" dt="2024-10-26T14:23:41.846" v="292" actId="20577"/>
          <ac:spMkLst>
            <pc:docMk/>
            <pc:sldMk cId="2222425370" sldId="263"/>
            <ac:spMk id="2" creationId="{1C66B090-F41B-169C-4706-CA9D44503134}"/>
          </ac:spMkLst>
        </pc:spChg>
        <pc:spChg chg="mod">
          <ac:chgData name="Léonie Watson" userId="76600afbe4175ff0" providerId="LiveId" clId="{6AC73685-4D24-4AFB-98FF-98B51C4BF233}" dt="2024-10-31T13:26:50.636" v="1980" actId="20577"/>
          <ac:spMkLst>
            <pc:docMk/>
            <pc:sldMk cId="2222425370" sldId="263"/>
            <ac:spMk id="3" creationId="{98B1A5E2-6E3B-3E34-B02D-8D0855943546}"/>
          </ac:spMkLst>
        </pc:spChg>
      </pc:sldChg>
      <pc:sldChg chg="modSp add mod">
        <pc:chgData name="Léonie Watson" userId="76600afbe4175ff0" providerId="LiveId" clId="{6AC73685-4D24-4AFB-98FF-98B51C4BF233}" dt="2024-10-31T13:22:10.264" v="1468" actId="20577"/>
        <pc:sldMkLst>
          <pc:docMk/>
          <pc:sldMk cId="1063538138" sldId="264"/>
        </pc:sldMkLst>
        <pc:spChg chg="mod">
          <ac:chgData name="Léonie Watson" userId="76600afbe4175ff0" providerId="LiveId" clId="{6AC73685-4D24-4AFB-98FF-98B51C4BF233}" dt="2024-10-26T14:23:48.245" v="306" actId="20577"/>
          <ac:spMkLst>
            <pc:docMk/>
            <pc:sldMk cId="1063538138" sldId="264"/>
            <ac:spMk id="2" creationId="{598F82F3-D193-35F0-0451-E0F075372455}"/>
          </ac:spMkLst>
        </pc:spChg>
        <pc:spChg chg="mod">
          <ac:chgData name="Léonie Watson" userId="76600afbe4175ff0" providerId="LiveId" clId="{6AC73685-4D24-4AFB-98FF-98B51C4BF233}" dt="2024-10-31T13:22:10.264" v="1468" actId="20577"/>
          <ac:spMkLst>
            <pc:docMk/>
            <pc:sldMk cId="1063538138" sldId="264"/>
            <ac:spMk id="3" creationId="{E6B87919-23B3-6AE8-812F-E0534CC39073}"/>
          </ac:spMkLst>
        </pc:spChg>
      </pc:sldChg>
      <pc:sldChg chg="modSp add mod">
        <pc:chgData name="Léonie Watson" userId="76600afbe4175ff0" providerId="LiveId" clId="{6AC73685-4D24-4AFB-98FF-98B51C4BF233}" dt="2024-10-31T13:14:52.646" v="1084" actId="20577"/>
        <pc:sldMkLst>
          <pc:docMk/>
          <pc:sldMk cId="2514035860" sldId="265"/>
        </pc:sldMkLst>
        <pc:spChg chg="mod">
          <ac:chgData name="Léonie Watson" userId="76600afbe4175ff0" providerId="LiveId" clId="{6AC73685-4D24-4AFB-98FF-98B51C4BF233}" dt="2024-10-30T18:45:21.945" v="769" actId="20577"/>
          <ac:spMkLst>
            <pc:docMk/>
            <pc:sldMk cId="2514035860" sldId="265"/>
            <ac:spMk id="2" creationId="{31570536-7861-CB3D-9E28-AECEAC327F67}"/>
          </ac:spMkLst>
        </pc:spChg>
        <pc:spChg chg="mod">
          <ac:chgData name="Léonie Watson" userId="76600afbe4175ff0" providerId="LiveId" clId="{6AC73685-4D24-4AFB-98FF-98B51C4BF233}" dt="2024-10-31T13:14:52.646" v="1084" actId="20577"/>
          <ac:spMkLst>
            <pc:docMk/>
            <pc:sldMk cId="2514035860" sldId="265"/>
            <ac:spMk id="3" creationId="{3577B745-6DAE-A43F-81F0-51202414F178}"/>
          </ac:spMkLst>
        </pc:spChg>
      </pc:sldChg>
      <pc:sldChg chg="modSp add del mod">
        <pc:chgData name="Léonie Watson" userId="76600afbe4175ff0" providerId="LiveId" clId="{6AC73685-4D24-4AFB-98FF-98B51C4BF233}" dt="2024-10-26T14:24:41.306" v="348" actId="47"/>
        <pc:sldMkLst>
          <pc:docMk/>
          <pc:sldMk cId="3328144387" sldId="266"/>
        </pc:sldMkLst>
        <pc:spChg chg="mod">
          <ac:chgData name="Léonie Watson" userId="76600afbe4175ff0" providerId="LiveId" clId="{6AC73685-4D24-4AFB-98FF-98B51C4BF233}" dt="2024-10-26T14:24:32.596" v="347" actId="20577"/>
          <ac:spMkLst>
            <pc:docMk/>
            <pc:sldMk cId="3328144387" sldId="266"/>
            <ac:spMk id="2" creationId="{76003B45-A0B7-34F7-6C38-EFFCAB4FE0EB}"/>
          </ac:spMkLst>
        </pc:spChg>
      </pc:sldChg>
      <pc:sldChg chg="modSp add mod">
        <pc:chgData name="Léonie Watson" userId="76600afbe4175ff0" providerId="LiveId" clId="{6AC73685-4D24-4AFB-98FF-98B51C4BF233}" dt="2024-10-31T13:28:04.722" v="2221" actId="20577"/>
        <pc:sldMkLst>
          <pc:docMk/>
          <pc:sldMk cId="4144603922" sldId="267"/>
        </pc:sldMkLst>
        <pc:spChg chg="mod">
          <ac:chgData name="Léonie Watson" userId="76600afbe4175ff0" providerId="LiveId" clId="{6AC73685-4D24-4AFB-98FF-98B51C4BF233}" dt="2024-10-26T14:25:56.484" v="367" actId="20577"/>
          <ac:spMkLst>
            <pc:docMk/>
            <pc:sldMk cId="4144603922" sldId="267"/>
            <ac:spMk id="2" creationId="{2C116C27-34E3-3761-FE6D-5D0060627476}"/>
          </ac:spMkLst>
        </pc:spChg>
        <pc:spChg chg="mod">
          <ac:chgData name="Léonie Watson" userId="76600afbe4175ff0" providerId="LiveId" clId="{6AC73685-4D24-4AFB-98FF-98B51C4BF233}" dt="2024-10-31T13:28:04.722" v="2221" actId="20577"/>
          <ac:spMkLst>
            <pc:docMk/>
            <pc:sldMk cId="4144603922" sldId="267"/>
            <ac:spMk id="3" creationId="{DEC9C395-A142-F560-9DC6-18E69E9DE9F5}"/>
          </ac:spMkLst>
        </pc:spChg>
      </pc:sldChg>
      <pc:sldChg chg="add del">
        <pc:chgData name="Léonie Watson" userId="76600afbe4175ff0" providerId="LiveId" clId="{6AC73685-4D24-4AFB-98FF-98B51C4BF233}" dt="2024-10-31T13:28:09.612" v="2222" actId="47"/>
        <pc:sldMkLst>
          <pc:docMk/>
          <pc:sldMk cId="3011184667" sldId="268"/>
        </pc:sldMkLst>
      </pc:sldChg>
      <pc:sldChg chg="modSp add mod">
        <pc:chgData name="Léonie Watson" userId="76600afbe4175ff0" providerId="LiveId" clId="{6AC73685-4D24-4AFB-98FF-98B51C4BF233}" dt="2024-10-31T13:28:50.453" v="2359" actId="20577"/>
        <pc:sldMkLst>
          <pc:docMk/>
          <pc:sldMk cId="3171974970" sldId="269"/>
        </pc:sldMkLst>
        <pc:spChg chg="mod">
          <ac:chgData name="Léonie Watson" userId="76600afbe4175ff0" providerId="LiveId" clId="{6AC73685-4D24-4AFB-98FF-98B51C4BF233}" dt="2024-10-26T14:26:32.617" v="386" actId="20577"/>
          <ac:spMkLst>
            <pc:docMk/>
            <pc:sldMk cId="3171974970" sldId="269"/>
            <ac:spMk id="2" creationId="{B6158225-5705-24C5-33F9-7A5CED7DA650}"/>
          </ac:spMkLst>
        </pc:spChg>
        <pc:spChg chg="mod">
          <ac:chgData name="Léonie Watson" userId="76600afbe4175ff0" providerId="LiveId" clId="{6AC73685-4D24-4AFB-98FF-98B51C4BF233}" dt="2024-10-31T13:28:50.453" v="2359" actId="20577"/>
          <ac:spMkLst>
            <pc:docMk/>
            <pc:sldMk cId="3171974970" sldId="269"/>
            <ac:spMk id="3" creationId="{05F61E59-1032-2A35-02CA-FBB6AE4B440F}"/>
          </ac:spMkLst>
        </pc:spChg>
      </pc:sldChg>
      <pc:sldChg chg="modSp add mod">
        <pc:chgData name="Léonie Watson" userId="76600afbe4175ff0" providerId="LiveId" clId="{6AC73685-4D24-4AFB-98FF-98B51C4BF233}" dt="2024-10-26T14:31:40.127" v="463" actId="20577"/>
        <pc:sldMkLst>
          <pc:docMk/>
          <pc:sldMk cId="3753238773" sldId="270"/>
        </pc:sldMkLst>
        <pc:spChg chg="mod">
          <ac:chgData name="Léonie Watson" userId="76600afbe4175ff0" providerId="LiveId" clId="{6AC73685-4D24-4AFB-98FF-98B51C4BF233}" dt="2024-10-26T14:31:40.127" v="463" actId="20577"/>
          <ac:spMkLst>
            <pc:docMk/>
            <pc:sldMk cId="3753238773" sldId="270"/>
            <ac:spMk id="2" creationId="{B5B4E8AC-8BD5-A31A-20B6-99F5AF75FD7E}"/>
          </ac:spMkLst>
        </pc:spChg>
      </pc:sldChg>
      <pc:sldChg chg="modSp add del mod">
        <pc:chgData name="Léonie Watson" userId="76600afbe4175ff0" providerId="LiveId" clId="{6AC73685-4D24-4AFB-98FF-98B51C4BF233}" dt="2024-10-26T14:28:35.697" v="406" actId="47"/>
        <pc:sldMkLst>
          <pc:docMk/>
          <pc:sldMk cId="2390578891" sldId="271"/>
        </pc:sldMkLst>
        <pc:spChg chg="mod">
          <ac:chgData name="Léonie Watson" userId="76600afbe4175ff0" providerId="LiveId" clId="{6AC73685-4D24-4AFB-98FF-98B51C4BF233}" dt="2024-10-26T14:27:40.636" v="395" actId="20577"/>
          <ac:spMkLst>
            <pc:docMk/>
            <pc:sldMk cId="2390578891" sldId="271"/>
            <ac:spMk id="2" creationId="{E35C2FDE-61BF-7A34-A36D-DBEC17B1869F}"/>
          </ac:spMkLst>
        </pc:spChg>
      </pc:sldChg>
      <pc:sldChg chg="modSp add del mod">
        <pc:chgData name="Léonie Watson" userId="76600afbe4175ff0" providerId="LiveId" clId="{6AC73685-4D24-4AFB-98FF-98B51C4BF233}" dt="2024-10-26T14:28:37.387" v="407" actId="47"/>
        <pc:sldMkLst>
          <pc:docMk/>
          <pc:sldMk cId="629482978" sldId="272"/>
        </pc:sldMkLst>
        <pc:spChg chg="mod">
          <ac:chgData name="Léonie Watson" userId="76600afbe4175ff0" providerId="LiveId" clId="{6AC73685-4D24-4AFB-98FF-98B51C4BF233}" dt="2024-10-26T14:28:07.283" v="403" actId="20577"/>
          <ac:spMkLst>
            <pc:docMk/>
            <pc:sldMk cId="629482978" sldId="272"/>
            <ac:spMk id="2" creationId="{48B1B39C-CCA3-C617-6ED3-28D9455A7F02}"/>
          </ac:spMkLst>
        </pc:spChg>
      </pc:sldChg>
      <pc:sldChg chg="modSp add del mod">
        <pc:chgData name="Léonie Watson" userId="76600afbe4175ff0" providerId="LiveId" clId="{6AC73685-4D24-4AFB-98FF-98B51C4BF233}" dt="2024-10-26T14:31:26.067" v="457" actId="47"/>
        <pc:sldMkLst>
          <pc:docMk/>
          <pc:sldMk cId="1445254518" sldId="273"/>
        </pc:sldMkLst>
        <pc:spChg chg="mod">
          <ac:chgData name="Léonie Watson" userId="76600afbe4175ff0" providerId="LiveId" clId="{6AC73685-4D24-4AFB-98FF-98B51C4BF233}" dt="2024-10-26T14:30:30.337" v="435" actId="20577"/>
          <ac:spMkLst>
            <pc:docMk/>
            <pc:sldMk cId="1445254518" sldId="273"/>
            <ac:spMk id="2" creationId="{9FA34969-D8AD-B559-1372-FD1C53D37470}"/>
          </ac:spMkLst>
        </pc:spChg>
      </pc:sldChg>
      <pc:sldChg chg="modSp add del mod">
        <pc:chgData name="Léonie Watson" userId="76600afbe4175ff0" providerId="LiveId" clId="{6AC73685-4D24-4AFB-98FF-98B51C4BF233}" dt="2024-10-31T13:30:35.427" v="2714" actId="20577"/>
        <pc:sldMkLst>
          <pc:docMk/>
          <pc:sldMk cId="80901278" sldId="274"/>
        </pc:sldMkLst>
        <pc:spChg chg="mod">
          <ac:chgData name="Léonie Watson" userId="76600afbe4175ff0" providerId="LiveId" clId="{6AC73685-4D24-4AFB-98FF-98B51C4BF233}" dt="2024-10-26T14:37:17.980" v="562" actId="20577"/>
          <ac:spMkLst>
            <pc:docMk/>
            <pc:sldMk cId="80901278" sldId="274"/>
            <ac:spMk id="2" creationId="{C4C046BE-6443-0AD1-BFEA-C154C262E5AC}"/>
          </ac:spMkLst>
        </pc:spChg>
        <pc:spChg chg="mod">
          <ac:chgData name="Léonie Watson" userId="76600afbe4175ff0" providerId="LiveId" clId="{6AC73685-4D24-4AFB-98FF-98B51C4BF233}" dt="2024-10-31T13:30:35.427" v="2714" actId="20577"/>
          <ac:spMkLst>
            <pc:docMk/>
            <pc:sldMk cId="80901278" sldId="274"/>
            <ac:spMk id="3" creationId="{9FFDC53B-683D-17A9-C46C-2B65F211703A}"/>
          </ac:spMkLst>
        </pc:spChg>
      </pc:sldChg>
      <pc:sldChg chg="modSp add mod">
        <pc:chgData name="Léonie Watson" userId="76600afbe4175ff0" providerId="LiveId" clId="{6AC73685-4D24-4AFB-98FF-98B51C4BF233}" dt="2024-10-26T14:38:07.188" v="586" actId="20577"/>
        <pc:sldMkLst>
          <pc:docMk/>
          <pc:sldMk cId="1539156581" sldId="275"/>
        </pc:sldMkLst>
        <pc:spChg chg="mod">
          <ac:chgData name="Léonie Watson" userId="76600afbe4175ff0" providerId="LiveId" clId="{6AC73685-4D24-4AFB-98FF-98B51C4BF233}" dt="2024-10-26T14:38:07.188" v="586" actId="20577"/>
          <ac:spMkLst>
            <pc:docMk/>
            <pc:sldMk cId="1539156581" sldId="275"/>
            <ac:spMk id="2" creationId="{07F37B15-F900-F032-BF2F-D5FD2258E142}"/>
          </ac:spMkLst>
        </pc:spChg>
      </pc:sldChg>
      <pc:sldChg chg="modSp add del mod">
        <pc:chgData name="Léonie Watson" userId="76600afbe4175ff0" providerId="LiveId" clId="{6AC73685-4D24-4AFB-98FF-98B51C4BF233}" dt="2024-10-26T14:46:12.142" v="677" actId="47"/>
        <pc:sldMkLst>
          <pc:docMk/>
          <pc:sldMk cId="160179553" sldId="276"/>
        </pc:sldMkLst>
        <pc:spChg chg="mod">
          <ac:chgData name="Léonie Watson" userId="76600afbe4175ff0" providerId="LiveId" clId="{6AC73685-4D24-4AFB-98FF-98B51C4BF233}" dt="2024-10-26T14:40:33.898" v="610" actId="20577"/>
          <ac:spMkLst>
            <pc:docMk/>
            <pc:sldMk cId="160179553" sldId="276"/>
            <ac:spMk id="2" creationId="{83DBF3A7-B624-B779-0D37-1C3C051983B5}"/>
          </ac:spMkLst>
        </pc:spChg>
      </pc:sldChg>
      <pc:sldChg chg="modSp add mod">
        <pc:chgData name="Léonie Watson" userId="76600afbe4175ff0" providerId="LiveId" clId="{6AC73685-4D24-4AFB-98FF-98B51C4BF233}" dt="2024-10-26T14:46:50.324" v="714" actId="20577"/>
        <pc:sldMkLst>
          <pc:docMk/>
          <pc:sldMk cId="3556462905" sldId="277"/>
        </pc:sldMkLst>
        <pc:spChg chg="mod">
          <ac:chgData name="Léonie Watson" userId="76600afbe4175ff0" providerId="LiveId" clId="{6AC73685-4D24-4AFB-98FF-98B51C4BF233}" dt="2024-10-26T14:40:44.235" v="625" actId="20577"/>
          <ac:spMkLst>
            <pc:docMk/>
            <pc:sldMk cId="3556462905" sldId="277"/>
            <ac:spMk id="2" creationId="{69F99081-1792-42D4-2349-CBD7B707D0C0}"/>
          </ac:spMkLst>
        </pc:spChg>
        <pc:spChg chg="mod">
          <ac:chgData name="Léonie Watson" userId="76600afbe4175ff0" providerId="LiveId" clId="{6AC73685-4D24-4AFB-98FF-98B51C4BF233}" dt="2024-10-26T14:46:50.324" v="714" actId="20577"/>
          <ac:spMkLst>
            <pc:docMk/>
            <pc:sldMk cId="3556462905" sldId="277"/>
            <ac:spMk id="3" creationId="{8C1F33C1-BD23-7F6E-B571-83594C1D5E5A}"/>
          </ac:spMkLst>
        </pc:spChg>
      </pc:sldChg>
      <pc:sldChg chg="addSp delSp modSp add mod">
        <pc:chgData name="Léonie Watson" userId="76600afbe4175ff0" providerId="LiveId" clId="{6AC73685-4D24-4AFB-98FF-98B51C4BF233}" dt="2024-10-26T14:47:25.754" v="743" actId="20577"/>
        <pc:sldMkLst>
          <pc:docMk/>
          <pc:sldMk cId="1316320683" sldId="278"/>
        </pc:sldMkLst>
        <pc:spChg chg="mod">
          <ac:chgData name="Léonie Watson" userId="76600afbe4175ff0" providerId="LiveId" clId="{6AC73685-4D24-4AFB-98FF-98B51C4BF233}" dt="2024-10-26T14:41:06.348" v="639" actId="20577"/>
          <ac:spMkLst>
            <pc:docMk/>
            <pc:sldMk cId="1316320683" sldId="278"/>
            <ac:spMk id="2" creationId="{C7554550-3477-A756-BE33-8B6AB8B770D2}"/>
          </ac:spMkLst>
        </pc:spChg>
        <pc:spChg chg="mod">
          <ac:chgData name="Léonie Watson" userId="76600afbe4175ff0" providerId="LiveId" clId="{6AC73685-4D24-4AFB-98FF-98B51C4BF233}" dt="2024-10-26T14:47:25.754" v="743" actId="20577"/>
          <ac:spMkLst>
            <pc:docMk/>
            <pc:sldMk cId="1316320683" sldId="278"/>
            <ac:spMk id="3" creationId="{429AC12C-227B-1ADC-B587-07B6F3A56AA7}"/>
          </ac:spMkLst>
        </pc:spChg>
        <pc:spChg chg="add del">
          <ac:chgData name="Léonie Watson" userId="76600afbe4175ff0" providerId="LiveId" clId="{6AC73685-4D24-4AFB-98FF-98B51C4BF233}" dt="2024-10-26T14:46:16.124" v="679" actId="22"/>
          <ac:spMkLst>
            <pc:docMk/>
            <pc:sldMk cId="1316320683" sldId="278"/>
            <ac:spMk id="5" creationId="{C8A00B2C-C864-4BA8-B02D-AF2A593AAC02}"/>
          </ac:spMkLst>
        </pc:spChg>
      </pc:sldChg>
      <pc:sldChg chg="modSp add del mod">
        <pc:chgData name="Léonie Watson" userId="76600afbe4175ff0" providerId="LiveId" clId="{6AC73685-4D24-4AFB-98FF-98B51C4BF233}" dt="2024-10-26T14:47:03.593" v="715" actId="47"/>
        <pc:sldMkLst>
          <pc:docMk/>
          <pc:sldMk cId="2157704166" sldId="279"/>
        </pc:sldMkLst>
        <pc:spChg chg="mod">
          <ac:chgData name="Léonie Watson" userId="76600afbe4175ff0" providerId="LiveId" clId="{6AC73685-4D24-4AFB-98FF-98B51C4BF233}" dt="2024-10-26T14:41:15.955" v="647" actId="20577"/>
          <ac:spMkLst>
            <pc:docMk/>
            <pc:sldMk cId="2157704166" sldId="279"/>
            <ac:spMk id="2" creationId="{0463BF5C-B026-6847-CB1E-5575F55D7935}"/>
          </ac:spMkLst>
        </pc:spChg>
        <pc:spChg chg="mod">
          <ac:chgData name="Léonie Watson" userId="76600afbe4175ff0" providerId="LiveId" clId="{6AC73685-4D24-4AFB-98FF-98B51C4BF233}" dt="2024-10-26T14:41:27.525" v="676" actId="20577"/>
          <ac:spMkLst>
            <pc:docMk/>
            <pc:sldMk cId="2157704166" sldId="279"/>
            <ac:spMk id="3" creationId="{1D05C899-4F01-9017-2796-D99413623217}"/>
          </ac:spMkLst>
        </pc:spChg>
      </pc:sldChg>
      <pc:sldChg chg="modSp add del mod">
        <pc:chgData name="Léonie Watson" userId="76600afbe4175ff0" providerId="LiveId" clId="{6AC73685-4D24-4AFB-98FF-98B51C4BF233}" dt="2024-10-31T13:31:31.662" v="2826" actId="47"/>
        <pc:sldMkLst>
          <pc:docMk/>
          <pc:sldMk cId="3100197042" sldId="280"/>
        </pc:sldMkLst>
        <pc:spChg chg="mod">
          <ac:chgData name="Léonie Watson" userId="76600afbe4175ff0" providerId="LiveId" clId="{6AC73685-4D24-4AFB-98FF-98B51C4BF233}" dt="2024-10-30T19:05:11.535" v="870" actId="20577"/>
          <ac:spMkLst>
            <pc:docMk/>
            <pc:sldMk cId="3100197042" sldId="280"/>
            <ac:spMk id="2" creationId="{DF19F443-6280-22B7-AC8B-37B6148C188E}"/>
          </ac:spMkLst>
        </pc:spChg>
        <pc:spChg chg="mod">
          <ac:chgData name="Léonie Watson" userId="76600afbe4175ff0" providerId="LiveId" clId="{6AC73685-4D24-4AFB-98FF-98B51C4BF233}" dt="2024-10-30T19:05:20.960" v="897" actId="20577"/>
          <ac:spMkLst>
            <pc:docMk/>
            <pc:sldMk cId="3100197042" sldId="280"/>
            <ac:spMk id="3" creationId="{77CFE502-E853-21DB-24C6-5DD1F02E2103}"/>
          </ac:spMkLst>
        </pc:spChg>
      </pc:sldChg>
      <pc:sldChg chg="add del">
        <pc:chgData name="Léonie Watson" userId="76600afbe4175ff0" providerId="LiveId" clId="{6AC73685-4D24-4AFB-98FF-98B51C4BF233}" dt="2024-10-30T19:05:27.930" v="898" actId="47"/>
        <pc:sldMkLst>
          <pc:docMk/>
          <pc:sldMk cId="1454087950" sldId="281"/>
        </pc:sldMkLst>
      </pc:sldChg>
      <pc:sldChg chg="add del">
        <pc:chgData name="Léonie Watson" userId="76600afbe4175ff0" providerId="LiveId" clId="{6AC73685-4D24-4AFB-98FF-98B51C4BF233}" dt="2024-10-30T19:05:31.431" v="900" actId="47"/>
        <pc:sldMkLst>
          <pc:docMk/>
          <pc:sldMk cId="448176601" sldId="282"/>
        </pc:sldMkLst>
      </pc:sldChg>
      <pc:sldChg chg="add">
        <pc:chgData name="Léonie Watson" userId="76600afbe4175ff0" providerId="LiveId" clId="{6AC73685-4D24-4AFB-98FF-98B51C4BF233}" dt="2024-10-26T14:20:43.886" v="27"/>
        <pc:sldMkLst>
          <pc:docMk/>
          <pc:sldMk cId="1759837669" sldId="283"/>
        </pc:sldMkLst>
      </pc:sldChg>
      <pc:sldChg chg="add">
        <pc:chgData name="Léonie Watson" userId="76600afbe4175ff0" providerId="LiveId" clId="{6AC73685-4D24-4AFB-98FF-98B51C4BF233}" dt="2024-10-26T14:20:44.035" v="28"/>
        <pc:sldMkLst>
          <pc:docMk/>
          <pc:sldMk cId="357836665" sldId="284"/>
        </pc:sldMkLst>
      </pc:sldChg>
      <pc:sldChg chg="add">
        <pc:chgData name="Léonie Watson" userId="76600afbe4175ff0" providerId="LiveId" clId="{6AC73685-4D24-4AFB-98FF-98B51C4BF233}" dt="2024-10-26T14:20:45.646" v="29"/>
        <pc:sldMkLst>
          <pc:docMk/>
          <pc:sldMk cId="193858775" sldId="285"/>
        </pc:sldMkLst>
      </pc:sldChg>
      <pc:sldChg chg="add del">
        <pc:chgData name="Léonie Watson" userId="76600afbe4175ff0" providerId="LiveId" clId="{6AC73685-4D24-4AFB-98FF-98B51C4BF233}" dt="2024-10-30T18:50:06.382" v="842" actId="47"/>
        <pc:sldMkLst>
          <pc:docMk/>
          <pc:sldMk cId="868623725" sldId="286"/>
        </pc:sldMkLst>
      </pc:sldChg>
      <pc:sldChg chg="add del">
        <pc:chgData name="Léonie Watson" userId="76600afbe4175ff0" providerId="LiveId" clId="{6AC73685-4D24-4AFB-98FF-98B51C4BF233}" dt="2024-10-26T14:26:10.742" v="368" actId="2696"/>
        <pc:sldMkLst>
          <pc:docMk/>
          <pc:sldMk cId="2044210890" sldId="286"/>
        </pc:sldMkLst>
      </pc:sldChg>
      <pc:sldChg chg="modSp add del mod">
        <pc:chgData name="Léonie Watson" userId="76600afbe4175ff0" providerId="LiveId" clId="{6AC73685-4D24-4AFB-98FF-98B51C4BF233}" dt="2024-10-26T14:31:46.955" v="464" actId="47"/>
        <pc:sldMkLst>
          <pc:docMk/>
          <pc:sldMk cId="3843126002" sldId="287"/>
        </pc:sldMkLst>
        <pc:spChg chg="mod">
          <ac:chgData name="Léonie Watson" userId="76600afbe4175ff0" providerId="LiveId" clId="{6AC73685-4D24-4AFB-98FF-98B51C4BF233}" dt="2024-10-26T14:31:13.877" v="454" actId="20577"/>
          <ac:spMkLst>
            <pc:docMk/>
            <pc:sldMk cId="3843126002" sldId="287"/>
            <ac:spMk id="2" creationId="{0FE4D58A-1F7D-C6A1-298E-44A7E714376C}"/>
          </ac:spMkLst>
        </pc:spChg>
      </pc:sldChg>
      <pc:sldChg chg="modSp add mod">
        <pc:chgData name="Léonie Watson" userId="76600afbe4175ff0" providerId="LiveId" clId="{6AC73685-4D24-4AFB-98FF-98B51C4BF233}" dt="2024-10-26T14:36:21.777" v="545"/>
        <pc:sldMkLst>
          <pc:docMk/>
          <pc:sldMk cId="2251709208" sldId="288"/>
        </pc:sldMkLst>
        <pc:spChg chg="mod">
          <ac:chgData name="Léonie Watson" userId="76600afbe4175ff0" providerId="LiveId" clId="{6AC73685-4D24-4AFB-98FF-98B51C4BF233}" dt="2024-10-26T14:36:18.610" v="542" actId="20577"/>
          <ac:spMkLst>
            <pc:docMk/>
            <pc:sldMk cId="2251709208" sldId="288"/>
            <ac:spMk id="2" creationId="{240CB6B1-F60D-DF88-6C10-35BAF867E457}"/>
          </ac:spMkLst>
        </pc:spChg>
        <pc:spChg chg="mod">
          <ac:chgData name="Léonie Watson" userId="76600afbe4175ff0" providerId="LiveId" clId="{6AC73685-4D24-4AFB-98FF-98B51C4BF233}" dt="2024-10-26T14:36:21.777" v="545"/>
          <ac:spMkLst>
            <pc:docMk/>
            <pc:sldMk cId="2251709208" sldId="288"/>
            <ac:spMk id="3" creationId="{C9E7CF44-1C50-1AB2-856A-4FA2A9B6B4BE}"/>
          </ac:spMkLst>
        </pc:spChg>
      </pc:sldChg>
      <pc:sldChg chg="modSp add del mod">
        <pc:chgData name="Léonie Watson" userId="76600afbe4175ff0" providerId="LiveId" clId="{6AC73685-4D24-4AFB-98FF-98B51C4BF233}" dt="2024-10-26T14:31:17.066" v="455" actId="47"/>
        <pc:sldMkLst>
          <pc:docMk/>
          <pc:sldMk cId="3120672040" sldId="288"/>
        </pc:sldMkLst>
        <pc:spChg chg="mod">
          <ac:chgData name="Léonie Watson" userId="76600afbe4175ff0" providerId="LiveId" clId="{6AC73685-4D24-4AFB-98FF-98B51C4BF233}" dt="2024-10-26T14:30:15.177" v="431" actId="20577"/>
          <ac:spMkLst>
            <pc:docMk/>
            <pc:sldMk cId="3120672040" sldId="288"/>
            <ac:spMk id="2" creationId="{81A46ED7-D89B-BCA9-83AC-EEB65240D9C4}"/>
          </ac:spMkLst>
        </pc:spChg>
      </pc:sldChg>
      <pc:sldChg chg="modSp add mod">
        <pc:chgData name="Léonie Watson" userId="76600afbe4175ff0" providerId="LiveId" clId="{6AC73685-4D24-4AFB-98FF-98B51C4BF233}" dt="2024-10-31T13:31:04.821" v="2825" actId="20577"/>
        <pc:sldMkLst>
          <pc:docMk/>
          <pc:sldMk cId="1012571847" sldId="289"/>
        </pc:sldMkLst>
        <pc:spChg chg="mod">
          <ac:chgData name="Léonie Watson" userId="76600afbe4175ff0" providerId="LiveId" clId="{6AC73685-4D24-4AFB-98FF-98B51C4BF233}" dt="2024-10-26T14:37:33.715" v="570" actId="20577"/>
          <ac:spMkLst>
            <pc:docMk/>
            <pc:sldMk cId="1012571847" sldId="289"/>
            <ac:spMk id="2" creationId="{99F79142-1C86-B7BC-994B-C916528A9F76}"/>
          </ac:spMkLst>
        </pc:spChg>
        <pc:spChg chg="mod">
          <ac:chgData name="Léonie Watson" userId="76600afbe4175ff0" providerId="LiveId" clId="{6AC73685-4D24-4AFB-98FF-98B51C4BF233}" dt="2024-10-31T13:31:04.821" v="2825" actId="20577"/>
          <ac:spMkLst>
            <pc:docMk/>
            <pc:sldMk cId="1012571847" sldId="289"/>
            <ac:spMk id="3" creationId="{F5476B25-EFAC-6145-329B-754EEB6584F1}"/>
          </ac:spMkLst>
        </pc:spChg>
      </pc:sldChg>
      <pc:sldChg chg="modSp add mod">
        <pc:chgData name="Léonie Watson" userId="76600afbe4175ff0" providerId="LiveId" clId="{6AC73685-4D24-4AFB-98FF-98B51C4BF233}" dt="2024-10-31T13:29:57.601" v="2602" actId="20577"/>
        <pc:sldMkLst>
          <pc:docMk/>
          <pc:sldMk cId="4238118970" sldId="290"/>
        </pc:sldMkLst>
        <pc:spChg chg="mod">
          <ac:chgData name="Léonie Watson" userId="76600afbe4175ff0" providerId="LiveId" clId="{6AC73685-4D24-4AFB-98FF-98B51C4BF233}" dt="2024-10-26T14:37:00.917" v="554" actId="20577"/>
          <ac:spMkLst>
            <pc:docMk/>
            <pc:sldMk cId="4238118970" sldId="290"/>
            <ac:spMk id="2" creationId="{4AF2DDAA-44D5-09A5-0E6B-1C75BBFDAACE}"/>
          </ac:spMkLst>
        </pc:spChg>
        <pc:spChg chg="mod">
          <ac:chgData name="Léonie Watson" userId="76600afbe4175ff0" providerId="LiveId" clId="{6AC73685-4D24-4AFB-98FF-98B51C4BF233}" dt="2024-10-31T13:29:57.601" v="2602" actId="20577"/>
          <ac:spMkLst>
            <pc:docMk/>
            <pc:sldMk cId="4238118970" sldId="290"/>
            <ac:spMk id="3" creationId="{D9718A54-1B0A-3A42-1DE3-950243AF1613}"/>
          </ac:spMkLst>
        </pc:spChg>
      </pc:sldChg>
      <pc:sldChg chg="add del">
        <pc:chgData name="Léonie Watson" userId="76600afbe4175ff0" providerId="LiveId" clId="{6AC73685-4D24-4AFB-98FF-98B51C4BF233}" dt="2024-10-30T19:05:29.185" v="899" actId="47"/>
        <pc:sldMkLst>
          <pc:docMk/>
          <pc:sldMk cId="1467273171" sldId="291"/>
        </pc:sldMkLst>
      </pc:sldChg>
      <pc:sldChg chg="modSp add mod">
        <pc:chgData name="Léonie Watson" userId="76600afbe4175ff0" providerId="LiveId" clId="{6AC73685-4D24-4AFB-98FF-98B51C4BF233}" dt="2024-10-31T13:27:11.882" v="2050" actId="20577"/>
        <pc:sldMkLst>
          <pc:docMk/>
          <pc:sldMk cId="1086682015" sldId="292"/>
        </pc:sldMkLst>
        <pc:spChg chg="mod">
          <ac:chgData name="Léonie Watson" userId="76600afbe4175ff0" providerId="LiveId" clId="{6AC73685-4D24-4AFB-98FF-98B51C4BF233}" dt="2024-10-27T13:26:38.179" v="764" actId="20577"/>
          <ac:spMkLst>
            <pc:docMk/>
            <pc:sldMk cId="1086682015" sldId="292"/>
            <ac:spMk id="2" creationId="{8368C915-1804-23D6-0978-F27BF0F423DF}"/>
          </ac:spMkLst>
        </pc:spChg>
        <pc:spChg chg="mod">
          <ac:chgData name="Léonie Watson" userId="76600afbe4175ff0" providerId="LiveId" clId="{6AC73685-4D24-4AFB-98FF-98B51C4BF233}" dt="2024-10-31T13:27:11.882" v="2050" actId="20577"/>
          <ac:spMkLst>
            <pc:docMk/>
            <pc:sldMk cId="1086682015" sldId="292"/>
            <ac:spMk id="3" creationId="{1918BB87-3CE0-1674-022A-C99B68400C68}"/>
          </ac:spMkLst>
        </pc:spChg>
      </pc:sldChg>
      <pc:sldChg chg="addSp delSp modSp new del mod modClrScheme chgLayout">
        <pc:chgData name="Léonie Watson" userId="76600afbe4175ff0" providerId="LiveId" clId="{6AC73685-4D24-4AFB-98FF-98B51C4BF233}" dt="2024-10-30T19:03:35.785" v="845" actId="47"/>
        <pc:sldMkLst>
          <pc:docMk/>
          <pc:sldMk cId="3092329639" sldId="293"/>
        </pc:sldMkLst>
        <pc:spChg chg="del mod ord">
          <ac:chgData name="Léonie Watson" userId="76600afbe4175ff0" providerId="LiveId" clId="{6AC73685-4D24-4AFB-98FF-98B51C4BF233}" dt="2024-10-30T18:46:30.637" v="815" actId="700"/>
          <ac:spMkLst>
            <pc:docMk/>
            <pc:sldMk cId="3092329639" sldId="293"/>
            <ac:spMk id="2" creationId="{2C8AE1E0-3444-E157-A103-AA0FBC818594}"/>
          </ac:spMkLst>
        </pc:spChg>
        <pc:spChg chg="del mod ord">
          <ac:chgData name="Léonie Watson" userId="76600afbe4175ff0" providerId="LiveId" clId="{6AC73685-4D24-4AFB-98FF-98B51C4BF233}" dt="2024-10-30T18:46:30.637" v="815" actId="700"/>
          <ac:spMkLst>
            <pc:docMk/>
            <pc:sldMk cId="3092329639" sldId="293"/>
            <ac:spMk id="3" creationId="{D5447158-7563-266C-DB02-AE2A7E8BAF4A}"/>
          </ac:spMkLst>
        </pc:spChg>
        <pc:spChg chg="add mod ord">
          <ac:chgData name="Léonie Watson" userId="76600afbe4175ff0" providerId="LiveId" clId="{6AC73685-4D24-4AFB-98FF-98B51C4BF233}" dt="2024-10-30T18:48:34.814" v="841" actId="20577"/>
          <ac:spMkLst>
            <pc:docMk/>
            <pc:sldMk cId="3092329639" sldId="293"/>
            <ac:spMk id="4" creationId="{2986C9A8-35F1-8B63-43C7-3CCD7FA997BD}"/>
          </ac:spMkLst>
        </pc:spChg>
        <pc:spChg chg="add mod ord">
          <ac:chgData name="Léonie Watson" userId="76600afbe4175ff0" providerId="LiveId" clId="{6AC73685-4D24-4AFB-98FF-98B51C4BF233}" dt="2024-10-30T18:53:05.984" v="844" actId="27636"/>
          <ac:spMkLst>
            <pc:docMk/>
            <pc:sldMk cId="3092329639" sldId="293"/>
            <ac:spMk id="5" creationId="{1D561480-AB5E-4F65-0EA0-D3CB06F3BF2A}"/>
          </ac:spMkLst>
        </pc:spChg>
      </pc:sldChg>
      <pc:sldChg chg="add del">
        <pc:chgData name="Léonie Watson" userId="76600afbe4175ff0" providerId="LiveId" clId="{6AC73685-4D24-4AFB-98FF-98B51C4BF233}" dt="2024-10-31T13:28:18.746" v="2223" actId="47"/>
        <pc:sldMkLst>
          <pc:docMk/>
          <pc:sldMk cId="3184215459" sldId="293"/>
        </pc:sldMkLst>
      </pc:sldChg>
    </pc:docChg>
  </pc:docChgLst>
  <pc:docChgLst>
    <pc:chgData name="Léonie Watson" userId="76600afbe4175ff0" providerId="LiveId" clId="{D2F4DBCC-9680-4DC9-ABEF-D4187B18AAAE}"/>
    <pc:docChg chg="undo redo custSel addSld delSld modSld sldOrd">
      <pc:chgData name="Léonie Watson" userId="76600afbe4175ff0" providerId="LiveId" clId="{D2F4DBCC-9680-4DC9-ABEF-D4187B18AAAE}" dt="2024-11-07T08:33:14.562" v="872" actId="1076"/>
      <pc:docMkLst>
        <pc:docMk/>
      </pc:docMkLst>
      <pc:sldChg chg="modSp mod">
        <pc:chgData name="Léonie Watson" userId="76600afbe4175ff0" providerId="LiveId" clId="{D2F4DBCC-9680-4DC9-ABEF-D4187B18AAAE}" dt="2024-11-02T17:12:01.111" v="5" actId="5793"/>
        <pc:sldMkLst>
          <pc:docMk/>
          <pc:sldMk cId="4042189723" sldId="257"/>
        </pc:sldMkLst>
        <pc:spChg chg="mod">
          <ac:chgData name="Léonie Watson" userId="76600afbe4175ff0" providerId="LiveId" clId="{D2F4DBCC-9680-4DC9-ABEF-D4187B18AAAE}" dt="2024-11-02T17:12:01.111" v="5" actId="5793"/>
          <ac:spMkLst>
            <pc:docMk/>
            <pc:sldMk cId="4042189723" sldId="257"/>
            <ac:spMk id="4" creationId="{E5A58BB9-D766-A352-26EA-235F8B87978E}"/>
          </ac:spMkLst>
        </pc:spChg>
      </pc:sldChg>
      <pc:sldChg chg="addSp modSp mod modAnim">
        <pc:chgData name="Léonie Watson" userId="76600afbe4175ff0" providerId="LiveId" clId="{D2F4DBCC-9680-4DC9-ABEF-D4187B18AAAE}" dt="2024-11-03T13:22:09.077" v="340"/>
        <pc:sldMkLst>
          <pc:docMk/>
          <pc:sldMk cId="763374360" sldId="258"/>
        </pc:sldMkLst>
        <pc:spChg chg="mod">
          <ac:chgData name="Léonie Watson" userId="76600afbe4175ff0" providerId="LiveId" clId="{D2F4DBCC-9680-4DC9-ABEF-D4187B18AAAE}" dt="2024-11-03T13:20:27.894" v="331" actId="20577"/>
          <ac:spMkLst>
            <pc:docMk/>
            <pc:sldMk cId="763374360" sldId="258"/>
            <ac:spMk id="3" creationId="{B9B8A45D-B993-04C1-5FB9-B34BDA16609D}"/>
          </ac:spMkLst>
        </pc:spChg>
        <pc:picChg chg="add mod">
          <ac:chgData name="Léonie Watson" userId="76600afbe4175ff0" providerId="LiveId" clId="{D2F4DBCC-9680-4DC9-ABEF-D4187B18AAAE}" dt="2024-11-03T13:20:07.108" v="330"/>
          <ac:picMkLst>
            <pc:docMk/>
            <pc:sldMk cId="763374360" sldId="258"/>
            <ac:picMk id="4" creationId="{9B731C8F-7DCD-9C0C-C926-8EC2074F1875}"/>
          </ac:picMkLst>
        </pc:picChg>
        <pc:picChg chg="mod">
          <ac:chgData name="Léonie Watson" userId="76600afbe4175ff0" providerId="LiveId" clId="{D2F4DBCC-9680-4DC9-ABEF-D4187B18AAAE}" dt="2024-11-03T13:20:55.472" v="339" actId="1076"/>
          <ac:picMkLst>
            <pc:docMk/>
            <pc:sldMk cId="763374360" sldId="258"/>
            <ac:picMk id="4100" creationId="{D487FAE8-5FF4-012C-1EDC-F31F2C897C1F}"/>
          </ac:picMkLst>
        </pc:picChg>
      </pc:sldChg>
      <pc:sldChg chg="addSp delSp modSp mod">
        <pc:chgData name="Léonie Watson" userId="76600afbe4175ff0" providerId="LiveId" clId="{D2F4DBCC-9680-4DC9-ABEF-D4187B18AAAE}" dt="2024-11-02T19:05:51.404" v="62" actId="5793"/>
        <pc:sldMkLst>
          <pc:docMk/>
          <pc:sldMk cId="2158580565" sldId="259"/>
        </pc:sldMkLst>
        <pc:spChg chg="add del">
          <ac:chgData name="Léonie Watson" userId="76600afbe4175ff0" providerId="LiveId" clId="{D2F4DBCC-9680-4DC9-ABEF-D4187B18AAAE}" dt="2024-11-02T19:05:30.586" v="60" actId="478"/>
          <ac:spMkLst>
            <pc:docMk/>
            <pc:sldMk cId="2158580565" sldId="259"/>
            <ac:spMk id="2" creationId="{6FEF25DD-BFC5-521A-B550-2B3C1214E613}"/>
          </ac:spMkLst>
        </pc:spChg>
        <pc:spChg chg="add del mod">
          <ac:chgData name="Léonie Watson" userId="76600afbe4175ff0" providerId="LiveId" clId="{D2F4DBCC-9680-4DC9-ABEF-D4187B18AAAE}" dt="2024-11-02T19:05:51.404" v="62" actId="5793"/>
          <ac:spMkLst>
            <pc:docMk/>
            <pc:sldMk cId="2158580565" sldId="259"/>
            <ac:spMk id="3" creationId="{35DC2A06-A878-273C-661D-13EF4D8D69E3}"/>
          </ac:spMkLst>
        </pc:spChg>
        <pc:spChg chg="add mod">
          <ac:chgData name="Léonie Watson" userId="76600afbe4175ff0" providerId="LiveId" clId="{D2F4DBCC-9680-4DC9-ABEF-D4187B18AAAE}" dt="2024-11-02T19:05:22.125" v="59" actId="478"/>
          <ac:spMkLst>
            <pc:docMk/>
            <pc:sldMk cId="2158580565" sldId="259"/>
            <ac:spMk id="4" creationId="{CA559E90-D00C-131E-8542-6999ADD66A4D}"/>
          </ac:spMkLst>
        </pc:spChg>
        <pc:spChg chg="add mod">
          <ac:chgData name="Léonie Watson" userId="76600afbe4175ff0" providerId="LiveId" clId="{D2F4DBCC-9680-4DC9-ABEF-D4187B18AAAE}" dt="2024-11-02T19:05:22.125" v="59" actId="478"/>
          <ac:spMkLst>
            <pc:docMk/>
            <pc:sldMk cId="2158580565" sldId="259"/>
            <ac:spMk id="5" creationId="{CCBCF189-8319-7896-4978-1C3856B78106}"/>
          </ac:spMkLst>
        </pc:spChg>
        <pc:picChg chg="add del">
          <ac:chgData name="Léonie Watson" userId="76600afbe4175ff0" providerId="LiveId" clId="{D2F4DBCC-9680-4DC9-ABEF-D4187B18AAAE}" dt="2024-11-02T19:05:30.586" v="60" actId="478"/>
          <ac:picMkLst>
            <pc:docMk/>
            <pc:sldMk cId="2158580565" sldId="259"/>
            <ac:picMk id="3074" creationId="{D3316748-60A7-8E07-A096-E4D2AF895779}"/>
          </ac:picMkLst>
        </pc:picChg>
      </pc:sldChg>
      <pc:sldChg chg="addSp delSp modSp modAnim">
        <pc:chgData name="Léonie Watson" userId="76600afbe4175ff0" providerId="LiveId" clId="{D2F4DBCC-9680-4DC9-ABEF-D4187B18AAAE}" dt="2024-11-03T13:24:07.170" v="342" actId="1076"/>
        <pc:sldMkLst>
          <pc:docMk/>
          <pc:sldMk cId="2428254233" sldId="260"/>
        </pc:sldMkLst>
        <pc:spChg chg="del">
          <ac:chgData name="Léonie Watson" userId="76600afbe4175ff0" providerId="LiveId" clId="{D2F4DBCC-9680-4DC9-ABEF-D4187B18AAAE}" dt="2024-11-03T13:24:01.293" v="341"/>
          <ac:spMkLst>
            <pc:docMk/>
            <pc:sldMk cId="2428254233" sldId="260"/>
            <ac:spMk id="6" creationId="{DA70FB30-69AE-8295-ECB7-6C40719A6BC4}"/>
          </ac:spMkLst>
        </pc:spChg>
        <pc:picChg chg="add mod">
          <ac:chgData name="Léonie Watson" userId="76600afbe4175ff0" providerId="LiveId" clId="{D2F4DBCC-9680-4DC9-ABEF-D4187B18AAAE}" dt="2024-11-03T13:24:07.170" v="342" actId="1076"/>
          <ac:picMkLst>
            <pc:docMk/>
            <pc:sldMk cId="2428254233" sldId="260"/>
            <ac:picMk id="3" creationId="{350F1830-42FF-383B-DF4E-79C34AA74691}"/>
          </ac:picMkLst>
        </pc:picChg>
      </pc:sldChg>
      <pc:sldChg chg="addSp delSp modSp mod">
        <pc:chgData name="Léonie Watson" userId="76600afbe4175ff0" providerId="LiveId" clId="{D2F4DBCC-9680-4DC9-ABEF-D4187B18AAAE}" dt="2024-11-03T13:31:14.871" v="472" actId="1076"/>
        <pc:sldMkLst>
          <pc:docMk/>
          <pc:sldMk cId="1742591940" sldId="261"/>
        </pc:sldMkLst>
        <pc:spChg chg="del">
          <ac:chgData name="Léonie Watson" userId="76600afbe4175ff0" providerId="LiveId" clId="{D2F4DBCC-9680-4DC9-ABEF-D4187B18AAAE}" dt="2024-11-03T13:25:12.726" v="343"/>
          <ac:spMkLst>
            <pc:docMk/>
            <pc:sldMk cId="1742591940" sldId="261"/>
            <ac:spMk id="3" creationId="{2EF360FC-F18B-3B02-CF42-F2F49247AC71}"/>
          </ac:spMkLst>
        </pc:spChg>
        <pc:picChg chg="del">
          <ac:chgData name="Léonie Watson" userId="76600afbe4175ff0" providerId="LiveId" clId="{D2F4DBCC-9680-4DC9-ABEF-D4187B18AAAE}" dt="2024-11-03T13:25:29.873" v="347" actId="478"/>
          <ac:picMkLst>
            <pc:docMk/>
            <pc:sldMk cId="1742591940" sldId="261"/>
            <ac:picMk id="5" creationId="{88CDF2D8-0C5A-2358-6114-E3195B7663B3}"/>
          </ac:picMkLst>
        </pc:picChg>
        <pc:picChg chg="add mod">
          <ac:chgData name="Léonie Watson" userId="76600afbe4175ff0" providerId="LiveId" clId="{D2F4DBCC-9680-4DC9-ABEF-D4187B18AAAE}" dt="2024-11-03T13:31:14.871" v="472" actId="1076"/>
          <ac:picMkLst>
            <pc:docMk/>
            <pc:sldMk cId="1742591940" sldId="261"/>
            <ac:picMk id="6" creationId="{80BCBC56-12EC-741F-FF05-26537925FCBF}"/>
          </ac:picMkLst>
        </pc:picChg>
      </pc:sldChg>
      <pc:sldChg chg="addSp delSp modSp mod modAnim">
        <pc:chgData name="Léonie Watson" userId="76600afbe4175ff0" providerId="LiveId" clId="{D2F4DBCC-9680-4DC9-ABEF-D4187B18AAAE}" dt="2024-11-03T13:29:21.932" v="471" actId="1076"/>
        <pc:sldMkLst>
          <pc:docMk/>
          <pc:sldMk cId="1358927258" sldId="262"/>
        </pc:sldMkLst>
        <pc:spChg chg="del mod">
          <ac:chgData name="Léonie Watson" userId="76600afbe4175ff0" providerId="LiveId" clId="{D2F4DBCC-9680-4DC9-ABEF-D4187B18AAAE}" dt="2024-11-03T13:28:39.298" v="469"/>
          <ac:spMkLst>
            <pc:docMk/>
            <pc:sldMk cId="1358927258" sldId="262"/>
            <ac:spMk id="3" creationId="{91B4CFEA-0266-9627-F46E-25B9D857B978}"/>
          </ac:spMkLst>
        </pc:spChg>
        <pc:picChg chg="add mod">
          <ac:chgData name="Léonie Watson" userId="76600afbe4175ff0" providerId="LiveId" clId="{D2F4DBCC-9680-4DC9-ABEF-D4187B18AAAE}" dt="2024-11-03T13:29:21.932" v="471" actId="1076"/>
          <ac:picMkLst>
            <pc:docMk/>
            <pc:sldMk cId="1358927258" sldId="262"/>
            <ac:picMk id="4" creationId="{442252E7-93ED-87B2-0DD7-ADB82FBDB680}"/>
          </ac:picMkLst>
        </pc:picChg>
        <pc:picChg chg="del">
          <ac:chgData name="Léonie Watson" userId="76600afbe4175ff0" providerId="LiveId" clId="{D2F4DBCC-9680-4DC9-ABEF-D4187B18AAAE}" dt="2024-11-03T13:28:05.873" v="467" actId="478"/>
          <ac:picMkLst>
            <pc:docMk/>
            <pc:sldMk cId="1358927258" sldId="262"/>
            <ac:picMk id="1026" creationId="{CFC4070B-D0BC-40C2-F5FD-11590AF14FC5}"/>
          </ac:picMkLst>
        </pc:picChg>
      </pc:sldChg>
      <pc:sldChg chg="addSp delSp modSp mod modAnim">
        <pc:chgData name="Léonie Watson" userId="76600afbe4175ff0" providerId="LiveId" clId="{D2F4DBCC-9680-4DC9-ABEF-D4187B18AAAE}" dt="2024-11-03T13:34:44.591" v="482" actId="1076"/>
        <pc:sldMkLst>
          <pc:docMk/>
          <pc:sldMk cId="2514035860" sldId="265"/>
        </pc:sldMkLst>
        <pc:spChg chg="mod">
          <ac:chgData name="Léonie Watson" userId="76600afbe4175ff0" providerId="LiveId" clId="{D2F4DBCC-9680-4DC9-ABEF-D4187B18AAAE}" dt="2024-11-02T19:02:48.214" v="57" actId="20577"/>
          <ac:spMkLst>
            <pc:docMk/>
            <pc:sldMk cId="2514035860" sldId="265"/>
            <ac:spMk id="2" creationId="{31570536-7861-CB3D-9E28-AECEAC327F67}"/>
          </ac:spMkLst>
        </pc:spChg>
        <pc:spChg chg="del">
          <ac:chgData name="Léonie Watson" userId="76600afbe4175ff0" providerId="LiveId" clId="{D2F4DBCC-9680-4DC9-ABEF-D4187B18AAAE}" dt="2024-11-03T13:33:17.058" v="480"/>
          <ac:spMkLst>
            <pc:docMk/>
            <pc:sldMk cId="2514035860" sldId="265"/>
            <ac:spMk id="6" creationId="{FB6E50E4-64CA-F948-58FD-B8A1327BA6F6}"/>
          </ac:spMkLst>
        </pc:spChg>
        <pc:picChg chg="add mod">
          <ac:chgData name="Léonie Watson" userId="76600afbe4175ff0" providerId="LiveId" clId="{D2F4DBCC-9680-4DC9-ABEF-D4187B18AAAE}" dt="2024-11-03T13:32:35.288" v="474" actId="571"/>
          <ac:picMkLst>
            <pc:docMk/>
            <pc:sldMk cId="2514035860" sldId="265"/>
            <ac:picMk id="3" creationId="{04CD8516-D67D-1080-61F6-6D2610B62CE3}"/>
          </ac:picMkLst>
        </pc:picChg>
        <pc:picChg chg="add mod">
          <ac:chgData name="Léonie Watson" userId="76600afbe4175ff0" providerId="LiveId" clId="{D2F4DBCC-9680-4DC9-ABEF-D4187B18AAAE}" dt="2024-11-03T13:33:17.058" v="480"/>
          <ac:picMkLst>
            <pc:docMk/>
            <pc:sldMk cId="2514035860" sldId="265"/>
            <ac:picMk id="4" creationId="{A47DAF86-6B3B-BE1A-A363-B7B19155888A}"/>
          </ac:picMkLst>
        </pc:picChg>
        <pc:picChg chg="mod">
          <ac:chgData name="Léonie Watson" userId="76600afbe4175ff0" providerId="LiveId" clId="{D2F4DBCC-9680-4DC9-ABEF-D4187B18AAAE}" dt="2024-11-03T13:34:44.591" v="482" actId="1076"/>
          <ac:picMkLst>
            <pc:docMk/>
            <pc:sldMk cId="2514035860" sldId="265"/>
            <ac:picMk id="5" creationId="{0827B23B-62CC-8F52-0808-5999ED11E0B8}"/>
          </ac:picMkLst>
        </pc:picChg>
      </pc:sldChg>
      <pc:sldChg chg="add">
        <pc:chgData name="Léonie Watson" userId="76600afbe4175ff0" providerId="LiveId" clId="{D2F4DBCC-9680-4DC9-ABEF-D4187B18AAAE}" dt="2024-11-03T15:34:38.630" v="830"/>
        <pc:sldMkLst>
          <pc:docMk/>
          <pc:sldMk cId="1173158071" sldId="267"/>
        </pc:sldMkLst>
      </pc:sldChg>
      <pc:sldChg chg="addSp delSp modSp del modAnim">
        <pc:chgData name="Léonie Watson" userId="76600afbe4175ff0" providerId="LiveId" clId="{D2F4DBCC-9680-4DC9-ABEF-D4187B18AAAE}" dt="2024-11-03T15:34:36.256" v="829" actId="2696"/>
        <pc:sldMkLst>
          <pc:docMk/>
          <pc:sldMk cId="4144603922" sldId="267"/>
        </pc:sldMkLst>
        <pc:spChg chg="del">
          <ac:chgData name="Léonie Watson" userId="76600afbe4175ff0" providerId="LiveId" clId="{D2F4DBCC-9680-4DC9-ABEF-D4187B18AAAE}" dt="2024-11-03T14:56:10.649" v="821"/>
          <ac:spMkLst>
            <pc:docMk/>
            <pc:sldMk cId="4144603922" sldId="267"/>
            <ac:spMk id="15" creationId="{0DD7C38A-F69F-FB1C-AB07-121D687C24C2}"/>
          </ac:spMkLst>
        </pc:spChg>
        <pc:picChg chg="add mod">
          <ac:chgData name="Léonie Watson" userId="76600afbe4175ff0" providerId="LiveId" clId="{D2F4DBCC-9680-4DC9-ABEF-D4187B18AAAE}" dt="2024-11-03T14:56:59.845" v="826" actId="1035"/>
          <ac:picMkLst>
            <pc:docMk/>
            <pc:sldMk cId="4144603922" sldId="267"/>
            <ac:picMk id="3" creationId="{F4434283-312F-F297-C960-AE69EB824BB3}"/>
          </ac:picMkLst>
        </pc:picChg>
      </pc:sldChg>
      <pc:sldChg chg="del">
        <pc:chgData name="Léonie Watson" userId="76600afbe4175ff0" providerId="LiveId" clId="{D2F4DBCC-9680-4DC9-ABEF-D4187B18AAAE}" dt="2024-11-03T11:38:37.563" v="235" actId="47"/>
        <pc:sldMkLst>
          <pc:docMk/>
          <pc:sldMk cId="1539156581" sldId="275"/>
        </pc:sldMkLst>
      </pc:sldChg>
      <pc:sldChg chg="add del">
        <pc:chgData name="Léonie Watson" userId="76600afbe4175ff0" providerId="LiveId" clId="{D2F4DBCC-9680-4DC9-ABEF-D4187B18AAAE}" dt="2024-11-07T08:28:37.144" v="845" actId="47"/>
        <pc:sldMkLst>
          <pc:docMk/>
          <pc:sldMk cId="1241411287" sldId="277"/>
        </pc:sldMkLst>
      </pc:sldChg>
      <pc:sldChg chg="del">
        <pc:chgData name="Léonie Watson" userId="76600afbe4175ff0" providerId="LiveId" clId="{D2F4DBCC-9680-4DC9-ABEF-D4187B18AAAE}" dt="2024-11-02T19:14:50.544" v="116" actId="2696"/>
        <pc:sldMkLst>
          <pc:docMk/>
          <pc:sldMk cId="3556462905" sldId="277"/>
        </pc:sldMkLst>
      </pc:sldChg>
      <pc:sldChg chg="addSp delSp modSp mod delAnim modAnim">
        <pc:chgData name="Léonie Watson" userId="76600afbe4175ff0" providerId="LiveId" clId="{D2F4DBCC-9680-4DC9-ABEF-D4187B18AAAE}" dt="2024-11-07T08:33:14.562" v="872" actId="1076"/>
        <pc:sldMkLst>
          <pc:docMk/>
          <pc:sldMk cId="1316320683" sldId="278"/>
        </pc:sldMkLst>
        <pc:spChg chg="del">
          <ac:chgData name="Léonie Watson" userId="76600afbe4175ff0" providerId="LiveId" clId="{D2F4DBCC-9680-4DC9-ABEF-D4187B18AAAE}" dt="2024-11-03T14:06:51.769" v="772"/>
          <ac:spMkLst>
            <pc:docMk/>
            <pc:sldMk cId="1316320683" sldId="278"/>
            <ac:spMk id="3" creationId="{429AC12C-227B-1ADC-B587-07B6F3A56AA7}"/>
          </ac:spMkLst>
        </pc:spChg>
        <pc:picChg chg="add mod">
          <ac:chgData name="Léonie Watson" userId="76600afbe4175ff0" providerId="LiveId" clId="{D2F4DBCC-9680-4DC9-ABEF-D4187B18AAAE}" dt="2024-11-07T08:32:17.035" v="865" actId="1076"/>
          <ac:picMkLst>
            <pc:docMk/>
            <pc:sldMk cId="1316320683" sldId="278"/>
            <ac:picMk id="4" creationId="{CD09E81D-C054-366B-5455-1E296578822C}"/>
          </ac:picMkLst>
        </pc:picChg>
        <pc:picChg chg="mod">
          <ac:chgData name="Léonie Watson" userId="76600afbe4175ff0" providerId="LiveId" clId="{D2F4DBCC-9680-4DC9-ABEF-D4187B18AAAE}" dt="2024-11-07T08:33:14.562" v="872" actId="1076"/>
          <ac:picMkLst>
            <pc:docMk/>
            <pc:sldMk cId="1316320683" sldId="278"/>
            <ac:picMk id="5" creationId="{3C4C14E2-7B06-44AC-15EE-18F740431135}"/>
          </ac:picMkLst>
        </pc:picChg>
        <pc:picChg chg="add mod">
          <ac:chgData name="Léonie Watson" userId="76600afbe4175ff0" providerId="LiveId" clId="{D2F4DBCC-9680-4DC9-ABEF-D4187B18AAAE}" dt="2024-11-07T08:32:28.810" v="866" actId="1076"/>
          <ac:picMkLst>
            <pc:docMk/>
            <pc:sldMk cId="1316320683" sldId="278"/>
            <ac:picMk id="6" creationId="{D76A1CE8-F473-F3AF-CBBD-495CBC11BE88}"/>
          </ac:picMkLst>
        </pc:picChg>
        <pc:picChg chg="add mod">
          <ac:chgData name="Léonie Watson" userId="76600afbe4175ff0" providerId="LiveId" clId="{D2F4DBCC-9680-4DC9-ABEF-D4187B18AAAE}" dt="2024-11-07T08:32:38.940" v="867" actId="1076"/>
          <ac:picMkLst>
            <pc:docMk/>
            <pc:sldMk cId="1316320683" sldId="278"/>
            <ac:picMk id="7" creationId="{45BD2B54-046F-438E-6545-39F9B45A0322}"/>
          </ac:picMkLst>
        </pc:picChg>
        <pc:picChg chg="add del mod">
          <ac:chgData name="Léonie Watson" userId="76600afbe4175ff0" providerId="LiveId" clId="{D2F4DBCC-9680-4DC9-ABEF-D4187B18AAAE}" dt="2024-11-07T08:30:08.788" v="860" actId="478"/>
          <ac:picMkLst>
            <pc:docMk/>
            <pc:sldMk cId="1316320683" sldId="278"/>
            <ac:picMk id="8" creationId="{187185C9-7DF9-FB99-FD2F-0B2B20D36E79}"/>
          </ac:picMkLst>
        </pc:picChg>
        <pc:picChg chg="add del mod">
          <ac:chgData name="Léonie Watson" userId="76600afbe4175ff0" providerId="LiveId" clId="{D2F4DBCC-9680-4DC9-ABEF-D4187B18AAAE}" dt="2024-11-07T08:29:49.533" v="859" actId="478"/>
          <ac:picMkLst>
            <pc:docMk/>
            <pc:sldMk cId="1316320683" sldId="278"/>
            <ac:picMk id="9" creationId="{35D508BB-7F75-1771-9B30-FF8E93FE5175}"/>
          </ac:picMkLst>
        </pc:picChg>
        <pc:picChg chg="add del mod">
          <ac:chgData name="Léonie Watson" userId="76600afbe4175ff0" providerId="LiveId" clId="{D2F4DBCC-9680-4DC9-ABEF-D4187B18AAAE}" dt="2024-11-07T08:29:42.519" v="857" actId="478"/>
          <ac:picMkLst>
            <pc:docMk/>
            <pc:sldMk cId="1316320683" sldId="278"/>
            <ac:picMk id="10" creationId="{2AE71111-ADC8-BADD-F4EA-23C2B45002FD}"/>
          </ac:picMkLst>
        </pc:picChg>
        <pc:picChg chg="add del mod">
          <ac:chgData name="Léonie Watson" userId="76600afbe4175ff0" providerId="LiveId" clId="{D2F4DBCC-9680-4DC9-ABEF-D4187B18AAAE}" dt="2024-11-07T08:32:58.328" v="869" actId="478"/>
          <ac:picMkLst>
            <pc:docMk/>
            <pc:sldMk cId="1316320683" sldId="278"/>
            <ac:picMk id="11" creationId="{26B5C9F7-6F01-E865-1286-7003BB47D40E}"/>
          </ac:picMkLst>
        </pc:picChg>
      </pc:sldChg>
      <pc:sldChg chg="modSp del mod">
        <pc:chgData name="Léonie Watson" userId="76600afbe4175ff0" providerId="LiveId" clId="{D2F4DBCC-9680-4DC9-ABEF-D4187B18AAAE}" dt="2024-11-03T11:46:30.083" v="314" actId="47"/>
        <pc:sldMkLst>
          <pc:docMk/>
          <pc:sldMk cId="1759837669" sldId="283"/>
        </pc:sldMkLst>
        <pc:spChg chg="mod">
          <ac:chgData name="Léonie Watson" userId="76600afbe4175ff0" providerId="LiveId" clId="{D2F4DBCC-9680-4DC9-ABEF-D4187B18AAAE}" dt="2024-11-02T19:18:41.865" v="128" actId="20577"/>
          <ac:spMkLst>
            <pc:docMk/>
            <pc:sldMk cId="1759837669" sldId="283"/>
            <ac:spMk id="2" creationId="{F56D5183-4610-568A-ECB9-C050D5BCDD15}"/>
          </ac:spMkLst>
        </pc:spChg>
      </pc:sldChg>
      <pc:sldChg chg="modSp del mod">
        <pc:chgData name="Léonie Watson" userId="76600afbe4175ff0" providerId="LiveId" clId="{D2F4DBCC-9680-4DC9-ABEF-D4187B18AAAE}" dt="2024-11-03T10:56:50.758" v="224" actId="2696"/>
        <pc:sldMkLst>
          <pc:docMk/>
          <pc:sldMk cId="357836665" sldId="284"/>
        </pc:sldMkLst>
        <pc:spChg chg="mod">
          <ac:chgData name="Léonie Watson" userId="76600afbe4175ff0" providerId="LiveId" clId="{D2F4DBCC-9680-4DC9-ABEF-D4187B18AAAE}" dt="2024-11-02T19:20:11.036" v="200" actId="20577"/>
          <ac:spMkLst>
            <pc:docMk/>
            <pc:sldMk cId="357836665" sldId="284"/>
            <ac:spMk id="2" creationId="{BDD7243C-3003-7F45-0CDA-847CA0C84A48}"/>
          </ac:spMkLst>
        </pc:spChg>
      </pc:sldChg>
      <pc:sldChg chg="addSp delSp modSp add mod modAnim">
        <pc:chgData name="Léonie Watson" userId="76600afbe4175ff0" providerId="LiveId" clId="{D2F4DBCC-9680-4DC9-ABEF-D4187B18AAAE}" dt="2024-11-07T08:25:39.889" v="838" actId="1036"/>
        <pc:sldMkLst>
          <pc:docMk/>
          <pc:sldMk cId="1867671246" sldId="284"/>
        </pc:sldMkLst>
        <pc:spChg chg="del">
          <ac:chgData name="Léonie Watson" userId="76600afbe4175ff0" providerId="LiveId" clId="{D2F4DBCC-9680-4DC9-ABEF-D4187B18AAAE}" dt="2024-11-03T13:37:28.711" v="489"/>
          <ac:spMkLst>
            <pc:docMk/>
            <pc:sldMk cId="1867671246" sldId="284"/>
            <ac:spMk id="3" creationId="{2EDB79F2-6689-0F25-8668-4CC72743B317}"/>
          </ac:spMkLst>
        </pc:spChg>
        <pc:spChg chg="add del mod">
          <ac:chgData name="Léonie Watson" userId="76600afbe4175ff0" providerId="LiveId" clId="{D2F4DBCC-9680-4DC9-ABEF-D4187B18AAAE}" dt="2024-11-07T08:25:39.889" v="838" actId="1036"/>
          <ac:spMkLst>
            <pc:docMk/>
            <pc:sldMk cId="1867671246" sldId="284"/>
            <ac:spMk id="4" creationId="{9F3D6A63-D4C0-3FF2-DBA8-507E52434487}"/>
          </ac:spMkLst>
        </pc:spChg>
        <pc:spChg chg="add del mod">
          <ac:chgData name="Léonie Watson" userId="76600afbe4175ff0" providerId="LiveId" clId="{D2F4DBCC-9680-4DC9-ABEF-D4187B18AAAE}" dt="2024-11-03T13:40:09.554" v="505"/>
          <ac:spMkLst>
            <pc:docMk/>
            <pc:sldMk cId="1867671246" sldId="284"/>
            <ac:spMk id="5" creationId="{065347D3-EE45-8FE1-856F-C8864FB796A1}"/>
          </ac:spMkLst>
        </pc:spChg>
        <pc:picChg chg="add del mod">
          <ac:chgData name="Léonie Watson" userId="76600afbe4175ff0" providerId="LiveId" clId="{D2F4DBCC-9680-4DC9-ABEF-D4187B18AAAE}" dt="2024-11-03T13:40:04.493" v="504" actId="478"/>
          <ac:picMkLst>
            <pc:docMk/>
            <pc:sldMk cId="1867671246" sldId="284"/>
            <ac:picMk id="4" creationId="{3B3D0816-57E1-4D17-E32F-B9949B265649}"/>
          </ac:picMkLst>
        </pc:picChg>
        <pc:picChg chg="add mod">
          <ac:chgData name="Léonie Watson" userId="76600afbe4175ff0" providerId="LiveId" clId="{D2F4DBCC-9680-4DC9-ABEF-D4187B18AAAE}" dt="2024-11-03T13:40:23.176" v="508" actId="1076"/>
          <ac:picMkLst>
            <pc:docMk/>
            <pc:sldMk cId="1867671246" sldId="284"/>
            <ac:picMk id="6" creationId="{D38C6254-8654-9C2F-6B91-B06BE3E52AA8}"/>
          </ac:picMkLst>
        </pc:picChg>
      </pc:sldChg>
      <pc:sldChg chg="add del">
        <pc:chgData name="Léonie Watson" userId="76600afbe4175ff0" providerId="LiveId" clId="{D2F4DBCC-9680-4DC9-ABEF-D4187B18AAAE}" dt="2024-11-03T11:34:48.536" v="228" actId="2696"/>
        <pc:sldMkLst>
          <pc:docMk/>
          <pc:sldMk cId="2617194175" sldId="284"/>
        </pc:sldMkLst>
      </pc:sldChg>
      <pc:sldChg chg="add del">
        <pc:chgData name="Léonie Watson" userId="76600afbe4175ff0" providerId="LiveId" clId="{D2F4DBCC-9680-4DC9-ABEF-D4187B18AAAE}" dt="2024-11-03T10:58:13" v="226" actId="2696"/>
        <pc:sldMkLst>
          <pc:docMk/>
          <pc:sldMk cId="3794115394" sldId="284"/>
        </pc:sldMkLst>
      </pc:sldChg>
      <pc:sldChg chg="add del">
        <pc:chgData name="Léonie Watson" userId="76600afbe4175ff0" providerId="LiveId" clId="{D2F4DBCC-9680-4DC9-ABEF-D4187B18AAAE}" dt="2024-11-03T11:46:55.986" v="317" actId="2696"/>
        <pc:sldMkLst>
          <pc:docMk/>
          <pc:sldMk cId="3995506373" sldId="284"/>
        </pc:sldMkLst>
      </pc:sldChg>
      <pc:sldChg chg="add del">
        <pc:chgData name="Léonie Watson" userId="76600afbe4175ff0" providerId="LiveId" clId="{D2F4DBCC-9680-4DC9-ABEF-D4187B18AAAE}" dt="2024-11-03T10:58:13" v="226" actId="2696"/>
        <pc:sldMkLst>
          <pc:docMk/>
          <pc:sldMk cId="34602975" sldId="285"/>
        </pc:sldMkLst>
      </pc:sldChg>
      <pc:sldChg chg="modSp del mod">
        <pc:chgData name="Léonie Watson" userId="76600afbe4175ff0" providerId="LiveId" clId="{D2F4DBCC-9680-4DC9-ABEF-D4187B18AAAE}" dt="2024-11-03T10:56:50.758" v="224" actId="2696"/>
        <pc:sldMkLst>
          <pc:docMk/>
          <pc:sldMk cId="193858775" sldId="285"/>
        </pc:sldMkLst>
        <pc:spChg chg="mod">
          <ac:chgData name="Léonie Watson" userId="76600afbe4175ff0" providerId="LiveId" clId="{D2F4DBCC-9680-4DC9-ABEF-D4187B18AAAE}" dt="2024-11-02T19:20:01.544" v="179" actId="20577"/>
          <ac:spMkLst>
            <pc:docMk/>
            <pc:sldMk cId="193858775" sldId="285"/>
            <ac:spMk id="2" creationId="{677707C6-51EE-19CB-CDA7-B5484594AB10}"/>
          </ac:spMkLst>
        </pc:spChg>
      </pc:sldChg>
      <pc:sldChg chg="addSp delSp modSp add mod ord modAnim">
        <pc:chgData name="Léonie Watson" userId="76600afbe4175ff0" providerId="LiveId" clId="{D2F4DBCC-9680-4DC9-ABEF-D4187B18AAAE}" dt="2024-11-03T14:27:02.134" v="780" actId="1076"/>
        <pc:sldMkLst>
          <pc:docMk/>
          <pc:sldMk cId="306617782" sldId="285"/>
        </pc:sldMkLst>
        <pc:spChg chg="del">
          <ac:chgData name="Léonie Watson" userId="76600afbe4175ff0" providerId="LiveId" clId="{D2F4DBCC-9680-4DC9-ABEF-D4187B18AAAE}" dt="2024-11-03T13:35:15.176" v="483"/>
          <ac:spMkLst>
            <pc:docMk/>
            <pc:sldMk cId="306617782" sldId="285"/>
            <ac:spMk id="3" creationId="{16E63CBF-F2E2-40A1-5370-3E9B2828B10A}"/>
          </ac:spMkLst>
        </pc:spChg>
        <pc:spChg chg="add del mod">
          <ac:chgData name="Léonie Watson" userId="76600afbe4175ff0" providerId="LiveId" clId="{D2F4DBCC-9680-4DC9-ABEF-D4187B18AAAE}" dt="2024-11-03T14:26:48.414" v="777"/>
          <ac:spMkLst>
            <pc:docMk/>
            <pc:sldMk cId="306617782" sldId="285"/>
            <ac:spMk id="5" creationId="{A3B067C1-DB37-7EF0-982F-CEEEB88FD327}"/>
          </ac:spMkLst>
        </pc:spChg>
        <pc:picChg chg="add del mod">
          <ac:chgData name="Léonie Watson" userId="76600afbe4175ff0" providerId="LiveId" clId="{D2F4DBCC-9680-4DC9-ABEF-D4187B18AAAE}" dt="2024-11-03T14:26:25.791" v="776" actId="478"/>
          <ac:picMkLst>
            <pc:docMk/>
            <pc:sldMk cId="306617782" sldId="285"/>
            <ac:picMk id="4" creationId="{D5272BF3-6EC5-DEA3-7516-D8F181B6A443}"/>
          </ac:picMkLst>
        </pc:picChg>
        <pc:picChg chg="add mod">
          <ac:chgData name="Léonie Watson" userId="76600afbe4175ff0" providerId="LiveId" clId="{D2F4DBCC-9680-4DC9-ABEF-D4187B18AAAE}" dt="2024-11-03T14:27:02.134" v="780" actId="1076"/>
          <ac:picMkLst>
            <pc:docMk/>
            <pc:sldMk cId="306617782" sldId="285"/>
            <ac:picMk id="6" creationId="{ADC26F38-652B-9629-3E72-5FC856075D33}"/>
          </ac:picMkLst>
        </pc:picChg>
      </pc:sldChg>
      <pc:sldChg chg="modSp mod">
        <pc:chgData name="Léonie Watson" userId="76600afbe4175ff0" providerId="LiveId" clId="{D2F4DBCC-9680-4DC9-ABEF-D4187B18AAAE}" dt="2024-11-03T14:03:25.013" v="771" actId="962"/>
        <pc:sldMkLst>
          <pc:docMk/>
          <pc:sldMk cId="2251709208" sldId="288"/>
        </pc:sldMkLst>
        <pc:picChg chg="mod">
          <ac:chgData name="Léonie Watson" userId="76600afbe4175ff0" providerId="LiveId" clId="{D2F4DBCC-9680-4DC9-ABEF-D4187B18AAAE}" dt="2024-11-03T14:03:25.013" v="771" actId="962"/>
          <ac:picMkLst>
            <pc:docMk/>
            <pc:sldMk cId="2251709208" sldId="288"/>
            <ac:picMk id="11" creationId="{00A77CCC-83CD-A5B7-398D-1873BAADA9F1}"/>
          </ac:picMkLst>
        </pc:picChg>
      </pc:sldChg>
      <pc:sldChg chg="new del">
        <pc:chgData name="Léonie Watson" userId="76600afbe4175ff0" providerId="LiveId" clId="{D2F4DBCC-9680-4DC9-ABEF-D4187B18AAAE}" dt="2024-11-02T19:11:36.856" v="115" actId="47"/>
        <pc:sldMkLst>
          <pc:docMk/>
          <pc:sldMk cId="974319632" sldId="295"/>
        </pc:sldMkLst>
      </pc:sldChg>
      <pc:sldChg chg="addSp delSp modSp new mod modAnim">
        <pc:chgData name="Léonie Watson" userId="76600afbe4175ff0" providerId="LiveId" clId="{D2F4DBCC-9680-4DC9-ABEF-D4187B18AAAE}" dt="2024-11-07T08:25:50.952" v="840" actId="22"/>
        <pc:sldMkLst>
          <pc:docMk/>
          <pc:sldMk cId="3180387093" sldId="296"/>
        </pc:sldMkLst>
        <pc:spChg chg="mod">
          <ac:chgData name="Léonie Watson" userId="76600afbe4175ff0" providerId="LiveId" clId="{D2F4DBCC-9680-4DC9-ABEF-D4187B18AAAE}" dt="2024-11-02T19:11:16.904" v="114" actId="1036"/>
          <ac:spMkLst>
            <pc:docMk/>
            <pc:sldMk cId="3180387093" sldId="296"/>
            <ac:spMk id="2" creationId="{3711119B-1053-C5A1-A007-5057720533BD}"/>
          </ac:spMkLst>
        </pc:spChg>
        <pc:spChg chg="del">
          <ac:chgData name="Léonie Watson" userId="76600afbe4175ff0" providerId="LiveId" clId="{D2F4DBCC-9680-4DC9-ABEF-D4187B18AAAE}" dt="2024-11-03T13:52:10.880" v="649"/>
          <ac:spMkLst>
            <pc:docMk/>
            <pc:sldMk cId="3180387093" sldId="296"/>
            <ac:spMk id="3" creationId="{8401872A-930F-FA54-EE48-1B05BFB28F4E}"/>
          </ac:spMkLst>
        </pc:spChg>
        <pc:spChg chg="add mod">
          <ac:chgData name="Léonie Watson" userId="76600afbe4175ff0" providerId="LiveId" clId="{D2F4DBCC-9680-4DC9-ABEF-D4187B18AAAE}" dt="2024-11-03T13:58:12.392" v="681" actId="1076"/>
          <ac:spMkLst>
            <pc:docMk/>
            <pc:sldMk cId="3180387093" sldId="296"/>
            <ac:spMk id="5" creationId="{76BD99D0-1CCC-A2BF-C04F-395C60319BB7}"/>
          </ac:spMkLst>
        </pc:spChg>
        <pc:spChg chg="add del">
          <ac:chgData name="Léonie Watson" userId="76600afbe4175ff0" providerId="LiveId" clId="{D2F4DBCC-9680-4DC9-ABEF-D4187B18AAAE}" dt="2024-11-07T08:25:50.952" v="840" actId="22"/>
          <ac:spMkLst>
            <pc:docMk/>
            <pc:sldMk cId="3180387093" sldId="296"/>
            <ac:spMk id="6" creationId="{5257CB8E-BF63-89BA-F0F1-32A0C6F6F459}"/>
          </ac:spMkLst>
        </pc:spChg>
        <pc:picChg chg="add mod">
          <ac:chgData name="Léonie Watson" userId="76600afbe4175ff0" providerId="LiveId" clId="{D2F4DBCC-9680-4DC9-ABEF-D4187B18AAAE}" dt="2024-11-03T13:57:48.690" v="679" actId="1076"/>
          <ac:picMkLst>
            <pc:docMk/>
            <pc:sldMk cId="3180387093" sldId="296"/>
            <ac:picMk id="4" creationId="{48EDE646-375B-C6E5-5C3C-50EABF466B43}"/>
          </ac:picMkLst>
        </pc:picChg>
      </pc:sldChg>
      <pc:sldChg chg="modSp add del mod">
        <pc:chgData name="Léonie Watson" userId="76600afbe4175ff0" providerId="LiveId" clId="{D2F4DBCC-9680-4DC9-ABEF-D4187B18AAAE}" dt="2024-11-03T10:56:50.758" v="224" actId="2696"/>
        <pc:sldMkLst>
          <pc:docMk/>
          <pc:sldMk cId="311723950" sldId="297"/>
        </pc:sldMkLst>
        <pc:spChg chg="mod">
          <ac:chgData name="Léonie Watson" userId="76600afbe4175ff0" providerId="LiveId" clId="{D2F4DBCC-9680-4DC9-ABEF-D4187B18AAAE}" dt="2024-11-02T19:21:14.065" v="216" actId="20577"/>
          <ac:spMkLst>
            <pc:docMk/>
            <pc:sldMk cId="311723950" sldId="297"/>
            <ac:spMk id="2" creationId="{5625E6B7-43C3-1F08-37E8-B9514EA88391}"/>
          </ac:spMkLst>
        </pc:spChg>
      </pc:sldChg>
      <pc:sldChg chg="add">
        <pc:chgData name="Léonie Watson" userId="76600afbe4175ff0" providerId="LiveId" clId="{D2F4DBCC-9680-4DC9-ABEF-D4187B18AAAE}" dt="2024-11-07T08:26:44.741" v="842"/>
        <pc:sldMkLst>
          <pc:docMk/>
          <pc:sldMk cId="1941413001" sldId="297"/>
        </pc:sldMkLst>
      </pc:sldChg>
      <pc:sldChg chg="add del">
        <pc:chgData name="Léonie Watson" userId="76600afbe4175ff0" providerId="LiveId" clId="{D2F4DBCC-9680-4DC9-ABEF-D4187B18AAAE}" dt="2024-11-03T11:46:34.076" v="315" actId="2696"/>
        <pc:sldMkLst>
          <pc:docMk/>
          <pc:sldMk cId="2337379247" sldId="297"/>
        </pc:sldMkLst>
      </pc:sldChg>
      <pc:sldChg chg="add del">
        <pc:chgData name="Léonie Watson" userId="76600afbe4175ff0" providerId="LiveId" clId="{D2F4DBCC-9680-4DC9-ABEF-D4187B18AAAE}" dt="2024-11-03T11:37:37.946" v="232" actId="2696"/>
        <pc:sldMkLst>
          <pc:docMk/>
          <pc:sldMk cId="3056157778" sldId="297"/>
        </pc:sldMkLst>
      </pc:sldChg>
      <pc:sldChg chg="addSp delSp modSp add del mod">
        <pc:chgData name="Léonie Watson" userId="76600afbe4175ff0" providerId="LiveId" clId="{D2F4DBCC-9680-4DC9-ABEF-D4187B18AAAE}" dt="2024-11-03T15:34:03.906" v="827" actId="2696"/>
        <pc:sldMkLst>
          <pc:docMk/>
          <pc:sldMk cId="3247503714" sldId="297"/>
        </pc:sldMkLst>
        <pc:spChg chg="del">
          <ac:chgData name="Léonie Watson" userId="76600afbe4175ff0" providerId="LiveId" clId="{D2F4DBCC-9680-4DC9-ABEF-D4187B18AAAE}" dt="2024-11-03T13:43:31.996" v="509"/>
          <ac:spMkLst>
            <pc:docMk/>
            <pc:sldMk cId="3247503714" sldId="297"/>
            <ac:spMk id="3" creationId="{E36D3229-E431-E097-EA49-FF9B4623935C}"/>
          </ac:spMkLst>
        </pc:spChg>
        <pc:spChg chg="add del mod">
          <ac:chgData name="Léonie Watson" userId="76600afbe4175ff0" providerId="LiveId" clId="{D2F4DBCC-9680-4DC9-ABEF-D4187B18AAAE}" dt="2024-11-03T13:45:58.786" v="524"/>
          <ac:spMkLst>
            <pc:docMk/>
            <pc:sldMk cId="3247503714" sldId="297"/>
            <ac:spMk id="8" creationId="{81CB6405-6E14-19A8-E572-1BA16866065E}"/>
          </ac:spMkLst>
        </pc:spChg>
        <pc:picChg chg="add del mod">
          <ac:chgData name="Léonie Watson" userId="76600afbe4175ff0" providerId="LiveId" clId="{D2F4DBCC-9680-4DC9-ABEF-D4187B18AAAE}" dt="2024-11-03T13:45:54.138" v="523" actId="478"/>
          <ac:picMkLst>
            <pc:docMk/>
            <pc:sldMk cId="3247503714" sldId="297"/>
            <ac:picMk id="5" creationId="{972BE0CD-B074-BA24-F42E-50ECF9605F87}"/>
          </ac:picMkLst>
        </pc:picChg>
        <pc:picChg chg="add del mod">
          <ac:chgData name="Léonie Watson" userId="76600afbe4175ff0" providerId="LiveId" clId="{D2F4DBCC-9680-4DC9-ABEF-D4187B18AAAE}" dt="2024-11-03T13:45:37.229" v="522" actId="478"/>
          <ac:picMkLst>
            <pc:docMk/>
            <pc:sldMk cId="3247503714" sldId="297"/>
            <ac:picMk id="7" creationId="{DE43E9AD-78BE-D5C9-9844-F32DB9F84ED6}"/>
          </ac:picMkLst>
        </pc:picChg>
        <pc:picChg chg="add mod">
          <ac:chgData name="Léonie Watson" userId="76600afbe4175ff0" providerId="LiveId" clId="{D2F4DBCC-9680-4DC9-ABEF-D4187B18AAAE}" dt="2024-11-03T13:46:37.902" v="560" actId="962"/>
          <ac:picMkLst>
            <pc:docMk/>
            <pc:sldMk cId="3247503714" sldId="297"/>
            <ac:picMk id="10" creationId="{3A911CDC-D076-8EAB-8C0A-3A3FA49F3EBB}"/>
          </ac:picMkLst>
        </pc:picChg>
      </pc:sldChg>
      <pc:sldChg chg="add del">
        <pc:chgData name="Léonie Watson" userId="76600afbe4175ff0" providerId="LiveId" clId="{D2F4DBCC-9680-4DC9-ABEF-D4187B18AAAE}" dt="2024-11-07T08:26:26.461" v="841" actId="2696"/>
        <pc:sldMkLst>
          <pc:docMk/>
          <pc:sldMk cId="3913511461" sldId="297"/>
        </pc:sldMkLst>
      </pc:sldChg>
      <pc:sldChg chg="add del">
        <pc:chgData name="Léonie Watson" userId="76600afbe4175ff0" providerId="LiveId" clId="{D2F4DBCC-9680-4DC9-ABEF-D4187B18AAAE}" dt="2024-11-03T11:46:34.076" v="315" actId="2696"/>
        <pc:sldMkLst>
          <pc:docMk/>
          <pc:sldMk cId="736936257" sldId="298"/>
        </pc:sldMkLst>
      </pc:sldChg>
      <pc:sldChg chg="add del">
        <pc:chgData name="Léonie Watson" userId="76600afbe4175ff0" providerId="LiveId" clId="{D2F4DBCC-9680-4DC9-ABEF-D4187B18AAAE}" dt="2024-11-03T11:37:37.946" v="232" actId="2696"/>
        <pc:sldMkLst>
          <pc:docMk/>
          <pc:sldMk cId="1438925865" sldId="298"/>
        </pc:sldMkLst>
      </pc:sldChg>
      <pc:sldChg chg="modSp add del mod">
        <pc:chgData name="Léonie Watson" userId="76600afbe4175ff0" providerId="LiveId" clId="{D2F4DBCC-9680-4DC9-ABEF-D4187B18AAAE}" dt="2024-11-03T10:56:50.758" v="224" actId="2696"/>
        <pc:sldMkLst>
          <pc:docMk/>
          <pc:sldMk cId="1839478250" sldId="298"/>
        </pc:sldMkLst>
        <pc:spChg chg="mod">
          <ac:chgData name="Léonie Watson" userId="76600afbe4175ff0" providerId="LiveId" clId="{D2F4DBCC-9680-4DC9-ABEF-D4187B18AAAE}" dt="2024-11-02T19:24:44.297" v="223" actId="20577"/>
          <ac:spMkLst>
            <pc:docMk/>
            <pc:sldMk cId="1839478250" sldId="298"/>
            <ac:spMk id="2" creationId="{D2496ED6-AE30-2A2A-7585-7CA517E91591}"/>
          </ac:spMkLst>
        </pc:spChg>
      </pc:sldChg>
      <pc:sldChg chg="add del">
        <pc:chgData name="Léonie Watson" userId="76600afbe4175ff0" providerId="LiveId" clId="{D2F4DBCC-9680-4DC9-ABEF-D4187B18AAAE}" dt="2024-11-07T08:26:53.412" v="843" actId="47"/>
        <pc:sldMkLst>
          <pc:docMk/>
          <pc:sldMk cId="1953517015" sldId="298"/>
        </pc:sldMkLst>
      </pc:sldChg>
      <pc:sldChg chg="addSp delSp modSp add del mod">
        <pc:chgData name="Léonie Watson" userId="76600afbe4175ff0" providerId="LiveId" clId="{D2F4DBCC-9680-4DC9-ABEF-D4187B18AAAE}" dt="2024-11-03T15:34:03.906" v="827" actId="2696"/>
        <pc:sldMkLst>
          <pc:docMk/>
          <pc:sldMk cId="3961884165" sldId="298"/>
        </pc:sldMkLst>
        <pc:spChg chg="mod">
          <ac:chgData name="Léonie Watson" userId="76600afbe4175ff0" providerId="LiveId" clId="{D2F4DBCC-9680-4DC9-ABEF-D4187B18AAAE}" dt="2024-11-03T11:47:35.103" v="329" actId="20577"/>
          <ac:spMkLst>
            <pc:docMk/>
            <pc:sldMk cId="3961884165" sldId="298"/>
            <ac:spMk id="2" creationId="{D2496ED6-AE30-2A2A-7585-7CA517E91591}"/>
          </ac:spMkLst>
        </pc:spChg>
        <pc:spChg chg="del">
          <ac:chgData name="Léonie Watson" userId="76600afbe4175ff0" providerId="LiveId" clId="{D2F4DBCC-9680-4DC9-ABEF-D4187B18AAAE}" dt="2024-11-03T13:50:04.902" v="561"/>
          <ac:spMkLst>
            <pc:docMk/>
            <pc:sldMk cId="3961884165" sldId="298"/>
            <ac:spMk id="3" creationId="{0B43BB08-823F-821B-CE17-AFA878121778}"/>
          </ac:spMkLst>
        </pc:spChg>
        <pc:spChg chg="add del mod">
          <ac:chgData name="Léonie Watson" userId="76600afbe4175ff0" providerId="LiveId" clId="{D2F4DBCC-9680-4DC9-ABEF-D4187B18AAAE}" dt="2024-11-03T13:55:42.404" v="664"/>
          <ac:spMkLst>
            <pc:docMk/>
            <pc:sldMk cId="3961884165" sldId="298"/>
            <ac:spMk id="8" creationId="{880C5C46-E87B-C9D9-04FB-F7FF728BDF52}"/>
          </ac:spMkLst>
        </pc:spChg>
        <pc:spChg chg="add mod">
          <ac:chgData name="Léonie Watson" userId="76600afbe4175ff0" providerId="LiveId" clId="{D2F4DBCC-9680-4DC9-ABEF-D4187B18AAAE}" dt="2024-11-03T13:56:27.010" v="670" actId="1076"/>
          <ac:spMkLst>
            <pc:docMk/>
            <pc:sldMk cId="3961884165" sldId="298"/>
            <ac:spMk id="9" creationId="{F8CAF4F4-B837-E851-F311-4455FE61944B}"/>
          </ac:spMkLst>
        </pc:spChg>
        <pc:picChg chg="add mod">
          <ac:chgData name="Léonie Watson" userId="76600afbe4175ff0" providerId="LiveId" clId="{D2F4DBCC-9680-4DC9-ABEF-D4187B18AAAE}" dt="2024-11-03T13:51:26.740" v="603" actId="962"/>
          <ac:picMkLst>
            <pc:docMk/>
            <pc:sldMk cId="3961884165" sldId="298"/>
            <ac:picMk id="5" creationId="{7090DF11-2FF5-F038-C1E4-735A91ED0646}"/>
          </ac:picMkLst>
        </pc:picChg>
        <pc:picChg chg="add mod">
          <ac:chgData name="Léonie Watson" userId="76600afbe4175ff0" providerId="LiveId" clId="{D2F4DBCC-9680-4DC9-ABEF-D4187B18AAAE}" dt="2024-11-03T13:51:40.609" v="648" actId="962"/>
          <ac:picMkLst>
            <pc:docMk/>
            <pc:sldMk cId="3961884165" sldId="298"/>
            <ac:picMk id="7" creationId="{A788B79F-E0E1-51FE-E063-F81174838C92}"/>
          </ac:picMkLst>
        </pc:picChg>
      </pc:sldChg>
      <pc:sldChg chg="addSp delSp modSp new mod modAnim">
        <pc:chgData name="Léonie Watson" userId="76600afbe4175ff0" providerId="LiveId" clId="{D2F4DBCC-9680-4DC9-ABEF-D4187B18AAAE}" dt="2024-11-03T14:32:49.970" v="820" actId="20577"/>
        <pc:sldMkLst>
          <pc:docMk/>
          <pc:sldMk cId="2726747810" sldId="299"/>
        </pc:sldMkLst>
        <pc:spChg chg="mod">
          <ac:chgData name="Léonie Watson" userId="76600afbe4175ff0" providerId="LiveId" clId="{D2F4DBCC-9680-4DC9-ABEF-D4187B18AAAE}" dt="2024-11-03T14:32:49.970" v="820" actId="20577"/>
          <ac:spMkLst>
            <pc:docMk/>
            <pc:sldMk cId="2726747810" sldId="299"/>
            <ac:spMk id="2" creationId="{3F962281-B669-249F-742F-41110691E514}"/>
          </ac:spMkLst>
        </pc:spChg>
        <pc:spChg chg="del">
          <ac:chgData name="Léonie Watson" userId="76600afbe4175ff0" providerId="LiveId" clId="{D2F4DBCC-9680-4DC9-ABEF-D4187B18AAAE}" dt="2024-11-03T14:00:48.887" v="682"/>
          <ac:spMkLst>
            <pc:docMk/>
            <pc:sldMk cId="2726747810" sldId="299"/>
            <ac:spMk id="3" creationId="{92300AB2-BBA0-BF7B-9136-653B5B87F27B}"/>
          </ac:spMkLst>
        </pc:spChg>
        <pc:picChg chg="add mod">
          <ac:chgData name="Léonie Watson" userId="76600afbe4175ff0" providerId="LiveId" clId="{D2F4DBCC-9680-4DC9-ABEF-D4187B18AAAE}" dt="2024-11-03T14:01:41.335" v="683" actId="1076"/>
          <ac:picMkLst>
            <pc:docMk/>
            <pc:sldMk cId="2726747810" sldId="299"/>
            <ac:picMk id="4" creationId="{B2094B66-63DF-4F63-B289-1A979EEFC018}"/>
          </ac:picMkLst>
        </pc:picChg>
      </pc:sldChg>
      <pc:sldChg chg="add del">
        <pc:chgData name="Léonie Watson" userId="76600afbe4175ff0" providerId="LiveId" clId="{D2F4DBCC-9680-4DC9-ABEF-D4187B18AAAE}" dt="2024-11-03T11:37:59.723" v="234" actId="47"/>
        <pc:sldMkLst>
          <pc:docMk/>
          <pc:sldMk cId="3390599921" sldId="299"/>
        </pc:sldMkLst>
      </pc:sldChg>
      <pc:sldChg chg="del">
        <pc:chgData name="Léonie Watson" userId="76600afbe4175ff0" providerId="LiveId" clId="{D2F4DBCC-9680-4DC9-ABEF-D4187B18AAAE}" dt="2024-11-05T19:14:27.681" v="831" actId="47"/>
        <pc:sldMkLst>
          <pc:docMk/>
          <pc:sldMk cId="2523494584" sldId="303"/>
        </pc:sldMkLst>
      </pc:sldChg>
      <pc:sldChg chg="modSp new mod">
        <pc:chgData name="Léonie Watson" userId="76600afbe4175ff0" providerId="LiveId" clId="{D2F4DBCC-9680-4DC9-ABEF-D4187B18AAAE}" dt="2024-11-07T08:28:58.583" v="855" actId="20577"/>
        <pc:sldMkLst>
          <pc:docMk/>
          <pc:sldMk cId="3223923223" sldId="305"/>
        </pc:sldMkLst>
        <pc:spChg chg="mod">
          <ac:chgData name="Léonie Watson" userId="76600afbe4175ff0" providerId="LiveId" clId="{D2F4DBCC-9680-4DC9-ABEF-D4187B18AAAE}" dt="2024-11-07T08:28:58.583" v="855" actId="20577"/>
          <ac:spMkLst>
            <pc:docMk/>
            <pc:sldMk cId="3223923223" sldId="305"/>
            <ac:spMk id="2" creationId="{8DF54704-C3E3-80C5-06E2-C4C9CC0E7466}"/>
          </ac:spMkLst>
        </pc:spChg>
      </pc:sldChg>
    </pc:docChg>
  </pc:docChgLst>
  <pc:docChgLst>
    <pc:chgData name="Léonie Watson" userId="76600afbe4175ff0" providerId="LiveId" clId="{B8A8681A-A9FB-43B8-949D-A96326C19A97}"/>
    <pc:docChg chg="addSld delSld modSld">
      <pc:chgData name="Léonie Watson" userId="76600afbe4175ff0" providerId="LiveId" clId="{B8A8681A-A9FB-43B8-949D-A96326C19A97}" dt="2024-11-07T16:39:04.146" v="5" actId="47"/>
      <pc:docMkLst>
        <pc:docMk/>
      </pc:docMkLst>
      <pc:sldChg chg="modSp add del mod">
        <pc:chgData name="Léonie Watson" userId="76600afbe4175ff0" providerId="LiveId" clId="{B8A8681A-A9FB-43B8-949D-A96326C19A97}" dt="2024-11-07T16:39:04.146" v="5" actId="47"/>
        <pc:sldMkLst>
          <pc:docMk/>
          <pc:sldMk cId="772461450" sldId="301"/>
        </pc:sldMkLst>
        <pc:picChg chg="mod">
          <ac:chgData name="Léonie Watson" userId="76600afbe4175ff0" providerId="LiveId" clId="{B8A8681A-A9FB-43B8-949D-A96326C19A97}" dt="2024-11-07T16:36:34.603" v="2" actId="1036"/>
          <ac:picMkLst>
            <pc:docMk/>
            <pc:sldMk cId="772461450" sldId="301"/>
            <ac:picMk id="3" creationId="{71B9F94D-7F1D-BC5A-FA27-46366AF88B96}"/>
          </ac:picMkLst>
        </pc:picChg>
      </pc:sldChg>
    </pc:docChg>
  </pc:docChgLst>
  <pc:docChgLst>
    <pc:chgData name="Léonie Watson" userId="7853d41a-951d-43f6-89b9-b8bf3f294f0c" providerId="ADAL" clId="{01C578BA-B868-4A00-8D07-8B92D39D2008}"/>
    <pc:docChg chg="custSel addSld delSld modSld delSection modSection">
      <pc:chgData name="Léonie Watson" userId="7853d41a-951d-43f6-89b9-b8bf3f294f0c" providerId="ADAL" clId="{01C578BA-B868-4A00-8D07-8B92D39D2008}" dt="2024-10-26T14:17:56.806" v="599" actId="47"/>
      <pc:docMkLst>
        <pc:docMk/>
      </pc:docMkLst>
      <pc:sldChg chg="modSp del mod">
        <pc:chgData name="Léonie Watson" userId="7853d41a-951d-43f6-89b9-b8bf3f294f0c" providerId="ADAL" clId="{01C578BA-B868-4A00-8D07-8B92D39D2008}" dt="2024-10-26T13:55:22.259" v="128" actId="47"/>
        <pc:sldMkLst>
          <pc:docMk/>
          <pc:sldMk cId="228104778" sldId="256"/>
        </pc:sldMkLst>
        <pc:spChg chg="mod">
          <ac:chgData name="Léonie Watson" userId="7853d41a-951d-43f6-89b9-b8bf3f294f0c" providerId="ADAL" clId="{01C578BA-B868-4A00-8D07-8B92D39D2008}" dt="2024-10-26T13:47:35.826" v="54" actId="20577"/>
          <ac:spMkLst>
            <pc:docMk/>
            <pc:sldMk cId="228104778" sldId="256"/>
            <ac:spMk id="2" creationId="{4FCB2355-6EF1-AA4D-AB6B-1121BC790792}"/>
          </ac:spMkLst>
        </pc:spChg>
        <pc:spChg chg="mod">
          <ac:chgData name="Léonie Watson" userId="7853d41a-951d-43f6-89b9-b8bf3f294f0c" providerId="ADAL" clId="{01C578BA-B868-4A00-8D07-8B92D39D2008}" dt="2024-10-26T13:54:05.774" v="98" actId="1035"/>
          <ac:spMkLst>
            <pc:docMk/>
            <pc:sldMk cId="228104778" sldId="256"/>
            <ac:spMk id="3" creationId="{B5605645-1043-E546-A218-02AD9C9F84A4}"/>
          </ac:spMkLst>
        </pc:spChg>
      </pc:sldChg>
      <pc:sldChg chg="new del">
        <pc:chgData name="Léonie Watson" userId="7853d41a-951d-43f6-89b9-b8bf3f294f0c" providerId="ADAL" clId="{01C578BA-B868-4A00-8D07-8B92D39D2008}" dt="2024-10-26T14:17:56.806" v="599" actId="47"/>
        <pc:sldMkLst>
          <pc:docMk/>
          <pc:sldMk cId="1373673369" sldId="257"/>
        </pc:sldMkLst>
      </pc:sldChg>
      <pc:sldChg chg="modSp add del mod">
        <pc:chgData name="Léonie Watson" userId="7853d41a-951d-43f6-89b9-b8bf3f294f0c" providerId="ADAL" clId="{01C578BA-B868-4A00-8D07-8B92D39D2008}" dt="2024-10-26T14:17:56.806" v="599" actId="47"/>
        <pc:sldMkLst>
          <pc:docMk/>
          <pc:sldMk cId="3906014841" sldId="258"/>
        </pc:sldMkLst>
        <pc:spChg chg="mod">
          <ac:chgData name="Léonie Watson" userId="7853d41a-951d-43f6-89b9-b8bf3f294f0c" providerId="ADAL" clId="{01C578BA-B868-4A00-8D07-8B92D39D2008}" dt="2024-10-26T14:04:22.056" v="152" actId="20577"/>
          <ac:spMkLst>
            <pc:docMk/>
            <pc:sldMk cId="3906014841" sldId="258"/>
            <ac:spMk id="2" creationId="{E0CC28BD-A115-5426-AC83-F462A36E1E6C}"/>
          </ac:spMkLst>
        </pc:spChg>
        <pc:spChg chg="mod">
          <ac:chgData name="Léonie Watson" userId="7853d41a-951d-43f6-89b9-b8bf3f294f0c" providerId="ADAL" clId="{01C578BA-B868-4A00-8D07-8B92D39D2008}" dt="2024-10-26T14:04:41.236" v="200" actId="20577"/>
          <ac:spMkLst>
            <pc:docMk/>
            <pc:sldMk cId="3906014841" sldId="258"/>
            <ac:spMk id="3" creationId="{921F4FBC-74DD-177F-9EE2-9EACE24ABC3F}"/>
          </ac:spMkLst>
        </pc:spChg>
      </pc:sldChg>
      <pc:sldChg chg="modSp add del mod">
        <pc:chgData name="Léonie Watson" userId="7853d41a-951d-43f6-89b9-b8bf3f294f0c" providerId="ADAL" clId="{01C578BA-B868-4A00-8D07-8B92D39D2008}" dt="2024-10-26T14:17:56.806" v="599" actId="47"/>
        <pc:sldMkLst>
          <pc:docMk/>
          <pc:sldMk cId="4042120224" sldId="259"/>
        </pc:sldMkLst>
        <pc:spChg chg="mod">
          <ac:chgData name="Léonie Watson" userId="7853d41a-951d-43f6-89b9-b8bf3f294f0c" providerId="ADAL" clId="{01C578BA-B868-4A00-8D07-8B92D39D2008}" dt="2024-10-26T14:06:36.970" v="333" actId="20577"/>
          <ac:spMkLst>
            <pc:docMk/>
            <pc:sldMk cId="4042120224" sldId="259"/>
            <ac:spMk id="2" creationId="{288186B8-332A-2385-E1D5-66C63E809639}"/>
          </ac:spMkLst>
        </pc:spChg>
      </pc:sldChg>
      <pc:sldChg chg="modSp add del mod">
        <pc:chgData name="Léonie Watson" userId="7853d41a-951d-43f6-89b9-b8bf3f294f0c" providerId="ADAL" clId="{01C578BA-B868-4A00-8D07-8B92D39D2008}" dt="2024-10-26T14:17:56.806" v="599" actId="47"/>
        <pc:sldMkLst>
          <pc:docMk/>
          <pc:sldMk cId="1334985082" sldId="260"/>
        </pc:sldMkLst>
        <pc:spChg chg="mod">
          <ac:chgData name="Léonie Watson" userId="7853d41a-951d-43f6-89b9-b8bf3f294f0c" providerId="ADAL" clId="{01C578BA-B868-4A00-8D07-8B92D39D2008}" dt="2024-10-26T14:07:40.595" v="389" actId="20577"/>
          <ac:spMkLst>
            <pc:docMk/>
            <pc:sldMk cId="1334985082" sldId="260"/>
            <ac:spMk id="2" creationId="{7C477ABE-18B8-7F2B-3B9A-17A1DEE394AF}"/>
          </ac:spMkLst>
        </pc:spChg>
      </pc:sldChg>
      <pc:sldChg chg="modSp add del mod">
        <pc:chgData name="Léonie Watson" userId="7853d41a-951d-43f6-89b9-b8bf3f294f0c" providerId="ADAL" clId="{01C578BA-B868-4A00-8D07-8B92D39D2008}" dt="2024-10-26T14:17:56.806" v="599" actId="47"/>
        <pc:sldMkLst>
          <pc:docMk/>
          <pc:sldMk cId="3517087611" sldId="261"/>
        </pc:sldMkLst>
        <pc:spChg chg="mod">
          <ac:chgData name="Léonie Watson" userId="7853d41a-951d-43f6-89b9-b8bf3f294f0c" providerId="ADAL" clId="{01C578BA-B868-4A00-8D07-8B92D39D2008}" dt="2024-10-26T14:08:03.500" v="407" actId="20577"/>
          <ac:spMkLst>
            <pc:docMk/>
            <pc:sldMk cId="3517087611" sldId="261"/>
            <ac:spMk id="2" creationId="{F94BE6CF-30D0-AF2C-DF7C-D488C07278B1}"/>
          </ac:spMkLst>
        </pc:spChg>
      </pc:sldChg>
      <pc:sldChg chg="modSp add del mod">
        <pc:chgData name="Léonie Watson" userId="7853d41a-951d-43f6-89b9-b8bf3f294f0c" providerId="ADAL" clId="{01C578BA-B868-4A00-8D07-8B92D39D2008}" dt="2024-10-26T14:17:56.806" v="599" actId="47"/>
        <pc:sldMkLst>
          <pc:docMk/>
          <pc:sldMk cId="3397884758" sldId="262"/>
        </pc:sldMkLst>
        <pc:spChg chg="mod">
          <ac:chgData name="Léonie Watson" userId="7853d41a-951d-43f6-89b9-b8bf3f294f0c" providerId="ADAL" clId="{01C578BA-B868-4A00-8D07-8B92D39D2008}" dt="2024-10-26T14:08:14.705" v="429" actId="20577"/>
          <ac:spMkLst>
            <pc:docMk/>
            <pc:sldMk cId="3397884758" sldId="262"/>
            <ac:spMk id="2" creationId="{5B621377-D76A-F641-232B-20E9AA856FE5}"/>
          </ac:spMkLst>
        </pc:spChg>
      </pc:sldChg>
      <pc:sldChg chg="modSp add del mod">
        <pc:chgData name="Léonie Watson" userId="7853d41a-951d-43f6-89b9-b8bf3f294f0c" providerId="ADAL" clId="{01C578BA-B868-4A00-8D07-8B92D39D2008}" dt="2024-10-26T14:17:56.806" v="599" actId="47"/>
        <pc:sldMkLst>
          <pc:docMk/>
          <pc:sldMk cId="3483684220" sldId="263"/>
        </pc:sldMkLst>
        <pc:spChg chg="mod">
          <ac:chgData name="Léonie Watson" userId="7853d41a-951d-43f6-89b9-b8bf3f294f0c" providerId="ADAL" clId="{01C578BA-B868-4A00-8D07-8B92D39D2008}" dt="2024-10-26T14:08:30.836" v="445" actId="20577"/>
          <ac:spMkLst>
            <pc:docMk/>
            <pc:sldMk cId="3483684220" sldId="263"/>
            <ac:spMk id="2" creationId="{9DF28E09-580C-A3B4-26B7-4945CC950C32}"/>
          </ac:spMkLst>
        </pc:spChg>
      </pc:sldChg>
      <pc:sldChg chg="modSp add del mod">
        <pc:chgData name="Léonie Watson" userId="7853d41a-951d-43f6-89b9-b8bf3f294f0c" providerId="ADAL" clId="{01C578BA-B868-4A00-8D07-8B92D39D2008}" dt="2024-10-26T14:17:56.806" v="599" actId="47"/>
        <pc:sldMkLst>
          <pc:docMk/>
          <pc:sldMk cId="3434637178" sldId="264"/>
        </pc:sldMkLst>
        <pc:spChg chg="mod">
          <ac:chgData name="Léonie Watson" userId="7853d41a-951d-43f6-89b9-b8bf3f294f0c" providerId="ADAL" clId="{01C578BA-B868-4A00-8D07-8B92D39D2008}" dt="2024-10-26T14:08:50.190" v="459" actId="20577"/>
          <ac:spMkLst>
            <pc:docMk/>
            <pc:sldMk cId="3434637178" sldId="264"/>
            <ac:spMk id="2" creationId="{B3FAF409-3E7B-6FAE-0397-C52F4A596F71}"/>
          </ac:spMkLst>
        </pc:spChg>
      </pc:sldChg>
      <pc:sldChg chg="modSp add del mod">
        <pc:chgData name="Léonie Watson" userId="7853d41a-951d-43f6-89b9-b8bf3f294f0c" providerId="ADAL" clId="{01C578BA-B868-4A00-8D07-8B92D39D2008}" dt="2024-10-26T14:17:56.806" v="599" actId="47"/>
        <pc:sldMkLst>
          <pc:docMk/>
          <pc:sldMk cId="2086939530" sldId="265"/>
        </pc:sldMkLst>
        <pc:spChg chg="mod">
          <ac:chgData name="Léonie Watson" userId="7853d41a-951d-43f6-89b9-b8bf3f294f0c" providerId="ADAL" clId="{01C578BA-B868-4A00-8D07-8B92D39D2008}" dt="2024-10-26T14:10:31.685" v="500" actId="20577"/>
          <ac:spMkLst>
            <pc:docMk/>
            <pc:sldMk cId="2086939530" sldId="265"/>
            <ac:spMk id="2" creationId="{B6AC4EAC-D82D-B092-74DA-CC2AC04EF9F8}"/>
          </ac:spMkLst>
        </pc:spChg>
      </pc:sldChg>
      <pc:sldChg chg="modSp add del mod">
        <pc:chgData name="Léonie Watson" userId="7853d41a-951d-43f6-89b9-b8bf3f294f0c" providerId="ADAL" clId="{01C578BA-B868-4A00-8D07-8B92D39D2008}" dt="2024-10-26T14:17:56.806" v="599" actId="47"/>
        <pc:sldMkLst>
          <pc:docMk/>
          <pc:sldMk cId="1053624425" sldId="266"/>
        </pc:sldMkLst>
        <pc:spChg chg="mod">
          <ac:chgData name="Léonie Watson" userId="7853d41a-951d-43f6-89b9-b8bf3f294f0c" providerId="ADAL" clId="{01C578BA-B868-4A00-8D07-8B92D39D2008}" dt="2024-10-26T14:09:50.375" v="486" actId="20577"/>
          <ac:spMkLst>
            <pc:docMk/>
            <pc:sldMk cId="1053624425" sldId="266"/>
            <ac:spMk id="2" creationId="{F1126F38-EAAB-CC7E-1AF0-03586FFF8F10}"/>
          </ac:spMkLst>
        </pc:spChg>
      </pc:sldChg>
      <pc:sldChg chg="modSp add del mod">
        <pc:chgData name="Léonie Watson" userId="7853d41a-951d-43f6-89b9-b8bf3f294f0c" providerId="ADAL" clId="{01C578BA-B868-4A00-8D07-8B92D39D2008}" dt="2024-10-26T14:17:56.806" v="599" actId="47"/>
        <pc:sldMkLst>
          <pc:docMk/>
          <pc:sldMk cId="656792246" sldId="267"/>
        </pc:sldMkLst>
        <pc:spChg chg="mod">
          <ac:chgData name="Léonie Watson" userId="7853d41a-951d-43f6-89b9-b8bf3f294f0c" providerId="ADAL" clId="{01C578BA-B868-4A00-8D07-8B92D39D2008}" dt="2024-10-26T14:10:42.709" v="515" actId="20577"/>
          <ac:spMkLst>
            <pc:docMk/>
            <pc:sldMk cId="656792246" sldId="267"/>
            <ac:spMk id="2" creationId="{36C4ADD9-D88C-65FA-A03D-6B21D74C42F3}"/>
          </ac:spMkLst>
        </pc:spChg>
      </pc:sldChg>
      <pc:sldChg chg="modSp add del mod">
        <pc:chgData name="Léonie Watson" userId="7853d41a-951d-43f6-89b9-b8bf3f294f0c" providerId="ADAL" clId="{01C578BA-B868-4A00-8D07-8B92D39D2008}" dt="2024-10-26T14:17:56.806" v="599" actId="47"/>
        <pc:sldMkLst>
          <pc:docMk/>
          <pc:sldMk cId="3013785356" sldId="268"/>
        </pc:sldMkLst>
        <pc:spChg chg="mod">
          <ac:chgData name="Léonie Watson" userId="7853d41a-951d-43f6-89b9-b8bf3f294f0c" providerId="ADAL" clId="{01C578BA-B868-4A00-8D07-8B92D39D2008}" dt="2024-10-26T14:10:51.977" v="522" actId="20577"/>
          <ac:spMkLst>
            <pc:docMk/>
            <pc:sldMk cId="3013785356" sldId="268"/>
            <ac:spMk id="2" creationId="{FCEF3B1A-6FED-6675-B93F-FD6EE90E14F3}"/>
          </ac:spMkLst>
        </pc:spChg>
      </pc:sldChg>
      <pc:sldChg chg="modSp add del mod">
        <pc:chgData name="Léonie Watson" userId="7853d41a-951d-43f6-89b9-b8bf3f294f0c" providerId="ADAL" clId="{01C578BA-B868-4A00-8D07-8B92D39D2008}" dt="2024-10-26T14:17:56.806" v="599" actId="47"/>
        <pc:sldMkLst>
          <pc:docMk/>
          <pc:sldMk cId="2524312573" sldId="269"/>
        </pc:sldMkLst>
        <pc:spChg chg="mod">
          <ac:chgData name="Léonie Watson" userId="7853d41a-951d-43f6-89b9-b8bf3f294f0c" providerId="ADAL" clId="{01C578BA-B868-4A00-8D07-8B92D39D2008}" dt="2024-10-26T14:11:06.699" v="540" actId="20577"/>
          <ac:spMkLst>
            <pc:docMk/>
            <pc:sldMk cId="2524312573" sldId="269"/>
            <ac:spMk id="2" creationId="{24F257FF-6F64-4D28-4C70-D002F3C4C279}"/>
          </ac:spMkLst>
        </pc:spChg>
      </pc:sldChg>
      <pc:sldChg chg="modSp add del mod">
        <pc:chgData name="Léonie Watson" userId="7853d41a-951d-43f6-89b9-b8bf3f294f0c" providerId="ADAL" clId="{01C578BA-B868-4A00-8D07-8B92D39D2008}" dt="2024-10-26T14:17:56.806" v="599" actId="47"/>
        <pc:sldMkLst>
          <pc:docMk/>
          <pc:sldMk cId="349115779" sldId="270"/>
        </pc:sldMkLst>
        <pc:spChg chg="mod">
          <ac:chgData name="Léonie Watson" userId="7853d41a-951d-43f6-89b9-b8bf3f294f0c" providerId="ADAL" clId="{01C578BA-B868-4A00-8D07-8B92D39D2008}" dt="2024-10-26T14:11:18.066" v="549" actId="20577"/>
          <ac:spMkLst>
            <pc:docMk/>
            <pc:sldMk cId="349115779" sldId="270"/>
            <ac:spMk id="2" creationId="{FFD593EF-C326-1DBA-E75F-CCB174380EDB}"/>
          </ac:spMkLst>
        </pc:spChg>
      </pc:sldChg>
      <pc:sldChg chg="modSp add del mod">
        <pc:chgData name="Léonie Watson" userId="7853d41a-951d-43f6-89b9-b8bf3f294f0c" providerId="ADAL" clId="{01C578BA-B868-4A00-8D07-8B92D39D2008}" dt="2024-10-26T14:17:56.806" v="599" actId="47"/>
        <pc:sldMkLst>
          <pc:docMk/>
          <pc:sldMk cId="3726878487" sldId="271"/>
        </pc:sldMkLst>
        <pc:spChg chg="mod">
          <ac:chgData name="Léonie Watson" userId="7853d41a-951d-43f6-89b9-b8bf3f294f0c" providerId="ADAL" clId="{01C578BA-B868-4A00-8D07-8B92D39D2008}" dt="2024-10-26T14:12:10.723" v="565" actId="20577"/>
          <ac:spMkLst>
            <pc:docMk/>
            <pc:sldMk cId="3726878487" sldId="271"/>
            <ac:spMk id="2" creationId="{8FB22A35-1306-809A-3216-FC1BC42DA1C4}"/>
          </ac:spMkLst>
        </pc:spChg>
      </pc:sldChg>
      <pc:sldChg chg="modSp add del mod">
        <pc:chgData name="Léonie Watson" userId="7853d41a-951d-43f6-89b9-b8bf3f294f0c" providerId="ADAL" clId="{01C578BA-B868-4A00-8D07-8B92D39D2008}" dt="2024-10-26T14:17:56.806" v="599" actId="47"/>
        <pc:sldMkLst>
          <pc:docMk/>
          <pc:sldMk cId="403728769" sldId="272"/>
        </pc:sldMkLst>
        <pc:spChg chg="mod">
          <ac:chgData name="Léonie Watson" userId="7853d41a-951d-43f6-89b9-b8bf3f294f0c" providerId="ADAL" clId="{01C578BA-B868-4A00-8D07-8B92D39D2008}" dt="2024-10-26T14:12:36.781" v="583" actId="20577"/>
          <ac:spMkLst>
            <pc:docMk/>
            <pc:sldMk cId="403728769" sldId="272"/>
            <ac:spMk id="2" creationId="{564C9CAA-42A3-FC2A-0EFA-FBFD45D2AD2A}"/>
          </ac:spMkLst>
        </pc:spChg>
      </pc:sldChg>
      <pc:sldChg chg="modSp add del mod">
        <pc:chgData name="Léonie Watson" userId="7853d41a-951d-43f6-89b9-b8bf3f294f0c" providerId="ADAL" clId="{01C578BA-B868-4A00-8D07-8B92D39D2008}" dt="2024-10-26T14:17:56.806" v="599" actId="47"/>
        <pc:sldMkLst>
          <pc:docMk/>
          <pc:sldMk cId="2409767215" sldId="273"/>
        </pc:sldMkLst>
        <pc:spChg chg="mod">
          <ac:chgData name="Léonie Watson" userId="7853d41a-951d-43f6-89b9-b8bf3f294f0c" providerId="ADAL" clId="{01C578BA-B868-4A00-8D07-8B92D39D2008}" dt="2024-10-26T14:17:45.637" v="597" actId="1036"/>
          <ac:spMkLst>
            <pc:docMk/>
            <pc:sldMk cId="2409767215" sldId="273"/>
            <ac:spMk id="2" creationId="{5F1E9821-51DA-A486-4020-6CEB41987358}"/>
          </ac:spMkLst>
        </pc:spChg>
      </pc:sldChg>
      <pc:sldChg chg="add del">
        <pc:chgData name="Léonie Watson" userId="7853d41a-951d-43f6-89b9-b8bf3f294f0c" providerId="ADAL" clId="{01C578BA-B868-4A00-8D07-8B92D39D2008}" dt="2024-10-26T14:17:56.806" v="599" actId="47"/>
        <pc:sldMkLst>
          <pc:docMk/>
          <pc:sldMk cId="1601828861" sldId="274"/>
        </pc:sldMkLst>
      </pc:sldChg>
      <pc:sldChg chg="add del">
        <pc:chgData name="Léonie Watson" userId="7853d41a-951d-43f6-89b9-b8bf3f294f0c" providerId="ADAL" clId="{01C578BA-B868-4A00-8D07-8B92D39D2008}" dt="2024-10-26T14:17:56.806" v="599" actId="47"/>
        <pc:sldMkLst>
          <pc:docMk/>
          <pc:sldMk cId="2704395161" sldId="275"/>
        </pc:sldMkLst>
      </pc:sldChg>
      <pc:sldChg chg="add del">
        <pc:chgData name="Léonie Watson" userId="7853d41a-951d-43f6-89b9-b8bf3f294f0c" providerId="ADAL" clId="{01C578BA-B868-4A00-8D07-8B92D39D2008}" dt="2024-10-26T14:17:56.806" v="599" actId="47"/>
        <pc:sldMkLst>
          <pc:docMk/>
          <pc:sldMk cId="305909786" sldId="276"/>
        </pc:sldMkLst>
      </pc:sldChg>
      <pc:sldChg chg="add del">
        <pc:chgData name="Léonie Watson" userId="7853d41a-951d-43f6-89b9-b8bf3f294f0c" providerId="ADAL" clId="{01C578BA-B868-4A00-8D07-8B92D39D2008}" dt="2024-10-26T14:17:56.806" v="599" actId="47"/>
        <pc:sldMkLst>
          <pc:docMk/>
          <pc:sldMk cId="2811782468" sldId="277"/>
        </pc:sldMkLst>
      </pc:sldChg>
      <pc:sldChg chg="add del">
        <pc:chgData name="Léonie Watson" userId="7853d41a-951d-43f6-89b9-b8bf3f294f0c" providerId="ADAL" clId="{01C578BA-B868-4A00-8D07-8B92D39D2008}" dt="2024-10-26T14:17:56.806" v="599" actId="47"/>
        <pc:sldMkLst>
          <pc:docMk/>
          <pc:sldMk cId="1510570171" sldId="278"/>
        </pc:sldMkLst>
      </pc:sldChg>
      <pc:sldChg chg="add del">
        <pc:chgData name="Léonie Watson" userId="7853d41a-951d-43f6-89b9-b8bf3f294f0c" providerId="ADAL" clId="{01C578BA-B868-4A00-8D07-8B92D39D2008}" dt="2024-10-26T14:17:56.806" v="599" actId="47"/>
        <pc:sldMkLst>
          <pc:docMk/>
          <pc:sldMk cId="3719096205" sldId="279"/>
        </pc:sldMkLst>
      </pc:sldChg>
      <pc:sldChg chg="add del">
        <pc:chgData name="Léonie Watson" userId="7853d41a-951d-43f6-89b9-b8bf3f294f0c" providerId="ADAL" clId="{01C578BA-B868-4A00-8D07-8B92D39D2008}" dt="2024-10-26T14:17:56.806" v="599" actId="47"/>
        <pc:sldMkLst>
          <pc:docMk/>
          <pc:sldMk cId="1453861417" sldId="280"/>
        </pc:sldMkLst>
      </pc:sldChg>
      <pc:sldChg chg="add del">
        <pc:chgData name="Léonie Watson" userId="7853d41a-951d-43f6-89b9-b8bf3f294f0c" providerId="ADAL" clId="{01C578BA-B868-4A00-8D07-8B92D39D2008}" dt="2024-10-26T14:17:56.806" v="599" actId="47"/>
        <pc:sldMkLst>
          <pc:docMk/>
          <pc:sldMk cId="1882878927" sldId="281"/>
        </pc:sldMkLst>
      </pc:sldChg>
      <pc:sldChg chg="add del">
        <pc:chgData name="Léonie Watson" userId="7853d41a-951d-43f6-89b9-b8bf3f294f0c" providerId="ADAL" clId="{01C578BA-B868-4A00-8D07-8B92D39D2008}" dt="2024-10-26T14:17:56.806" v="599" actId="47"/>
        <pc:sldMkLst>
          <pc:docMk/>
          <pc:sldMk cId="1038605949" sldId="282"/>
        </pc:sldMkLst>
      </pc:sldChg>
      <pc:sldChg chg="add del">
        <pc:chgData name="Léonie Watson" userId="7853d41a-951d-43f6-89b9-b8bf3f294f0c" providerId="ADAL" clId="{01C578BA-B868-4A00-8D07-8B92D39D2008}" dt="2024-10-26T14:17:56.806" v="599" actId="47"/>
        <pc:sldMkLst>
          <pc:docMk/>
          <pc:sldMk cId="1980823961" sldId="283"/>
        </pc:sldMkLst>
      </pc:sldChg>
      <pc:sldChg chg="add del">
        <pc:chgData name="Léonie Watson" userId="7853d41a-951d-43f6-89b9-b8bf3f294f0c" providerId="ADAL" clId="{01C578BA-B868-4A00-8D07-8B92D39D2008}" dt="2024-10-26T14:17:56.806" v="599" actId="47"/>
        <pc:sldMkLst>
          <pc:docMk/>
          <pc:sldMk cId="2942550794" sldId="284"/>
        </pc:sldMkLst>
      </pc:sldChg>
      <pc:sldChg chg="add del">
        <pc:chgData name="Léonie Watson" userId="7853d41a-951d-43f6-89b9-b8bf3f294f0c" providerId="ADAL" clId="{01C578BA-B868-4A00-8D07-8B92D39D2008}" dt="2024-10-26T14:17:56.806" v="599" actId="47"/>
        <pc:sldMkLst>
          <pc:docMk/>
          <pc:sldMk cId="3927651485" sldId="285"/>
        </pc:sldMkLst>
      </pc:sldChg>
      <pc:sldChg chg="addSp delSp modSp add del mod modClrScheme chgLayout">
        <pc:chgData name="Léonie Watson" userId="7853d41a-951d-43f6-89b9-b8bf3f294f0c" providerId="ADAL" clId="{01C578BA-B868-4A00-8D07-8B92D39D2008}" dt="2024-10-26T13:58:09.739" v="136" actId="47"/>
        <pc:sldMkLst>
          <pc:docMk/>
          <pc:sldMk cId="971836754" sldId="286"/>
        </pc:sldMkLst>
        <pc:spChg chg="mod ord">
          <ac:chgData name="Léonie Watson" userId="7853d41a-951d-43f6-89b9-b8bf3f294f0c" providerId="ADAL" clId="{01C578BA-B868-4A00-8D07-8B92D39D2008}" dt="2024-10-26T13:57:52.974" v="135" actId="700"/>
          <ac:spMkLst>
            <pc:docMk/>
            <pc:sldMk cId="971836754" sldId="286"/>
            <ac:spMk id="2" creationId="{FBAC86DB-44B0-9B4D-3138-F53C3D418805}"/>
          </ac:spMkLst>
        </pc:spChg>
        <pc:spChg chg="del">
          <ac:chgData name="Léonie Watson" userId="7853d41a-951d-43f6-89b9-b8bf3f294f0c" providerId="ADAL" clId="{01C578BA-B868-4A00-8D07-8B92D39D2008}" dt="2024-10-26T13:56:07.137" v="134" actId="700"/>
          <ac:spMkLst>
            <pc:docMk/>
            <pc:sldMk cId="971836754" sldId="286"/>
            <ac:spMk id="3" creationId="{439C9D76-D964-D5DB-941B-83BA51139228}"/>
          </ac:spMkLst>
        </pc:spChg>
        <pc:spChg chg="add mod ord">
          <ac:chgData name="Léonie Watson" userId="7853d41a-951d-43f6-89b9-b8bf3f294f0c" providerId="ADAL" clId="{01C578BA-B868-4A00-8D07-8B92D39D2008}" dt="2024-10-26T13:57:52.974" v="135" actId="700"/>
          <ac:spMkLst>
            <pc:docMk/>
            <pc:sldMk cId="971836754" sldId="286"/>
            <ac:spMk id="4" creationId="{A2F42C87-4117-E983-1889-E969D467DCE9}"/>
          </ac:spMkLst>
        </pc:spChg>
      </pc:sldChg>
      <pc:sldChg chg="modSp add del mod">
        <pc:chgData name="Léonie Watson" userId="7853d41a-951d-43f6-89b9-b8bf3f294f0c" providerId="ADAL" clId="{01C578BA-B868-4A00-8D07-8B92D39D2008}" dt="2024-10-26T14:17:56.806" v="599" actId="47"/>
        <pc:sldMkLst>
          <pc:docMk/>
          <pc:sldMk cId="1969487294" sldId="286"/>
        </pc:sldMkLst>
        <pc:spChg chg="mod">
          <ac:chgData name="Léonie Watson" userId="7853d41a-951d-43f6-89b9-b8bf3f294f0c" providerId="ADAL" clId="{01C578BA-B868-4A00-8D07-8B92D39D2008}" dt="2024-10-26T14:05:25.786" v="244" actId="20577"/>
          <ac:spMkLst>
            <pc:docMk/>
            <pc:sldMk cId="1969487294" sldId="286"/>
            <ac:spMk id="2" creationId="{C89D493A-FD2E-BC34-952F-8E6DA44EC2B5}"/>
          </ac:spMkLst>
        </pc:spChg>
        <pc:spChg chg="mod">
          <ac:chgData name="Léonie Watson" userId="7853d41a-951d-43f6-89b9-b8bf3f294f0c" providerId="ADAL" clId="{01C578BA-B868-4A00-8D07-8B92D39D2008}" dt="2024-10-26T14:06:21.488" v="315" actId="20577"/>
          <ac:spMkLst>
            <pc:docMk/>
            <pc:sldMk cId="1969487294" sldId="286"/>
            <ac:spMk id="3" creationId="{18289817-3AD5-2726-DB3A-2FC34BC1C247}"/>
          </ac:spMkLst>
        </pc:spChg>
      </pc:sldChg>
      <pc:sldChg chg="new del">
        <pc:chgData name="Léonie Watson" userId="7853d41a-951d-43f6-89b9-b8bf3f294f0c" providerId="ADAL" clId="{01C578BA-B868-4A00-8D07-8B92D39D2008}" dt="2024-10-26T14:17:56.806" v="599" actId="47"/>
        <pc:sldMkLst>
          <pc:docMk/>
          <pc:sldMk cId="2120909998" sldId="2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F90A91-9791-654A-8E51-735433B74C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dirty="0">
                <a:latin typeface="+mn-lt"/>
              </a:defRPr>
            </a:lvl1pPr>
          </a:lstStyle>
          <a:p>
            <a:pPr>
              <a:defRPr/>
            </a:pPr>
            <a:endParaRPr lang="en-US" dirty="0">
              <a:latin typeface="Poppins" panose="00000500000000000000" pitchFamily="50" charset="0"/>
            </a:endParaRPr>
          </a:p>
        </p:txBody>
      </p:sp>
      <p:sp>
        <p:nvSpPr>
          <p:cNvPr id="3" name="Date Placeholder 2">
            <a:extLst>
              <a:ext uri="{FF2B5EF4-FFF2-40B4-BE49-F238E27FC236}">
                <a16:creationId xmlns:a16="http://schemas.microsoft.com/office/drawing/2014/main" id="{FCF42D9B-B9DC-9845-AF04-BC2ABCA366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23C45732-027E-E946-891D-0DB3EA26E793}" type="datetimeFigureOut">
              <a:rPr lang="en-US">
                <a:latin typeface="Poppins" panose="00000500000000000000" pitchFamily="50" charset="0"/>
              </a:rPr>
              <a:pPr>
                <a:defRPr/>
              </a:pPr>
              <a:t>11/7/2024</a:t>
            </a:fld>
            <a:endParaRPr lang="en-US" dirty="0">
              <a:latin typeface="Poppins" panose="00000500000000000000" pitchFamily="50" charset="0"/>
            </a:endParaRPr>
          </a:p>
        </p:txBody>
      </p:sp>
      <p:sp>
        <p:nvSpPr>
          <p:cNvPr id="4" name="Footer Placeholder 3">
            <a:extLst>
              <a:ext uri="{FF2B5EF4-FFF2-40B4-BE49-F238E27FC236}">
                <a16:creationId xmlns:a16="http://schemas.microsoft.com/office/drawing/2014/main" id="{C4276491-42F3-9048-B75C-4BA94BDB23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mn-lt"/>
              </a:defRPr>
            </a:lvl1pPr>
          </a:lstStyle>
          <a:p>
            <a:pPr>
              <a:defRPr/>
            </a:pPr>
            <a:endParaRPr lang="en-US" dirty="0">
              <a:latin typeface="Poppins" panose="00000500000000000000" pitchFamily="50" charset="0"/>
            </a:endParaRPr>
          </a:p>
        </p:txBody>
      </p:sp>
      <p:sp>
        <p:nvSpPr>
          <p:cNvPr id="5" name="Slide Number Placeholder 4">
            <a:extLst>
              <a:ext uri="{FF2B5EF4-FFF2-40B4-BE49-F238E27FC236}">
                <a16:creationId xmlns:a16="http://schemas.microsoft.com/office/drawing/2014/main" id="{C303CD4B-8871-7847-B9B3-D4741CDDA0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DBF7F851-4AA9-B14F-82F5-0E0907CCC0F9}" type="slidenum">
              <a:rPr lang="en-US">
                <a:latin typeface="Poppins" panose="00000500000000000000" pitchFamily="50" charset="0"/>
              </a:rPr>
              <a:pPr>
                <a:defRPr/>
              </a:pPr>
              <a:t>‹#›</a:t>
            </a:fld>
            <a:endParaRPr lang="en-US" dirty="0">
              <a:latin typeface="Poppins" panose="00000500000000000000" pitchFamily="50"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4T14:39:32.604"/>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4T14:40:42.287"/>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8 417,'562'0,"-23"0,-34 0,-183 0,448 0,-573 0,56 0,-84 0,95 0,-48 0,47 0,-93 0,129 0,-165 0,137 0,11 0,-89 0,77 0,-73 0,-23 0,82-47,-48 35,1-35,0 47,0 0,-7 0,44 0,-80-47,110 35,-104-35,69 47,-40-47,-8 35,33-75,-39 77,20-30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4T14:40:53.726"/>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8 489,'673'0,"-27"0,-41 0,-220 0,538 0,-687 0,66 0,-99 0,113 0,-57 0,57 0,-113 0,154 0,-196 0,164 0,13 0,-107 0,93 0,-88 0,-28 0,98-56,-56 42,0-42,0 56,0 0,-8 0,53 0,-97-57,133 43,-125-42,83 56,-49-56,-8 42,38-91,-46 93,25-36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4T14:41:08.333"/>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8 6,'483'0,"-20"0,-29 0,-158 0,386 0,-493 0,47 0,-70 0,80 0,-40 0,40 0,-80 0,110 0,-140 0,117 0,9 0,-77 0,67 0,-62 0,-21 0,70 40,-39-30,-1 31,0-41,1 0,-7 0,39 0,-70 40,95-30,-89 30,59-40,-35 41,-6-31,28 65,-33-67,17 27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4T14:36:38.930"/>
    </inkml:context>
    <inkml:brush xml:id="br0">
      <inkml:brushProperty name="width" value="0.33514" units="cm"/>
      <inkml:brushProperty name="height" value="0.67028" units="cm"/>
      <inkml:brushProperty name="color" value="#FFFC00"/>
      <inkml:brushProperty name="tip" value="rectangle"/>
      <inkml:brushProperty name="rasterOp" value="maskPen"/>
    </inkml:brush>
  </inkml:definitions>
  <inkml:trace contextRef="#ctx0" brushRef="#br0">6 126,'336'0,"-52"0,-210 0,3 0,101 0,59 0,-21 0,-4 0,-139 0,39 0,40 0,-21 0,17 0,-34 0,8 0,35 0,-35 0,26 0,-5 0,-15 0,41 0,-82 0,61 0,-26 0,0 0,27 0,-27 0,0 0,21-24,-27 18,0-48,21 46,-16-21,-4 29,32 0,-27 0,0 0,21 0,-22 0,-4 0,31 0,-26 0,0 0,22 0,-24 0,-3 0,32 0,29 0,-42 0,33 0,-56 0,9 0,35 0,21 0,-51 0,8 0,-22 0,9 0,35 0,-35 0,27 0,-27 0,0 0,26 0,-26 0,1 0,25 0,-31 0,33 0,-9 0,-32 0,52 0,-43 0,22 0,-3 0,-27 0,36 0,-6 0,-26 0,12 0,-18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52D687-C5A4-2542-B069-D52165F4C5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Poppins" panose="00000500000000000000" pitchFamily="50" charset="0"/>
              </a:defRPr>
            </a:lvl1pPr>
          </a:lstStyle>
          <a:p>
            <a:pPr>
              <a:defRPr/>
            </a:pPr>
            <a:endParaRPr lang="en-US" dirty="0"/>
          </a:p>
        </p:txBody>
      </p:sp>
      <p:sp>
        <p:nvSpPr>
          <p:cNvPr id="3" name="Date Placeholder 2">
            <a:extLst>
              <a:ext uri="{FF2B5EF4-FFF2-40B4-BE49-F238E27FC236}">
                <a16:creationId xmlns:a16="http://schemas.microsoft.com/office/drawing/2014/main" id="{6C1D46EC-9623-1D49-9438-75874FB8D58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Poppins" panose="00000500000000000000" pitchFamily="50" charset="0"/>
              </a:defRPr>
            </a:lvl1pPr>
          </a:lstStyle>
          <a:p>
            <a:pPr>
              <a:defRPr/>
            </a:pPr>
            <a:fld id="{1433CE0F-EB94-BE4B-8AA9-3216494D9D91}" type="datetimeFigureOut">
              <a:rPr lang="en-US" smtClean="0"/>
              <a:pPr>
                <a:defRPr/>
              </a:pPr>
              <a:t>11/7/2024</a:t>
            </a:fld>
            <a:endParaRPr lang="en-US" dirty="0"/>
          </a:p>
        </p:txBody>
      </p:sp>
      <p:sp>
        <p:nvSpPr>
          <p:cNvPr id="4" name="Slide Image Placeholder 3">
            <a:extLst>
              <a:ext uri="{FF2B5EF4-FFF2-40B4-BE49-F238E27FC236}">
                <a16:creationId xmlns:a16="http://schemas.microsoft.com/office/drawing/2014/main" id="{D697AE68-19D5-9748-942B-B3AD1D19D5E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6665B907-B20A-C946-AD7A-46C998A7606C}"/>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6" name="Footer Placeholder 5">
            <a:extLst>
              <a:ext uri="{FF2B5EF4-FFF2-40B4-BE49-F238E27FC236}">
                <a16:creationId xmlns:a16="http://schemas.microsoft.com/office/drawing/2014/main" id="{BBCC0AF4-6E43-564A-9EC0-9BA6FBF836C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Poppins" panose="00000500000000000000" pitchFamily="50" charset="0"/>
              </a:defRPr>
            </a:lvl1pPr>
          </a:lstStyle>
          <a:p>
            <a:pPr>
              <a:defRPr/>
            </a:pPr>
            <a:endParaRPr lang="en-US" dirty="0"/>
          </a:p>
        </p:txBody>
      </p:sp>
      <p:sp>
        <p:nvSpPr>
          <p:cNvPr id="7" name="Slide Number Placeholder 6">
            <a:extLst>
              <a:ext uri="{FF2B5EF4-FFF2-40B4-BE49-F238E27FC236}">
                <a16:creationId xmlns:a16="http://schemas.microsoft.com/office/drawing/2014/main" id="{239E7B71-41AB-DF4C-93D9-3C68EF6D622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Poppins" panose="00000500000000000000" pitchFamily="50" charset="0"/>
              </a:defRPr>
            </a:lvl1pPr>
          </a:lstStyle>
          <a:p>
            <a:pPr>
              <a:defRPr/>
            </a:pPr>
            <a:fld id="{AE10DB62-8057-3C4B-833B-040096D16D58}" type="slidenum">
              <a:rPr lang="en-US" smtClean="0"/>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Poppins" panose="00000500000000000000" pitchFamily="50" charset="0"/>
        <a:ea typeface="+mn-ea"/>
        <a:cs typeface="+mn-cs"/>
      </a:defRPr>
    </a:lvl1pPr>
    <a:lvl2pPr marL="457200" algn="l" rtl="0" fontAlgn="base">
      <a:spcBef>
        <a:spcPct val="30000"/>
      </a:spcBef>
      <a:spcAft>
        <a:spcPct val="0"/>
      </a:spcAft>
      <a:defRPr sz="1200" kern="1200">
        <a:solidFill>
          <a:schemeClr val="tx1"/>
        </a:solidFill>
        <a:latin typeface="Poppins" panose="00000500000000000000" pitchFamily="50" charset="0"/>
        <a:ea typeface="+mn-ea"/>
        <a:cs typeface="+mn-cs"/>
      </a:defRPr>
    </a:lvl2pPr>
    <a:lvl3pPr marL="914400" algn="l" rtl="0" fontAlgn="base">
      <a:spcBef>
        <a:spcPct val="30000"/>
      </a:spcBef>
      <a:spcAft>
        <a:spcPct val="0"/>
      </a:spcAft>
      <a:defRPr sz="1200" kern="1200">
        <a:solidFill>
          <a:schemeClr val="tx1"/>
        </a:solidFill>
        <a:latin typeface="Poppins" panose="00000500000000000000" pitchFamily="50" charset="0"/>
        <a:ea typeface="+mn-ea"/>
        <a:cs typeface="+mn-cs"/>
      </a:defRPr>
    </a:lvl3pPr>
    <a:lvl4pPr marL="1371600" algn="l" rtl="0" fontAlgn="base">
      <a:spcBef>
        <a:spcPct val="30000"/>
      </a:spcBef>
      <a:spcAft>
        <a:spcPct val="0"/>
      </a:spcAft>
      <a:defRPr sz="1200" kern="1200">
        <a:solidFill>
          <a:schemeClr val="tx1"/>
        </a:solidFill>
        <a:latin typeface="Poppins" panose="00000500000000000000" pitchFamily="50" charset="0"/>
        <a:ea typeface="+mn-ea"/>
        <a:cs typeface="+mn-cs"/>
      </a:defRPr>
    </a:lvl4pPr>
    <a:lvl5pPr marL="1828800" algn="l" rtl="0" fontAlgn="base">
      <a:spcBef>
        <a:spcPct val="30000"/>
      </a:spcBef>
      <a:spcAft>
        <a:spcPct val="0"/>
      </a:spcAft>
      <a:defRPr sz="1200" kern="1200">
        <a:solidFill>
          <a:schemeClr val="tx1"/>
        </a:solidFill>
        <a:latin typeface="Poppins"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a:t>
            </a:fld>
            <a:endParaRPr lang="en-US" dirty="0"/>
          </a:p>
        </p:txBody>
      </p:sp>
    </p:spTree>
    <p:extLst>
      <p:ext uri="{BB962C8B-B14F-4D97-AF65-F5344CB8AC3E}">
        <p14:creationId xmlns:p14="http://schemas.microsoft.com/office/powerpoint/2010/main" val="1988448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445F3-D226-F414-CAAB-E36AA5407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46680-80D3-6430-4D49-3B00EF1631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9737CB-507E-1EF7-FDEF-5F11A6CE92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94762E-D3E6-ABE8-6CA1-4604BF62D96A}"/>
              </a:ext>
            </a:extLst>
          </p:cNvPr>
          <p:cNvSpPr>
            <a:spLocks noGrp="1"/>
          </p:cNvSpPr>
          <p:nvPr>
            <p:ph type="sldNum" sz="quarter" idx="5"/>
          </p:nvPr>
        </p:nvSpPr>
        <p:spPr/>
        <p:txBody>
          <a:bodyPr/>
          <a:lstStyle/>
          <a:p>
            <a:pPr>
              <a:defRPr/>
            </a:pPr>
            <a:fld id="{AE10DB62-8057-3C4B-833B-040096D16D58}" type="slidenum">
              <a:rPr lang="en-US" smtClean="0"/>
              <a:pPr>
                <a:defRPr/>
              </a:pPr>
              <a:t>10</a:t>
            </a:fld>
            <a:endParaRPr lang="en-US" dirty="0"/>
          </a:p>
        </p:txBody>
      </p:sp>
    </p:spTree>
    <p:extLst>
      <p:ext uri="{BB962C8B-B14F-4D97-AF65-F5344CB8AC3E}">
        <p14:creationId xmlns:p14="http://schemas.microsoft.com/office/powerpoint/2010/main" val="652012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C0F50-A476-A413-874C-712F02E11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D47016-5BC4-D67C-85B8-7AFFB7E4CB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0EA75C-2E5A-E0F0-7807-6C55C8ABDF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A3A1567-9B06-29C6-488E-DD85D8E24879}"/>
              </a:ext>
            </a:extLst>
          </p:cNvPr>
          <p:cNvSpPr>
            <a:spLocks noGrp="1"/>
          </p:cNvSpPr>
          <p:nvPr>
            <p:ph type="sldNum" sz="quarter" idx="5"/>
          </p:nvPr>
        </p:nvSpPr>
        <p:spPr/>
        <p:txBody>
          <a:bodyPr/>
          <a:lstStyle/>
          <a:p>
            <a:pPr>
              <a:defRPr/>
            </a:pPr>
            <a:fld id="{AE10DB62-8057-3C4B-833B-040096D16D58}" type="slidenum">
              <a:rPr lang="en-US" smtClean="0"/>
              <a:pPr>
                <a:defRPr/>
              </a:pPr>
              <a:t>11</a:t>
            </a:fld>
            <a:endParaRPr lang="en-US" dirty="0"/>
          </a:p>
        </p:txBody>
      </p:sp>
    </p:spTree>
    <p:extLst>
      <p:ext uri="{BB962C8B-B14F-4D97-AF65-F5344CB8AC3E}">
        <p14:creationId xmlns:p14="http://schemas.microsoft.com/office/powerpoint/2010/main" val="332000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DEF90-09A0-139B-BC29-652AC9E3DD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4A50E-2780-8BFF-9F51-4474EA3F5C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92CF41-5D76-87C6-B321-BDA2B82DD3C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4FE237F-363E-544E-29E1-D43FE8DDF91A}"/>
              </a:ext>
            </a:extLst>
          </p:cNvPr>
          <p:cNvSpPr>
            <a:spLocks noGrp="1"/>
          </p:cNvSpPr>
          <p:nvPr>
            <p:ph type="sldNum" sz="quarter" idx="5"/>
          </p:nvPr>
        </p:nvSpPr>
        <p:spPr/>
        <p:txBody>
          <a:bodyPr/>
          <a:lstStyle/>
          <a:p>
            <a:pPr>
              <a:defRPr/>
            </a:pPr>
            <a:fld id="{AE10DB62-8057-3C4B-833B-040096D16D58}" type="slidenum">
              <a:rPr lang="en-US" smtClean="0"/>
              <a:pPr>
                <a:defRPr/>
              </a:pPr>
              <a:t>12</a:t>
            </a:fld>
            <a:endParaRPr lang="en-US" dirty="0"/>
          </a:p>
        </p:txBody>
      </p:sp>
    </p:spTree>
    <p:extLst>
      <p:ext uri="{BB962C8B-B14F-4D97-AF65-F5344CB8AC3E}">
        <p14:creationId xmlns:p14="http://schemas.microsoft.com/office/powerpoint/2010/main" val="948116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BBEB0-07D4-74EE-233A-CDDFFBB73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8ABB5-E22A-7071-6CD8-3BDD8EA85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E46FD6-AAC6-F8BD-B3CE-79A38FAA6DC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A6D167A-4012-C025-37D1-F7C14D2C17B5}"/>
              </a:ext>
            </a:extLst>
          </p:cNvPr>
          <p:cNvSpPr>
            <a:spLocks noGrp="1"/>
          </p:cNvSpPr>
          <p:nvPr>
            <p:ph type="sldNum" sz="quarter" idx="5"/>
          </p:nvPr>
        </p:nvSpPr>
        <p:spPr/>
        <p:txBody>
          <a:bodyPr/>
          <a:lstStyle/>
          <a:p>
            <a:pPr>
              <a:defRPr/>
            </a:pPr>
            <a:fld id="{AE10DB62-8057-3C4B-833B-040096D16D58}" type="slidenum">
              <a:rPr lang="en-US" smtClean="0"/>
              <a:pPr>
                <a:defRPr/>
              </a:pPr>
              <a:t>13</a:t>
            </a:fld>
            <a:endParaRPr lang="en-US" dirty="0"/>
          </a:p>
        </p:txBody>
      </p:sp>
    </p:spTree>
    <p:extLst>
      <p:ext uri="{BB962C8B-B14F-4D97-AF65-F5344CB8AC3E}">
        <p14:creationId xmlns:p14="http://schemas.microsoft.com/office/powerpoint/2010/main" val="2031583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1E460-D039-19FF-439F-CC9A4AC9E0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696B7-DD94-E858-99DB-943CF94791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12432-1EA8-DB2D-0959-C0A3227DB8C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BE3B2C9-FBFE-9C8E-B72B-AEA4451D0146}"/>
              </a:ext>
            </a:extLst>
          </p:cNvPr>
          <p:cNvSpPr>
            <a:spLocks noGrp="1"/>
          </p:cNvSpPr>
          <p:nvPr>
            <p:ph type="sldNum" sz="quarter" idx="5"/>
          </p:nvPr>
        </p:nvSpPr>
        <p:spPr/>
        <p:txBody>
          <a:bodyPr/>
          <a:lstStyle/>
          <a:p>
            <a:pPr>
              <a:defRPr/>
            </a:pPr>
            <a:fld id="{AE10DB62-8057-3C4B-833B-040096D16D58}" type="slidenum">
              <a:rPr lang="en-US" smtClean="0"/>
              <a:pPr>
                <a:defRPr/>
              </a:pPr>
              <a:t>14</a:t>
            </a:fld>
            <a:endParaRPr lang="en-US" dirty="0"/>
          </a:p>
        </p:txBody>
      </p:sp>
    </p:spTree>
    <p:extLst>
      <p:ext uri="{BB962C8B-B14F-4D97-AF65-F5344CB8AC3E}">
        <p14:creationId xmlns:p14="http://schemas.microsoft.com/office/powerpoint/2010/main" val="4205566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3953F-9C61-EC5D-20FA-F0963BF239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D0337C-423A-A4A0-BC90-967270B38E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22803-9D3F-4D2F-F50B-100079A83A2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B6C8BE8-0802-310F-0012-0A67F5979BAE}"/>
              </a:ext>
            </a:extLst>
          </p:cNvPr>
          <p:cNvSpPr>
            <a:spLocks noGrp="1"/>
          </p:cNvSpPr>
          <p:nvPr>
            <p:ph type="sldNum" sz="quarter" idx="5"/>
          </p:nvPr>
        </p:nvSpPr>
        <p:spPr/>
        <p:txBody>
          <a:bodyPr/>
          <a:lstStyle/>
          <a:p>
            <a:pPr>
              <a:defRPr/>
            </a:pPr>
            <a:fld id="{AE10DB62-8057-3C4B-833B-040096D16D58}" type="slidenum">
              <a:rPr lang="en-US" smtClean="0"/>
              <a:pPr>
                <a:defRPr/>
              </a:pPr>
              <a:t>15</a:t>
            </a:fld>
            <a:endParaRPr lang="en-US" dirty="0"/>
          </a:p>
        </p:txBody>
      </p:sp>
    </p:spTree>
    <p:extLst>
      <p:ext uri="{BB962C8B-B14F-4D97-AF65-F5344CB8AC3E}">
        <p14:creationId xmlns:p14="http://schemas.microsoft.com/office/powerpoint/2010/main" val="1757890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16</a:t>
            </a:fld>
            <a:endParaRPr lang="en-US" dirty="0"/>
          </a:p>
        </p:txBody>
      </p:sp>
    </p:spTree>
    <p:extLst>
      <p:ext uri="{BB962C8B-B14F-4D97-AF65-F5344CB8AC3E}">
        <p14:creationId xmlns:p14="http://schemas.microsoft.com/office/powerpoint/2010/main" val="3085534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1AA81-DFB9-A0B3-9382-9994718F0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A0765-E719-EA3A-57C0-68645587A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777D2F-5E9F-972E-DD84-8FBA83C69C7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5F9FE07-D938-E0AA-F593-EBD196F2BB6F}"/>
              </a:ext>
            </a:extLst>
          </p:cNvPr>
          <p:cNvSpPr>
            <a:spLocks noGrp="1"/>
          </p:cNvSpPr>
          <p:nvPr>
            <p:ph type="sldNum" sz="quarter" idx="5"/>
          </p:nvPr>
        </p:nvSpPr>
        <p:spPr/>
        <p:txBody>
          <a:bodyPr/>
          <a:lstStyle/>
          <a:p>
            <a:pPr>
              <a:defRPr/>
            </a:pPr>
            <a:fld id="{AE10DB62-8057-3C4B-833B-040096D16D58}" type="slidenum">
              <a:rPr lang="en-US" smtClean="0"/>
              <a:pPr>
                <a:defRPr/>
              </a:pPr>
              <a:t>17</a:t>
            </a:fld>
            <a:endParaRPr lang="en-US" dirty="0"/>
          </a:p>
        </p:txBody>
      </p:sp>
    </p:spTree>
    <p:extLst>
      <p:ext uri="{BB962C8B-B14F-4D97-AF65-F5344CB8AC3E}">
        <p14:creationId xmlns:p14="http://schemas.microsoft.com/office/powerpoint/2010/main" val="2530979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18</a:t>
            </a:fld>
            <a:endParaRPr lang="en-US" dirty="0"/>
          </a:p>
        </p:txBody>
      </p:sp>
    </p:spTree>
    <p:extLst>
      <p:ext uri="{BB962C8B-B14F-4D97-AF65-F5344CB8AC3E}">
        <p14:creationId xmlns:p14="http://schemas.microsoft.com/office/powerpoint/2010/main" val="1801679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A6411-D4FE-E7DC-B49B-57E8CEB1BD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3A20A-80FB-07A2-38E4-A6A06D79C2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5D8E6B-A13D-2551-2552-9E28502F50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13247DD-DA0C-2641-79C3-25298294FE44}"/>
              </a:ext>
            </a:extLst>
          </p:cNvPr>
          <p:cNvSpPr>
            <a:spLocks noGrp="1"/>
          </p:cNvSpPr>
          <p:nvPr>
            <p:ph type="sldNum" sz="quarter" idx="5"/>
          </p:nvPr>
        </p:nvSpPr>
        <p:spPr/>
        <p:txBody>
          <a:bodyPr/>
          <a:lstStyle/>
          <a:p>
            <a:pPr>
              <a:defRPr/>
            </a:pPr>
            <a:fld id="{AE10DB62-8057-3C4B-833B-040096D16D58}" type="slidenum">
              <a:rPr lang="en-US" smtClean="0"/>
              <a:pPr>
                <a:defRPr/>
              </a:pPr>
              <a:t>19</a:t>
            </a:fld>
            <a:endParaRPr lang="en-US" dirty="0"/>
          </a:p>
        </p:txBody>
      </p:sp>
    </p:spTree>
    <p:extLst>
      <p:ext uri="{BB962C8B-B14F-4D97-AF65-F5344CB8AC3E}">
        <p14:creationId xmlns:p14="http://schemas.microsoft.com/office/powerpoint/2010/main" val="3600217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05999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E17D1-CFCF-C1F9-C772-67FC635B5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0FEA5-7555-0F6F-D1A5-1EDD07B07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3396A-83A1-4DFF-8639-101D69AA906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D3D0576-264C-72F6-380F-03141C0D2E4F}"/>
              </a:ext>
            </a:extLst>
          </p:cNvPr>
          <p:cNvSpPr>
            <a:spLocks noGrp="1"/>
          </p:cNvSpPr>
          <p:nvPr>
            <p:ph type="sldNum" sz="quarter" idx="5"/>
          </p:nvPr>
        </p:nvSpPr>
        <p:spPr/>
        <p:txBody>
          <a:bodyPr/>
          <a:lstStyle/>
          <a:p>
            <a:pPr>
              <a:defRPr/>
            </a:pPr>
            <a:fld id="{AE10DB62-8057-3C4B-833B-040096D16D58}" type="slidenum">
              <a:rPr lang="en-US" smtClean="0"/>
              <a:pPr>
                <a:defRPr/>
              </a:pPr>
              <a:t>20</a:t>
            </a:fld>
            <a:endParaRPr lang="en-US" dirty="0"/>
          </a:p>
        </p:txBody>
      </p:sp>
    </p:spTree>
    <p:extLst>
      <p:ext uri="{BB962C8B-B14F-4D97-AF65-F5344CB8AC3E}">
        <p14:creationId xmlns:p14="http://schemas.microsoft.com/office/powerpoint/2010/main" val="15030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B0996-5B59-F3E4-A705-F37091E8F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4102F4-6D89-C770-B8B8-682A27340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B78EE-DB79-1C0C-5582-A52238A3A72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83D70FF-8C8F-0610-0E1E-C2A5F6F134B1}"/>
              </a:ext>
            </a:extLst>
          </p:cNvPr>
          <p:cNvSpPr>
            <a:spLocks noGrp="1"/>
          </p:cNvSpPr>
          <p:nvPr>
            <p:ph type="sldNum" sz="quarter" idx="5"/>
          </p:nvPr>
        </p:nvSpPr>
        <p:spPr/>
        <p:txBody>
          <a:bodyPr/>
          <a:lstStyle/>
          <a:p>
            <a:pPr>
              <a:defRPr/>
            </a:pPr>
            <a:fld id="{AE10DB62-8057-3C4B-833B-040096D16D58}" type="slidenum">
              <a:rPr lang="en-US" smtClean="0"/>
              <a:pPr>
                <a:defRPr/>
              </a:pPr>
              <a:t>21</a:t>
            </a:fld>
            <a:endParaRPr lang="en-US" dirty="0"/>
          </a:p>
        </p:txBody>
      </p:sp>
    </p:spTree>
    <p:extLst>
      <p:ext uri="{BB962C8B-B14F-4D97-AF65-F5344CB8AC3E}">
        <p14:creationId xmlns:p14="http://schemas.microsoft.com/office/powerpoint/2010/main" val="1982639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1A88F-AA86-86A8-6AE2-C2E358158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32068-E9AC-2A17-EC0F-D062F9520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71BF7-8F1E-23EB-7077-86DF76856E6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649774-209B-5B5D-88FB-EB99690B9911}"/>
              </a:ext>
            </a:extLst>
          </p:cNvPr>
          <p:cNvSpPr>
            <a:spLocks noGrp="1"/>
          </p:cNvSpPr>
          <p:nvPr>
            <p:ph type="sldNum" sz="quarter" idx="5"/>
          </p:nvPr>
        </p:nvSpPr>
        <p:spPr/>
        <p:txBody>
          <a:bodyPr/>
          <a:lstStyle/>
          <a:p>
            <a:pPr>
              <a:defRPr/>
            </a:pPr>
            <a:fld id="{AE10DB62-8057-3C4B-833B-040096D16D58}" type="slidenum">
              <a:rPr lang="en-US" smtClean="0"/>
              <a:pPr>
                <a:defRPr/>
              </a:pPr>
              <a:t>22</a:t>
            </a:fld>
            <a:endParaRPr lang="en-US" dirty="0"/>
          </a:p>
        </p:txBody>
      </p:sp>
    </p:spTree>
    <p:extLst>
      <p:ext uri="{BB962C8B-B14F-4D97-AF65-F5344CB8AC3E}">
        <p14:creationId xmlns:p14="http://schemas.microsoft.com/office/powerpoint/2010/main" val="850144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024F8-FA09-8C77-F504-8E58FB935C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2D75C-580E-6CC0-77A3-D5CA61EFA3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6B742-5699-3E0A-CA41-C72BCD060AA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A6D47AA-E237-FA7B-765C-C5D5D2F06E4E}"/>
              </a:ext>
            </a:extLst>
          </p:cNvPr>
          <p:cNvSpPr>
            <a:spLocks noGrp="1"/>
          </p:cNvSpPr>
          <p:nvPr>
            <p:ph type="sldNum" sz="quarter" idx="5"/>
          </p:nvPr>
        </p:nvSpPr>
        <p:spPr/>
        <p:txBody>
          <a:bodyPr/>
          <a:lstStyle/>
          <a:p>
            <a:pPr>
              <a:defRPr/>
            </a:pPr>
            <a:fld id="{AE10DB62-8057-3C4B-833B-040096D16D58}" type="slidenum">
              <a:rPr lang="en-US" smtClean="0"/>
              <a:pPr>
                <a:defRPr/>
              </a:pPr>
              <a:t>23</a:t>
            </a:fld>
            <a:endParaRPr lang="en-US" dirty="0"/>
          </a:p>
        </p:txBody>
      </p:sp>
    </p:spTree>
    <p:extLst>
      <p:ext uri="{BB962C8B-B14F-4D97-AF65-F5344CB8AC3E}">
        <p14:creationId xmlns:p14="http://schemas.microsoft.com/office/powerpoint/2010/main" val="1848606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55B45-BF1D-3651-416C-2EB187E50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10DFA-DCEC-3582-D720-80268728B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3909EC-3447-EDE0-9DD6-F28689F6C7D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65F554A-29AE-F8CF-5374-D18B807A2F91}"/>
              </a:ext>
            </a:extLst>
          </p:cNvPr>
          <p:cNvSpPr>
            <a:spLocks noGrp="1"/>
          </p:cNvSpPr>
          <p:nvPr>
            <p:ph type="sldNum" sz="quarter" idx="5"/>
          </p:nvPr>
        </p:nvSpPr>
        <p:spPr/>
        <p:txBody>
          <a:bodyPr/>
          <a:lstStyle/>
          <a:p>
            <a:pPr>
              <a:defRPr/>
            </a:pPr>
            <a:fld id="{AE10DB62-8057-3C4B-833B-040096D16D58}" type="slidenum">
              <a:rPr lang="en-US" smtClean="0"/>
              <a:pPr>
                <a:defRPr/>
              </a:pPr>
              <a:t>24</a:t>
            </a:fld>
            <a:endParaRPr lang="en-US" dirty="0"/>
          </a:p>
        </p:txBody>
      </p:sp>
    </p:spTree>
    <p:extLst>
      <p:ext uri="{BB962C8B-B14F-4D97-AF65-F5344CB8AC3E}">
        <p14:creationId xmlns:p14="http://schemas.microsoft.com/office/powerpoint/2010/main" val="3461781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44983-8670-40F0-1F07-A12AA6778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237103-6744-C6B0-3793-7F580C638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9FC81-06C5-A56B-6B4B-269CD9E5069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CE38E76-A240-13AE-D71C-868D40D3A1FC}"/>
              </a:ext>
            </a:extLst>
          </p:cNvPr>
          <p:cNvSpPr>
            <a:spLocks noGrp="1"/>
          </p:cNvSpPr>
          <p:nvPr>
            <p:ph type="sldNum" sz="quarter" idx="5"/>
          </p:nvPr>
        </p:nvSpPr>
        <p:spPr/>
        <p:txBody>
          <a:bodyPr/>
          <a:lstStyle/>
          <a:p>
            <a:pPr>
              <a:defRPr/>
            </a:pPr>
            <a:fld id="{AE10DB62-8057-3C4B-833B-040096D16D58}" type="slidenum">
              <a:rPr lang="en-US" smtClean="0"/>
              <a:pPr>
                <a:defRPr/>
              </a:pPr>
              <a:t>25</a:t>
            </a:fld>
            <a:endParaRPr lang="en-US" dirty="0"/>
          </a:p>
        </p:txBody>
      </p:sp>
    </p:spTree>
    <p:extLst>
      <p:ext uri="{BB962C8B-B14F-4D97-AF65-F5344CB8AC3E}">
        <p14:creationId xmlns:p14="http://schemas.microsoft.com/office/powerpoint/2010/main" val="3536027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22E66-B6B1-8F64-53D1-5B1554712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A05E4-84BE-0017-C92C-7A63A2487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BFF9E3-7C2C-11F6-9578-2E580D6B29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E3BB49A-6B2A-0A52-A2B1-E65566A4F7D0}"/>
              </a:ext>
            </a:extLst>
          </p:cNvPr>
          <p:cNvSpPr>
            <a:spLocks noGrp="1"/>
          </p:cNvSpPr>
          <p:nvPr>
            <p:ph type="sldNum" sz="quarter" idx="5"/>
          </p:nvPr>
        </p:nvSpPr>
        <p:spPr/>
        <p:txBody>
          <a:bodyPr/>
          <a:lstStyle/>
          <a:p>
            <a:pPr>
              <a:defRPr/>
            </a:pPr>
            <a:fld id="{AE10DB62-8057-3C4B-833B-040096D16D58}" type="slidenum">
              <a:rPr lang="en-US" smtClean="0"/>
              <a:pPr>
                <a:defRPr/>
              </a:pPr>
              <a:t>26</a:t>
            </a:fld>
            <a:endParaRPr lang="en-US" dirty="0"/>
          </a:p>
        </p:txBody>
      </p:sp>
    </p:spTree>
    <p:extLst>
      <p:ext uri="{BB962C8B-B14F-4D97-AF65-F5344CB8AC3E}">
        <p14:creationId xmlns:p14="http://schemas.microsoft.com/office/powerpoint/2010/main" val="4002180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5CC35-53C1-02C4-52C9-C18D9C3E40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5CD942-52D0-E000-EF15-BA92C1A9C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3CEC4-451D-810A-B8F6-F51C5E55E15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FBED197-A36D-CF01-FC34-FC2B9AED7500}"/>
              </a:ext>
            </a:extLst>
          </p:cNvPr>
          <p:cNvSpPr>
            <a:spLocks noGrp="1"/>
          </p:cNvSpPr>
          <p:nvPr>
            <p:ph type="sldNum" sz="quarter" idx="5"/>
          </p:nvPr>
        </p:nvSpPr>
        <p:spPr/>
        <p:txBody>
          <a:bodyPr/>
          <a:lstStyle/>
          <a:p>
            <a:pPr>
              <a:defRPr/>
            </a:pPr>
            <a:fld id="{AE10DB62-8057-3C4B-833B-040096D16D58}" type="slidenum">
              <a:rPr lang="en-US" smtClean="0"/>
              <a:pPr>
                <a:defRPr/>
              </a:pPr>
              <a:t>27</a:t>
            </a:fld>
            <a:endParaRPr lang="en-US" dirty="0"/>
          </a:p>
        </p:txBody>
      </p:sp>
    </p:spTree>
    <p:extLst>
      <p:ext uri="{BB962C8B-B14F-4D97-AF65-F5344CB8AC3E}">
        <p14:creationId xmlns:p14="http://schemas.microsoft.com/office/powerpoint/2010/main" val="2140232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49E29-391F-F4F9-9268-BC6BAD962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48E73-D982-5233-CA78-641BCD70F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9FB1A6-A9F4-45C4-D502-AB99BCB098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A525B80-8243-A9D0-54CA-168C55DE09ED}"/>
              </a:ext>
            </a:extLst>
          </p:cNvPr>
          <p:cNvSpPr>
            <a:spLocks noGrp="1"/>
          </p:cNvSpPr>
          <p:nvPr>
            <p:ph type="sldNum" sz="quarter" idx="5"/>
          </p:nvPr>
        </p:nvSpPr>
        <p:spPr/>
        <p:txBody>
          <a:bodyPr/>
          <a:lstStyle/>
          <a:p>
            <a:pPr>
              <a:defRPr/>
            </a:pPr>
            <a:fld id="{AE10DB62-8057-3C4B-833B-040096D16D58}" type="slidenum">
              <a:rPr lang="en-US" smtClean="0"/>
              <a:pPr>
                <a:defRPr/>
              </a:pPr>
              <a:t>28</a:t>
            </a:fld>
            <a:endParaRPr lang="en-US" dirty="0"/>
          </a:p>
        </p:txBody>
      </p:sp>
    </p:spTree>
    <p:extLst>
      <p:ext uri="{BB962C8B-B14F-4D97-AF65-F5344CB8AC3E}">
        <p14:creationId xmlns:p14="http://schemas.microsoft.com/office/powerpoint/2010/main" val="1430761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ED8C4-7CCA-E133-EB91-8DCD4A662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BF7A30-F6B0-7A6D-14EB-EA64308626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B8D781-A62A-A202-AB0E-4191DB4629F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973039A-B96C-B2B9-E35D-5E2A23ED9CA1}"/>
              </a:ext>
            </a:extLst>
          </p:cNvPr>
          <p:cNvSpPr>
            <a:spLocks noGrp="1"/>
          </p:cNvSpPr>
          <p:nvPr>
            <p:ph type="sldNum" sz="quarter" idx="5"/>
          </p:nvPr>
        </p:nvSpPr>
        <p:spPr/>
        <p:txBody>
          <a:bodyPr/>
          <a:lstStyle/>
          <a:p>
            <a:pPr>
              <a:defRPr/>
            </a:pPr>
            <a:fld id="{AE10DB62-8057-3C4B-833B-040096D16D58}" type="slidenum">
              <a:rPr lang="en-US" smtClean="0"/>
              <a:pPr>
                <a:defRPr/>
              </a:pPr>
              <a:t>29</a:t>
            </a:fld>
            <a:endParaRPr lang="en-US" dirty="0"/>
          </a:p>
        </p:txBody>
      </p:sp>
    </p:spTree>
    <p:extLst>
      <p:ext uri="{BB962C8B-B14F-4D97-AF65-F5344CB8AC3E}">
        <p14:creationId xmlns:p14="http://schemas.microsoft.com/office/powerpoint/2010/main" val="3366695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A2AE3-374F-CF13-D8D2-CBCA800A0E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01AFB-7CDE-1856-432A-D593D729AA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FDB62-1D51-54F4-72FE-F8F62736790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335DE52-F9C9-41E3-23E5-CE1F95EC412B}"/>
              </a:ext>
            </a:extLst>
          </p:cNvPr>
          <p:cNvSpPr>
            <a:spLocks noGrp="1"/>
          </p:cNvSpPr>
          <p:nvPr>
            <p:ph type="sldNum" sz="quarter" idx="5"/>
          </p:nvPr>
        </p:nvSpPr>
        <p:spPr/>
        <p:txBody>
          <a:bodyPr/>
          <a:lstStyle/>
          <a:p>
            <a:pPr>
              <a:defRPr/>
            </a:pPr>
            <a:fld id="{AE10DB62-8057-3C4B-833B-040096D16D58}" type="slidenum">
              <a:rPr lang="en-US" smtClean="0"/>
              <a:pPr>
                <a:defRPr/>
              </a:pPr>
              <a:t>3</a:t>
            </a:fld>
            <a:endParaRPr lang="en-US" dirty="0"/>
          </a:p>
        </p:txBody>
      </p:sp>
    </p:spTree>
    <p:extLst>
      <p:ext uri="{BB962C8B-B14F-4D97-AF65-F5344CB8AC3E}">
        <p14:creationId xmlns:p14="http://schemas.microsoft.com/office/powerpoint/2010/main" val="1960924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90412-872C-8C2B-893F-E1964AE4AA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2D0DD-B93A-A74B-4531-4C9C135CB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F2BDC2-3C2E-C1D4-FC75-52FF407CAA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F58E6C2-7024-4B09-4AEE-99E2AE7E97DD}"/>
              </a:ext>
            </a:extLst>
          </p:cNvPr>
          <p:cNvSpPr>
            <a:spLocks noGrp="1"/>
          </p:cNvSpPr>
          <p:nvPr>
            <p:ph type="sldNum" sz="quarter" idx="5"/>
          </p:nvPr>
        </p:nvSpPr>
        <p:spPr/>
        <p:txBody>
          <a:bodyPr/>
          <a:lstStyle/>
          <a:p>
            <a:pPr>
              <a:defRPr/>
            </a:pPr>
            <a:fld id="{AE10DB62-8057-3C4B-833B-040096D16D58}" type="slidenum">
              <a:rPr lang="en-US" smtClean="0"/>
              <a:pPr>
                <a:defRPr/>
              </a:pPr>
              <a:t>4</a:t>
            </a:fld>
            <a:endParaRPr lang="en-US" dirty="0"/>
          </a:p>
        </p:txBody>
      </p:sp>
    </p:spTree>
    <p:extLst>
      <p:ext uri="{BB962C8B-B14F-4D97-AF65-F5344CB8AC3E}">
        <p14:creationId xmlns:p14="http://schemas.microsoft.com/office/powerpoint/2010/main" val="3100198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CC5C0-4BD9-CB45-FF3E-829C2EF74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606401-1CB0-667C-5BF9-4B6A0CA09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BC910-7D27-2131-EA88-8F2F29AFE64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CC6FBE1-FE73-0DD0-6591-C636E4DE3E2E}"/>
              </a:ext>
            </a:extLst>
          </p:cNvPr>
          <p:cNvSpPr>
            <a:spLocks noGrp="1"/>
          </p:cNvSpPr>
          <p:nvPr>
            <p:ph type="sldNum" sz="quarter" idx="5"/>
          </p:nvPr>
        </p:nvSpPr>
        <p:spPr/>
        <p:txBody>
          <a:bodyPr/>
          <a:lstStyle/>
          <a:p>
            <a:pPr>
              <a:defRPr/>
            </a:pPr>
            <a:fld id="{AE10DB62-8057-3C4B-833B-040096D16D58}" type="slidenum">
              <a:rPr lang="en-US" smtClean="0"/>
              <a:pPr>
                <a:defRPr/>
              </a:pPr>
              <a:t>5</a:t>
            </a:fld>
            <a:endParaRPr lang="en-US" dirty="0"/>
          </a:p>
        </p:txBody>
      </p:sp>
    </p:spTree>
    <p:extLst>
      <p:ext uri="{BB962C8B-B14F-4D97-AF65-F5344CB8AC3E}">
        <p14:creationId xmlns:p14="http://schemas.microsoft.com/office/powerpoint/2010/main" val="1799591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750D7-BC74-DFEF-9FFC-072F649F9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2C556-973B-9626-A698-3BB0039B4A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9A8F5-ED03-F377-971C-0BE695CC831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33B6EC3-5B85-AEBF-BD2B-022CCA388284}"/>
              </a:ext>
            </a:extLst>
          </p:cNvPr>
          <p:cNvSpPr>
            <a:spLocks noGrp="1"/>
          </p:cNvSpPr>
          <p:nvPr>
            <p:ph type="sldNum" sz="quarter" idx="5"/>
          </p:nvPr>
        </p:nvSpPr>
        <p:spPr/>
        <p:txBody>
          <a:bodyPr/>
          <a:lstStyle/>
          <a:p>
            <a:pPr>
              <a:defRPr/>
            </a:pPr>
            <a:fld id="{AE10DB62-8057-3C4B-833B-040096D16D58}" type="slidenum">
              <a:rPr lang="en-US" smtClean="0"/>
              <a:pPr>
                <a:defRPr/>
              </a:pPr>
              <a:t>6</a:t>
            </a:fld>
            <a:endParaRPr lang="en-US" dirty="0"/>
          </a:p>
        </p:txBody>
      </p:sp>
    </p:spTree>
    <p:extLst>
      <p:ext uri="{BB962C8B-B14F-4D97-AF65-F5344CB8AC3E}">
        <p14:creationId xmlns:p14="http://schemas.microsoft.com/office/powerpoint/2010/main" val="3630172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4E4D0-09F2-1FB1-099C-936A882A4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11187-296E-AE26-166E-D5F8171A4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4ABA5-5FF5-2AEB-463F-30CBF68330B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80A6DF1-6D27-CBEA-3302-0153DE51ADE9}"/>
              </a:ext>
            </a:extLst>
          </p:cNvPr>
          <p:cNvSpPr>
            <a:spLocks noGrp="1"/>
          </p:cNvSpPr>
          <p:nvPr>
            <p:ph type="sldNum" sz="quarter" idx="5"/>
          </p:nvPr>
        </p:nvSpPr>
        <p:spPr/>
        <p:txBody>
          <a:bodyPr/>
          <a:lstStyle/>
          <a:p>
            <a:pPr>
              <a:defRPr/>
            </a:pPr>
            <a:fld id="{AE10DB62-8057-3C4B-833B-040096D16D58}" type="slidenum">
              <a:rPr lang="en-US" smtClean="0"/>
              <a:pPr>
                <a:defRPr/>
              </a:pPr>
              <a:t>7</a:t>
            </a:fld>
            <a:endParaRPr lang="en-US" dirty="0"/>
          </a:p>
        </p:txBody>
      </p:sp>
    </p:spTree>
    <p:extLst>
      <p:ext uri="{BB962C8B-B14F-4D97-AF65-F5344CB8AC3E}">
        <p14:creationId xmlns:p14="http://schemas.microsoft.com/office/powerpoint/2010/main" val="4190938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050B2-DA59-A341-FB1E-6948E652E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64478-7F73-7176-E86F-AF4D37AA5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D70C8F-BFA4-FBAC-4D04-83A00FC513A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C1126D5-B987-5D9E-CFE5-0F289CF48DCF}"/>
              </a:ext>
            </a:extLst>
          </p:cNvPr>
          <p:cNvSpPr>
            <a:spLocks noGrp="1"/>
          </p:cNvSpPr>
          <p:nvPr>
            <p:ph type="sldNum" sz="quarter" idx="5"/>
          </p:nvPr>
        </p:nvSpPr>
        <p:spPr/>
        <p:txBody>
          <a:bodyPr/>
          <a:lstStyle/>
          <a:p>
            <a:pPr>
              <a:defRPr/>
            </a:pPr>
            <a:fld id="{AE10DB62-8057-3C4B-833B-040096D16D58}" type="slidenum">
              <a:rPr lang="en-US" smtClean="0"/>
              <a:pPr>
                <a:defRPr/>
              </a:pPr>
              <a:t>8</a:t>
            </a:fld>
            <a:endParaRPr lang="en-US" dirty="0"/>
          </a:p>
        </p:txBody>
      </p:sp>
    </p:spTree>
    <p:extLst>
      <p:ext uri="{BB962C8B-B14F-4D97-AF65-F5344CB8AC3E}">
        <p14:creationId xmlns:p14="http://schemas.microsoft.com/office/powerpoint/2010/main" val="208940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DE631-EFDA-E80C-A669-4B6DCCDD4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699BE-C5A7-8E3E-B5A1-B06E41D956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74532-E9BD-FA86-78D0-25CC91CEEE8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42A94D8-AE82-10DC-8DCE-18B4CC7049AA}"/>
              </a:ext>
            </a:extLst>
          </p:cNvPr>
          <p:cNvSpPr>
            <a:spLocks noGrp="1"/>
          </p:cNvSpPr>
          <p:nvPr>
            <p:ph type="sldNum" sz="quarter" idx="5"/>
          </p:nvPr>
        </p:nvSpPr>
        <p:spPr/>
        <p:txBody>
          <a:bodyPr/>
          <a:lstStyle/>
          <a:p>
            <a:pPr>
              <a:defRPr/>
            </a:pPr>
            <a:fld id="{AE10DB62-8057-3C4B-833B-040096D16D58}" type="slidenum">
              <a:rPr lang="en-US" smtClean="0"/>
              <a:pPr>
                <a:defRPr/>
              </a:pPr>
              <a:t>9</a:t>
            </a:fld>
            <a:endParaRPr lang="en-US" dirty="0"/>
          </a:p>
        </p:txBody>
      </p:sp>
    </p:spTree>
    <p:extLst>
      <p:ext uri="{BB962C8B-B14F-4D97-AF65-F5344CB8AC3E}">
        <p14:creationId xmlns:p14="http://schemas.microsoft.com/office/powerpoint/2010/main" val="3336330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 light">
    <p:bg>
      <p:bgPr>
        <a:solidFill>
          <a:srgbClr val="F6F5F4"/>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DA3BB9F2-7C35-8C4D-81EA-955542EDEE52}"/>
              </a:ext>
            </a:extLst>
          </p:cNvPr>
          <p:cNvPicPr>
            <a:picLocks noChangeAspect="1"/>
          </p:cNvPicPr>
          <p:nvPr/>
        </p:nvPicPr>
        <p:blipFill rotWithShape="1">
          <a:blip r:embed="rId2"/>
          <a:srcRect l="217" t="20679" r="217" b="12962"/>
          <a:stretch/>
        </p:blipFill>
        <p:spPr>
          <a:xfrm>
            <a:off x="625475" y="0"/>
            <a:ext cx="10304463" cy="6840538"/>
          </a:xfrm>
          <a:prstGeom prst="rect">
            <a:avLst/>
          </a:prstGeom>
        </p:spPr>
      </p:pic>
      <p:pic>
        <p:nvPicPr>
          <p:cNvPr id="5" name="Logo" descr="TetraLogical">
            <a:extLst>
              <a:ext uri="{FF2B5EF4-FFF2-40B4-BE49-F238E27FC236}">
                <a16:creationId xmlns:a16="http://schemas.microsoft.com/office/drawing/2014/main" id="{B86D2C21-EB20-164F-BCD1-B71087373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3" y="265113"/>
            <a:ext cx="21034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rIns="90000">
            <a:noAutofit/>
          </a:bodyPr>
          <a:lstStyle>
            <a:lvl1pPr marL="0" indent="0" algn="l">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1443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ase study - light purple">
    <p:bg>
      <p:bgPr>
        <a:solidFill>
          <a:schemeClr val="accent1"/>
        </a:solidFill>
        <a:effectLst/>
      </p:bgPr>
    </p:bg>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49C3BE16-89E8-DF4B-9759-87ABD185F2CC}"/>
              </a:ext>
            </a:extLst>
          </p:cNvPr>
          <p:cNvPicPr>
            <a:picLocks noChangeAspect="1"/>
          </p:cNvPicPr>
          <p:nvPr/>
        </p:nvPicPr>
        <p:blipFill>
          <a:blip r:embed="rId2"/>
          <a:stretch>
            <a:fillRect/>
          </a:stretch>
        </p:blipFill>
        <p:spPr>
          <a:xfrm>
            <a:off x="617538" y="0"/>
            <a:ext cx="484187" cy="118903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40000" y="2192215"/>
            <a:ext cx="7014300" cy="3988800"/>
          </a:xfrm>
        </p:spPr>
        <p:txBody>
          <a:bodyPr lIns="0" tIns="0" rIns="0" bIns="0">
            <a:noAutofit/>
          </a:bodyPr>
          <a:lstStyle>
            <a:lvl1pPr marL="228600" indent="-217488">
              <a:lnSpc>
                <a:spcPct val="110000"/>
              </a:lnSpc>
              <a:buClr>
                <a:schemeClr val="accent1"/>
              </a:buClr>
              <a:buSzPct val="120000"/>
              <a:buFontTx/>
              <a:buBlip>
                <a:blip r:embed="rId3"/>
              </a:buBlip>
              <a:tabLst/>
              <a:defRPr b="0" i="0">
                <a:solidFill>
                  <a:schemeClr val="bg1"/>
                </a:solidFill>
              </a:defRPr>
            </a:lvl1pPr>
            <a:lvl2pPr marL="685800" indent="-228600">
              <a:lnSpc>
                <a:spcPct val="110000"/>
              </a:lnSpc>
              <a:buClr>
                <a:schemeClr val="accent1"/>
              </a:buClr>
              <a:buSzPct val="120000"/>
              <a:buFontTx/>
              <a:buBlip>
                <a:blip r:embed="rId3"/>
              </a:buBlip>
              <a:defRPr b="0" i="0">
                <a:solidFill>
                  <a:schemeClr val="bg1"/>
                </a:solidFill>
              </a:defRPr>
            </a:lvl2pPr>
            <a:lvl3pPr marL="1143000" indent="-228600">
              <a:lnSpc>
                <a:spcPct val="110000"/>
              </a:lnSpc>
              <a:buClr>
                <a:schemeClr val="accent1"/>
              </a:buClr>
              <a:buSzPct val="120000"/>
              <a:buFontTx/>
              <a:buBlip>
                <a:blip r:embed="rId3"/>
              </a:buBlip>
              <a:defRPr b="0" i="0">
                <a:solidFill>
                  <a:schemeClr val="bg1"/>
                </a:solidFill>
              </a:defRPr>
            </a:lvl3pPr>
            <a:lvl4pPr marL="1600200" indent="-228600">
              <a:lnSpc>
                <a:spcPct val="110000"/>
              </a:lnSpc>
              <a:buClr>
                <a:schemeClr val="accent1"/>
              </a:buClr>
              <a:buSzPct val="120000"/>
              <a:buFontTx/>
              <a:buBlip>
                <a:blip r:embed="rId3"/>
              </a:buBlip>
              <a:defRPr b="0" i="0">
                <a:solidFill>
                  <a:schemeClr val="bg1"/>
                </a:solidFill>
              </a:defRPr>
            </a:lvl4pPr>
            <a:lvl5pPr marL="2057400" indent="-228600">
              <a:lnSpc>
                <a:spcPct val="110000"/>
              </a:lnSpc>
              <a:buClr>
                <a:schemeClr val="accent1"/>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248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de - footer caption - light">
    <p:spTree>
      <p:nvGrpSpPr>
        <p:cNvPr id="1" name=""/>
        <p:cNvGrpSpPr/>
        <p:nvPr/>
      </p:nvGrpSpPr>
      <p:grpSpPr>
        <a:xfrm>
          <a:off x="0" y="0"/>
          <a:ext cx="0" cy="0"/>
          <a:chOff x="0" y="0"/>
          <a:chExt cx="0" cy="0"/>
        </a:xfrm>
      </p:grpSpPr>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pic>
        <p:nvPicPr>
          <p:cNvPr id="5" name="Accent image">
            <a:extLst>
              <a:ext uri="{FF2B5EF4-FFF2-40B4-BE49-F238E27FC236}">
                <a16:creationId xmlns:a16="http://schemas.microsoft.com/office/drawing/2014/main" id="{B6206315-9A87-CB46-828A-D1AD8950D180}"/>
              </a:ext>
            </a:extLst>
          </p:cNvPr>
          <p:cNvPicPr>
            <a:picLocks noChangeAspect="1"/>
          </p:cNvPicPr>
          <p:nvPr/>
        </p:nvPicPr>
        <p:blipFill>
          <a:blip r:embed="rId2"/>
          <a:stretch>
            <a:fillRect/>
          </a:stretch>
        </p:blipFill>
        <p:spPr>
          <a:xfrm>
            <a:off x="614363" y="0"/>
            <a:ext cx="476250" cy="1169988"/>
          </a:xfrm>
          <a:prstGeom prst="rect">
            <a:avLst/>
          </a:prstGeom>
        </p:spPr>
      </p:pic>
      <p:sp>
        <p:nvSpPr>
          <p:cNvPr id="3" name="Content Placeholder 2"/>
          <p:cNvSpPr>
            <a:spLocks noGrp="1"/>
          </p:cNvSpPr>
          <p:nvPr>
            <p:ph idx="1"/>
          </p:nvPr>
        </p:nvSpPr>
        <p:spPr>
          <a:xfrm>
            <a:off x="1439999" y="5931255"/>
            <a:ext cx="7014301" cy="491415"/>
          </a:xfrm>
        </p:spPr>
        <p:txBody>
          <a:bodyPr lIns="0" tIns="0" rIns="0" bIns="0">
            <a:noAutofit/>
          </a:bodyPr>
          <a:lstStyle>
            <a:lvl1pPr marL="11112" indent="0">
              <a:lnSpc>
                <a:spcPct val="110000"/>
              </a:lnSpc>
              <a:buClr>
                <a:schemeClr val="accent1"/>
              </a:buClr>
              <a:buSzPct val="110000"/>
              <a:buFontTx/>
              <a:buNone/>
              <a:tabLst/>
              <a:defRPr sz="2100" b="0" i="0" baseline="0"/>
            </a:lvl1pPr>
            <a:lvl2pPr>
              <a:lnSpc>
                <a:spcPct val="110000"/>
              </a:lnSpc>
              <a:buClr>
                <a:schemeClr val="accent1"/>
              </a:buClr>
              <a:buSzPct val="110000"/>
              <a:buFont typeface="Poppins" panose="00000500000000000000" pitchFamily="50" charset="0"/>
              <a:buChar char="•"/>
              <a:defRPr b="0" i="0"/>
            </a:lvl2pPr>
            <a:lvl3pPr>
              <a:lnSpc>
                <a:spcPct val="110000"/>
              </a:lnSpc>
              <a:buClr>
                <a:schemeClr val="accent1"/>
              </a:buClr>
              <a:buSzPct val="110000"/>
              <a:buFont typeface="Poppins" panose="00000500000000000000" pitchFamily="50" charset="0"/>
              <a:buChar char="•"/>
              <a:defRPr b="0" i="0"/>
            </a:lvl3pPr>
            <a:lvl4pPr>
              <a:lnSpc>
                <a:spcPct val="110000"/>
              </a:lnSpc>
              <a:buClr>
                <a:schemeClr val="accent1"/>
              </a:buClr>
              <a:buSzPct val="110000"/>
              <a:buFont typeface="Poppins" panose="00000500000000000000" pitchFamily="50" charset="0"/>
              <a:buChar char="•"/>
              <a:defRPr b="0" i="0"/>
            </a:lvl4pPr>
            <a:lvl5pPr>
              <a:lnSpc>
                <a:spcPct val="110000"/>
              </a:lnSpc>
              <a:buClr>
                <a:schemeClr val="accent1"/>
              </a:buClr>
              <a:buSzPct val="110000"/>
              <a:buFont typeface="Poppins" panose="00000500000000000000" pitchFamily="50" charset="0"/>
              <a:buChar char="•"/>
              <a:defRPr b="0" i="0"/>
            </a:lvl5pPr>
          </a:lstStyle>
          <a:p>
            <a:pPr lvl="0"/>
            <a:r>
              <a:rPr lang="en-US"/>
              <a:t>Click to edit Master text styles</a:t>
            </a:r>
          </a:p>
        </p:txBody>
      </p:sp>
      <p:sp>
        <p:nvSpPr>
          <p:cNvPr id="8" name="Code placeholder"/>
          <p:cNvSpPr>
            <a:spLocks noGrp="1"/>
          </p:cNvSpPr>
          <p:nvPr>
            <p:ph sz="quarter" idx="14"/>
          </p:nvPr>
        </p:nvSpPr>
        <p:spPr>
          <a:xfrm>
            <a:off x="1439999" y="2054268"/>
            <a:ext cx="9913798" cy="3729844"/>
          </a:xfrm>
          <a:prstGeom prst="roundRect">
            <a:avLst>
              <a:gd name="adj" fmla="val 4078"/>
            </a:avLst>
          </a:prstGeom>
          <a:solidFill>
            <a:srgbClr val="FFFFFF"/>
          </a:solidFill>
          <a:ln w="76200">
            <a:solidFill>
              <a:schemeClr val="tx1"/>
            </a:solidFill>
          </a:ln>
        </p:spPr>
        <p:txBody>
          <a:bodyPr lIns="360000" tIns="180000" rIns="180000" bIns="180000" anchor="ctr"/>
          <a:lstStyle>
            <a:lvl1pPr marL="0" indent="0">
              <a:buNone/>
              <a:defRPr>
                <a:solidFill>
                  <a:schemeClr val="tx1"/>
                </a:solidFill>
                <a:latin typeface="Cousine" panose="02070409020205020404" pitchFamily="49" charset="0"/>
              </a:defRPr>
            </a:lvl1pPr>
            <a:lvl2pPr marL="457200" indent="0">
              <a:buNone/>
              <a:defRPr>
                <a:solidFill>
                  <a:schemeClr val="tx1"/>
                </a:solidFill>
                <a:latin typeface="Cousine" panose="02070409020205020404" pitchFamily="49" charset="0"/>
              </a:defRPr>
            </a:lvl2pPr>
            <a:lvl3pPr marL="914400" indent="0">
              <a:buNone/>
              <a:defRPr>
                <a:solidFill>
                  <a:schemeClr val="tx1"/>
                </a:solidFill>
                <a:latin typeface="Cousine" panose="02070409020205020404" pitchFamily="49" charset="0"/>
              </a:defRPr>
            </a:lvl3pPr>
            <a:lvl4pPr marL="1371600" indent="0">
              <a:buNone/>
              <a:defRPr>
                <a:solidFill>
                  <a:schemeClr val="tx1"/>
                </a:solidFill>
                <a:latin typeface="Cousine" panose="02070409020205020404" pitchFamily="49" charset="0"/>
              </a:defRPr>
            </a:lvl4pPr>
            <a:lvl5pPr marL="1828800" indent="0">
              <a:buNone/>
              <a:defRPr>
                <a:solidFill>
                  <a:schemeClr val="tx1"/>
                </a:solidFill>
                <a:latin typeface="Cousine" panose="020704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659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de - caption right - light">
    <p:spTree>
      <p:nvGrpSpPr>
        <p:cNvPr id="1" name=""/>
        <p:cNvGrpSpPr/>
        <p:nvPr/>
      </p:nvGrpSpPr>
      <p:grpSpPr>
        <a:xfrm>
          <a:off x="0" y="0"/>
          <a:ext cx="0" cy="0"/>
          <a:chOff x="0" y="0"/>
          <a:chExt cx="0" cy="0"/>
        </a:xfrm>
      </p:grpSpPr>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pic>
        <p:nvPicPr>
          <p:cNvPr id="5" name="Accent image">
            <a:extLst>
              <a:ext uri="{FF2B5EF4-FFF2-40B4-BE49-F238E27FC236}">
                <a16:creationId xmlns:a16="http://schemas.microsoft.com/office/drawing/2014/main" id="{43FC660B-53A3-BB48-8B6C-F79BDFF30CA5}"/>
              </a:ext>
            </a:extLst>
          </p:cNvPr>
          <p:cNvPicPr>
            <a:picLocks noChangeAspect="1"/>
          </p:cNvPicPr>
          <p:nvPr/>
        </p:nvPicPr>
        <p:blipFill>
          <a:blip r:embed="rId2"/>
          <a:stretch>
            <a:fillRect/>
          </a:stretch>
        </p:blipFill>
        <p:spPr>
          <a:xfrm>
            <a:off x="614363" y="0"/>
            <a:ext cx="476250" cy="1169988"/>
          </a:xfrm>
          <a:prstGeom prst="rect">
            <a:avLst/>
          </a:prstGeom>
        </p:spPr>
      </p:pic>
      <p:sp>
        <p:nvSpPr>
          <p:cNvPr id="3" name="Content Placeholder 2"/>
          <p:cNvSpPr>
            <a:spLocks noGrp="1"/>
          </p:cNvSpPr>
          <p:nvPr>
            <p:ph idx="1"/>
          </p:nvPr>
        </p:nvSpPr>
        <p:spPr>
          <a:xfrm>
            <a:off x="8812060" y="2054269"/>
            <a:ext cx="2541740" cy="4122694"/>
          </a:xfrm>
        </p:spPr>
        <p:txBody>
          <a:bodyPr lIns="0" tIns="0" rIns="0" bIns="0" anchor="ctr">
            <a:noAutofit/>
          </a:bodyPr>
          <a:lstStyle>
            <a:lvl1pPr marL="11112" indent="0">
              <a:lnSpc>
                <a:spcPct val="110000"/>
              </a:lnSpc>
              <a:buClr>
                <a:schemeClr val="accent1"/>
              </a:buClr>
              <a:buSzPct val="110000"/>
              <a:buFontTx/>
              <a:buNone/>
              <a:tabLst/>
              <a:defRPr sz="2100" b="0" i="0" baseline="0"/>
            </a:lvl1pPr>
            <a:lvl2pPr>
              <a:lnSpc>
                <a:spcPct val="110000"/>
              </a:lnSpc>
              <a:buClr>
                <a:schemeClr val="accent1"/>
              </a:buClr>
              <a:buSzPct val="110000"/>
              <a:buFont typeface="Poppins" panose="00000500000000000000" pitchFamily="50" charset="0"/>
              <a:buChar char="•"/>
              <a:defRPr b="0" i="0"/>
            </a:lvl2pPr>
            <a:lvl3pPr>
              <a:lnSpc>
                <a:spcPct val="110000"/>
              </a:lnSpc>
              <a:buClr>
                <a:schemeClr val="accent1"/>
              </a:buClr>
              <a:buSzPct val="110000"/>
              <a:buFont typeface="Poppins" panose="00000500000000000000" pitchFamily="50" charset="0"/>
              <a:buChar char="•"/>
              <a:defRPr b="0" i="0"/>
            </a:lvl3pPr>
            <a:lvl4pPr>
              <a:lnSpc>
                <a:spcPct val="110000"/>
              </a:lnSpc>
              <a:buClr>
                <a:schemeClr val="accent1"/>
              </a:buClr>
              <a:buSzPct val="110000"/>
              <a:buFont typeface="Poppins" panose="00000500000000000000" pitchFamily="50" charset="0"/>
              <a:buChar char="•"/>
              <a:defRPr b="0" i="0"/>
            </a:lvl4pPr>
            <a:lvl5pPr>
              <a:lnSpc>
                <a:spcPct val="110000"/>
              </a:lnSpc>
              <a:buClr>
                <a:schemeClr val="accent1"/>
              </a:buClr>
              <a:buSzPct val="110000"/>
              <a:buFont typeface="Poppins" panose="00000500000000000000" pitchFamily="50" charset="0"/>
              <a:buChar char="•"/>
              <a:defRPr b="0" i="0"/>
            </a:lvl5pPr>
          </a:lstStyle>
          <a:p>
            <a:pPr lvl="0"/>
            <a:r>
              <a:rPr lang="en-US"/>
              <a:t>Click to edit Master text styles</a:t>
            </a:r>
          </a:p>
        </p:txBody>
      </p:sp>
      <p:sp>
        <p:nvSpPr>
          <p:cNvPr id="8" name="Code placeholder"/>
          <p:cNvSpPr>
            <a:spLocks noGrp="1"/>
          </p:cNvSpPr>
          <p:nvPr>
            <p:ph sz="quarter" idx="14"/>
          </p:nvPr>
        </p:nvSpPr>
        <p:spPr>
          <a:xfrm>
            <a:off x="1439999" y="2054268"/>
            <a:ext cx="7014301" cy="4122695"/>
          </a:xfrm>
          <a:prstGeom prst="roundRect">
            <a:avLst>
              <a:gd name="adj" fmla="val 3069"/>
            </a:avLst>
          </a:prstGeom>
          <a:solidFill>
            <a:srgbClr val="FFFFFF"/>
          </a:solidFill>
          <a:ln w="76200">
            <a:solidFill>
              <a:schemeClr val="tx1"/>
            </a:solidFill>
          </a:ln>
        </p:spPr>
        <p:txBody>
          <a:bodyPr lIns="360000" tIns="180000" rIns="180000" bIns="180000" anchor="ctr"/>
          <a:lstStyle>
            <a:lvl1pPr marL="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1pPr>
            <a:lvl2pPr marL="4572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2pPr>
            <a:lvl3pPr marL="9144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3pPr>
            <a:lvl4pPr marL="13716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4pPr>
            <a:lvl5pPr marL="18288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a:solidFill>
                  <a:schemeClr val="tx1"/>
                </a:solidFill>
                <a:latin typeface="Cousine" panose="02070409020205020404" pitchFamily="49" charset="0"/>
                <a:ea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32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xercise-Code - footer caption -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rgbClr val="FFC000"/>
                </a:solidFill>
                <a:latin typeface="Poppins" pitchFamily="2" charset="77"/>
                <a:cs typeface="Poppins" pitchFamily="2" charset="77"/>
              </a:defRPr>
            </a:lvl1pPr>
          </a:lstStyle>
          <a:p>
            <a:r>
              <a:rPr lang="en-US"/>
              <a:t>Click to edit Master title style</a:t>
            </a:r>
            <a:endParaRPr lang="en-US" dirty="0"/>
          </a:p>
        </p:txBody>
      </p:sp>
      <p:pic>
        <p:nvPicPr>
          <p:cNvPr id="5" name="Accent image">
            <a:extLst>
              <a:ext uri="{FF2B5EF4-FFF2-40B4-BE49-F238E27FC236}">
                <a16:creationId xmlns:a16="http://schemas.microsoft.com/office/drawing/2014/main" id="{B6206315-9A87-CB46-828A-D1AD8950D180}"/>
              </a:ext>
            </a:extLst>
          </p:cNvPr>
          <p:cNvPicPr>
            <a:picLocks noChangeAspect="1"/>
          </p:cNvPicPr>
          <p:nvPr/>
        </p:nvPicPr>
        <p:blipFill>
          <a:blip r:embed="rId2"/>
          <a:stretch>
            <a:fillRect/>
          </a:stretch>
        </p:blipFill>
        <p:spPr>
          <a:xfrm>
            <a:off x="614363" y="0"/>
            <a:ext cx="476250" cy="1169988"/>
          </a:xfrm>
          <a:prstGeom prst="rect">
            <a:avLst/>
          </a:prstGeom>
        </p:spPr>
      </p:pic>
      <p:sp>
        <p:nvSpPr>
          <p:cNvPr id="3" name="Content Placeholder 2"/>
          <p:cNvSpPr>
            <a:spLocks noGrp="1"/>
          </p:cNvSpPr>
          <p:nvPr>
            <p:ph idx="1"/>
          </p:nvPr>
        </p:nvSpPr>
        <p:spPr>
          <a:xfrm>
            <a:off x="1439999" y="5931255"/>
            <a:ext cx="7014301" cy="491415"/>
          </a:xfrm>
        </p:spPr>
        <p:txBody>
          <a:bodyPr lIns="0" tIns="0" rIns="0" bIns="0">
            <a:noAutofit/>
          </a:bodyPr>
          <a:lstStyle>
            <a:lvl1pPr marL="11112" indent="0">
              <a:lnSpc>
                <a:spcPct val="110000"/>
              </a:lnSpc>
              <a:buClr>
                <a:schemeClr val="accent1"/>
              </a:buClr>
              <a:buSzPct val="110000"/>
              <a:buFontTx/>
              <a:buNone/>
              <a:tabLst/>
              <a:defRPr sz="2100" b="0" i="0" baseline="0">
                <a:solidFill>
                  <a:schemeClr val="bg1"/>
                </a:solidFill>
              </a:defRPr>
            </a:lvl1pPr>
            <a:lvl2pPr>
              <a:lnSpc>
                <a:spcPct val="110000"/>
              </a:lnSpc>
              <a:buClr>
                <a:schemeClr val="accent1"/>
              </a:buClr>
              <a:buSzPct val="110000"/>
              <a:buFont typeface="Poppins" panose="00000500000000000000" pitchFamily="50" charset="0"/>
              <a:buChar char="•"/>
              <a:defRPr b="0" i="0"/>
            </a:lvl2pPr>
            <a:lvl3pPr>
              <a:lnSpc>
                <a:spcPct val="110000"/>
              </a:lnSpc>
              <a:buClr>
                <a:schemeClr val="accent1"/>
              </a:buClr>
              <a:buSzPct val="110000"/>
              <a:buFont typeface="Poppins" panose="00000500000000000000" pitchFamily="50" charset="0"/>
              <a:buChar char="•"/>
              <a:defRPr b="0" i="0"/>
            </a:lvl3pPr>
            <a:lvl4pPr>
              <a:lnSpc>
                <a:spcPct val="110000"/>
              </a:lnSpc>
              <a:buClr>
                <a:schemeClr val="accent1"/>
              </a:buClr>
              <a:buSzPct val="110000"/>
              <a:buFont typeface="Poppins" panose="00000500000000000000" pitchFamily="50" charset="0"/>
              <a:buChar char="•"/>
              <a:defRPr b="0" i="0"/>
            </a:lvl4pPr>
            <a:lvl5pPr>
              <a:lnSpc>
                <a:spcPct val="110000"/>
              </a:lnSpc>
              <a:buClr>
                <a:schemeClr val="accent1"/>
              </a:buClr>
              <a:buSzPct val="110000"/>
              <a:buFont typeface="Poppins" panose="00000500000000000000" pitchFamily="50" charset="0"/>
              <a:buChar char="•"/>
              <a:defRPr b="0" i="0"/>
            </a:lvl5pPr>
          </a:lstStyle>
          <a:p>
            <a:pPr lvl="0"/>
            <a:r>
              <a:rPr lang="en-US"/>
              <a:t>Click to edit Master text styles</a:t>
            </a:r>
          </a:p>
        </p:txBody>
      </p:sp>
      <p:sp>
        <p:nvSpPr>
          <p:cNvPr id="8" name="Code placeholder"/>
          <p:cNvSpPr>
            <a:spLocks noGrp="1"/>
          </p:cNvSpPr>
          <p:nvPr>
            <p:ph sz="quarter" idx="14"/>
          </p:nvPr>
        </p:nvSpPr>
        <p:spPr>
          <a:xfrm>
            <a:off x="1439999" y="2054268"/>
            <a:ext cx="9913798" cy="3729844"/>
          </a:xfrm>
          <a:prstGeom prst="roundRect">
            <a:avLst>
              <a:gd name="adj" fmla="val 4078"/>
            </a:avLst>
          </a:prstGeom>
          <a:solidFill>
            <a:srgbClr val="FFFFFF"/>
          </a:solidFill>
          <a:ln w="76200">
            <a:solidFill>
              <a:schemeClr val="tx1"/>
            </a:solidFill>
          </a:ln>
        </p:spPr>
        <p:txBody>
          <a:bodyPr lIns="360000" tIns="180000" rIns="180000" bIns="180000" anchor="ctr"/>
          <a:lstStyle>
            <a:lvl1pPr marL="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1pPr>
            <a:lvl2pPr marL="4572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2pPr>
            <a:lvl3pPr marL="9144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3pPr>
            <a:lvl4pPr marL="13716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4pPr>
            <a:lvl5pPr marL="18288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a:solidFill>
                  <a:schemeClr val="tx1"/>
                </a:solidFill>
                <a:latin typeface="Cousine" panose="02070409020205020404" pitchFamily="49" charset="0"/>
                <a:ea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157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xercise - Code - caption right - ligh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rgbClr val="FFC000"/>
                </a:solidFill>
                <a:latin typeface="Poppins" pitchFamily="2" charset="77"/>
                <a:cs typeface="Poppins" pitchFamily="2" charset="77"/>
              </a:defRPr>
            </a:lvl1pPr>
          </a:lstStyle>
          <a:p>
            <a:r>
              <a:rPr lang="en-US"/>
              <a:t>Click to edit Master title style</a:t>
            </a:r>
            <a:endParaRPr lang="en-US" dirty="0"/>
          </a:p>
        </p:txBody>
      </p:sp>
      <p:pic>
        <p:nvPicPr>
          <p:cNvPr id="5" name="Accent image">
            <a:extLst>
              <a:ext uri="{FF2B5EF4-FFF2-40B4-BE49-F238E27FC236}">
                <a16:creationId xmlns:a16="http://schemas.microsoft.com/office/drawing/2014/main" id="{43FC660B-53A3-BB48-8B6C-F79BDFF30CA5}"/>
              </a:ext>
            </a:extLst>
          </p:cNvPr>
          <p:cNvPicPr>
            <a:picLocks noChangeAspect="1"/>
          </p:cNvPicPr>
          <p:nvPr/>
        </p:nvPicPr>
        <p:blipFill>
          <a:blip r:embed="rId2"/>
          <a:stretch>
            <a:fillRect/>
          </a:stretch>
        </p:blipFill>
        <p:spPr>
          <a:xfrm>
            <a:off x="614363" y="0"/>
            <a:ext cx="476250" cy="1169988"/>
          </a:xfrm>
          <a:prstGeom prst="rect">
            <a:avLst/>
          </a:prstGeom>
        </p:spPr>
      </p:pic>
      <p:sp>
        <p:nvSpPr>
          <p:cNvPr id="3" name="Content Placeholder 2"/>
          <p:cNvSpPr>
            <a:spLocks noGrp="1"/>
          </p:cNvSpPr>
          <p:nvPr>
            <p:ph idx="1"/>
          </p:nvPr>
        </p:nvSpPr>
        <p:spPr>
          <a:xfrm>
            <a:off x="8812060" y="2054269"/>
            <a:ext cx="2541740" cy="4122694"/>
          </a:xfrm>
        </p:spPr>
        <p:txBody>
          <a:bodyPr lIns="0" tIns="0" rIns="0" bIns="0" anchor="ctr">
            <a:noAutofit/>
          </a:bodyPr>
          <a:lstStyle>
            <a:lvl1pPr marL="11112" indent="0">
              <a:lnSpc>
                <a:spcPct val="110000"/>
              </a:lnSpc>
              <a:buClr>
                <a:schemeClr val="accent1"/>
              </a:buClr>
              <a:buSzPct val="110000"/>
              <a:buFontTx/>
              <a:buNone/>
              <a:tabLst/>
              <a:defRPr sz="2100" b="0" i="0" baseline="0">
                <a:solidFill>
                  <a:schemeClr val="bg1"/>
                </a:solidFill>
              </a:defRPr>
            </a:lvl1pPr>
            <a:lvl2pPr>
              <a:lnSpc>
                <a:spcPct val="110000"/>
              </a:lnSpc>
              <a:buClr>
                <a:schemeClr val="accent1"/>
              </a:buClr>
              <a:buSzPct val="110000"/>
              <a:buFont typeface="Poppins" panose="00000500000000000000" pitchFamily="50" charset="0"/>
              <a:buChar char="•"/>
              <a:defRPr b="0" i="0"/>
            </a:lvl2pPr>
            <a:lvl3pPr>
              <a:lnSpc>
                <a:spcPct val="110000"/>
              </a:lnSpc>
              <a:buClr>
                <a:schemeClr val="accent1"/>
              </a:buClr>
              <a:buSzPct val="110000"/>
              <a:buFont typeface="Poppins" panose="00000500000000000000" pitchFamily="50" charset="0"/>
              <a:buChar char="•"/>
              <a:defRPr b="0" i="0"/>
            </a:lvl3pPr>
            <a:lvl4pPr>
              <a:lnSpc>
                <a:spcPct val="110000"/>
              </a:lnSpc>
              <a:buClr>
                <a:schemeClr val="accent1"/>
              </a:buClr>
              <a:buSzPct val="110000"/>
              <a:buFont typeface="Poppins" panose="00000500000000000000" pitchFamily="50" charset="0"/>
              <a:buChar char="•"/>
              <a:defRPr b="0" i="0"/>
            </a:lvl4pPr>
            <a:lvl5pPr>
              <a:lnSpc>
                <a:spcPct val="110000"/>
              </a:lnSpc>
              <a:buClr>
                <a:schemeClr val="accent1"/>
              </a:buClr>
              <a:buSzPct val="110000"/>
              <a:buFont typeface="Poppins" panose="00000500000000000000" pitchFamily="50" charset="0"/>
              <a:buChar char="•"/>
              <a:defRPr b="0" i="0"/>
            </a:lvl5pPr>
          </a:lstStyle>
          <a:p>
            <a:pPr lvl="0"/>
            <a:r>
              <a:rPr lang="en-US"/>
              <a:t>Click to edit Master text styles</a:t>
            </a:r>
          </a:p>
        </p:txBody>
      </p:sp>
      <p:sp>
        <p:nvSpPr>
          <p:cNvPr id="8" name="Code placeholder"/>
          <p:cNvSpPr>
            <a:spLocks noGrp="1"/>
          </p:cNvSpPr>
          <p:nvPr>
            <p:ph sz="quarter" idx="14"/>
          </p:nvPr>
        </p:nvSpPr>
        <p:spPr>
          <a:xfrm>
            <a:off x="1439999" y="2054268"/>
            <a:ext cx="7014301" cy="4122695"/>
          </a:xfrm>
          <a:prstGeom prst="roundRect">
            <a:avLst>
              <a:gd name="adj" fmla="val 3069"/>
            </a:avLst>
          </a:prstGeom>
          <a:solidFill>
            <a:srgbClr val="FFFFFF"/>
          </a:solidFill>
          <a:ln w="76200">
            <a:solidFill>
              <a:schemeClr val="tx1"/>
            </a:solidFill>
          </a:ln>
        </p:spPr>
        <p:txBody>
          <a:bodyPr lIns="360000" tIns="180000" rIns="180000" bIns="180000" anchor="ctr"/>
          <a:lstStyle>
            <a:lvl1pPr marL="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1pPr>
            <a:lvl2pPr marL="4572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2pPr>
            <a:lvl3pPr marL="9144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3pPr>
            <a:lvl4pPr marL="13716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4pPr>
            <a:lvl5pPr marL="18288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a:solidFill>
                  <a:schemeClr val="tx1"/>
                </a:solidFill>
                <a:latin typeface="Cousine" panose="02070409020205020404" pitchFamily="49" charset="0"/>
                <a:ea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489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 light">
    <p:spTree>
      <p:nvGrpSpPr>
        <p:cNvPr id="1" name=""/>
        <p:cNvGrpSpPr/>
        <p:nvPr/>
      </p:nvGrpSpPr>
      <p:grpSpPr>
        <a:xfrm>
          <a:off x="0" y="0"/>
          <a:ext cx="0" cy="0"/>
          <a:chOff x="0" y="0"/>
          <a:chExt cx="0" cy="0"/>
        </a:xfrm>
      </p:grpSpPr>
      <p:pic>
        <p:nvPicPr>
          <p:cNvPr id="3" name="Accent image">
            <a:extLst>
              <a:ext uri="{FF2B5EF4-FFF2-40B4-BE49-F238E27FC236}">
                <a16:creationId xmlns:a16="http://schemas.microsoft.com/office/drawing/2014/main" id="{09BCF0AD-D883-7642-BFF6-E2C14ECBD139}"/>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473250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 dark purple">
    <p:bg>
      <p:bgPr>
        <a:solidFill>
          <a:schemeClr val="tx1"/>
        </a:solidFill>
        <a:effectLst/>
      </p:bgPr>
    </p:bg>
    <p:spTree>
      <p:nvGrpSpPr>
        <p:cNvPr id="1" name=""/>
        <p:cNvGrpSpPr/>
        <p:nvPr/>
      </p:nvGrpSpPr>
      <p:grpSpPr>
        <a:xfrm>
          <a:off x="0" y="0"/>
          <a:ext cx="0" cy="0"/>
          <a:chOff x="0" y="0"/>
          <a:chExt cx="0" cy="0"/>
        </a:xfrm>
      </p:grpSpPr>
      <p:pic>
        <p:nvPicPr>
          <p:cNvPr id="3" name="Accent image">
            <a:extLst>
              <a:ext uri="{FF2B5EF4-FFF2-40B4-BE49-F238E27FC236}">
                <a16:creationId xmlns:a16="http://schemas.microsoft.com/office/drawing/2014/main" id="{B3B18E3E-8038-2A4E-A5CE-71422550168C}"/>
              </a:ext>
            </a:extLst>
          </p:cNvPr>
          <p:cNvPicPr>
            <a:picLocks noChangeAspect="1"/>
          </p:cNvPicPr>
          <p:nvPr/>
        </p:nvPicPr>
        <p:blipFill rotWithShape="1">
          <a:blip r:embed="rId2"/>
          <a:srcRect l="-912" t="-834" r="-1313" b="-834"/>
          <a:stretch/>
        </p:blipFill>
        <p:spPr>
          <a:xfrm>
            <a:off x="615950" y="-19050"/>
            <a:ext cx="485775" cy="118903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128222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 2 column light">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17718667-7AEF-8742-8621-90B7FBF14A1B}"/>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39999" y="2187723"/>
            <a:ext cx="4680000" cy="3989240"/>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6673800" y="2187723"/>
            <a:ext cx="4680000" cy="3989240"/>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8551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heading - 2 column light">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17718667-7AEF-8742-8621-90B7FBF14A1B}"/>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39999" y="2951543"/>
            <a:ext cx="4680000" cy="3225419"/>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6673800" y="2951543"/>
            <a:ext cx="4680000" cy="3225419"/>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33BCA11A-2978-5A4C-A711-975BCAE5B2E4}"/>
              </a:ext>
            </a:extLst>
          </p:cNvPr>
          <p:cNvSpPr>
            <a:spLocks noGrp="1"/>
          </p:cNvSpPr>
          <p:nvPr>
            <p:ph idx="14"/>
          </p:nvPr>
        </p:nvSpPr>
        <p:spPr>
          <a:xfrm>
            <a:off x="1439998" y="2177968"/>
            <a:ext cx="7019999" cy="588381"/>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p:txBody>
      </p:sp>
    </p:spTree>
    <p:extLst>
      <p:ext uri="{BB962C8B-B14F-4D97-AF65-F5344CB8AC3E}">
        <p14:creationId xmlns:p14="http://schemas.microsoft.com/office/powerpoint/2010/main" val="1113175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Exercise - 2 column - dark purple">
    <p:bg>
      <p:bgPr>
        <a:solidFill>
          <a:schemeClr val="tx1"/>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E738F343-3E25-0643-9755-C1458EE60476}"/>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a:noFill/>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39999" y="2187723"/>
            <a:ext cx="4680000" cy="3989240"/>
          </a:xfrm>
          <a:noFill/>
        </p:spPr>
        <p:txBody>
          <a:bodyPr lIns="0" tIns="0" rIns="0" bIns="0">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6673800" y="2187723"/>
            <a:ext cx="4680000" cy="3989240"/>
          </a:xfrm>
          <a:noFill/>
        </p:spPr>
        <p:txBody>
          <a:bodyPr lIns="0" tIns="0" rIns="0" bIns="0">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3454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urse name - dark purple">
    <p:bg>
      <p:bgPr>
        <a:solidFill>
          <a:schemeClr val="tx1"/>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64E38019-5116-9442-9571-F958503D6AAD}"/>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74A5F69F-D728-664E-8BFC-95A23FD79445}"/>
              </a:ext>
            </a:extLst>
          </p:cNvPr>
          <p:cNvPicPr>
            <a:picLocks noChangeAspect="1"/>
          </p:cNvPicPr>
          <p:nvPr/>
        </p:nvPicPr>
        <p:blipFill>
          <a:blip r:embed="rId3"/>
          <a:stretch>
            <a:fillRect/>
          </a:stretch>
        </p:blipFill>
        <p:spPr>
          <a:xfrm>
            <a:off x="604838" y="134938"/>
            <a:ext cx="2540000" cy="1069975"/>
          </a:xfrm>
          <a:prstGeom prst="rect">
            <a:avLst/>
          </a:prstGeom>
        </p:spPr>
      </p:pic>
      <p:sp>
        <p:nvSpPr>
          <p:cNvPr id="6" name="Date Placeholder 3">
            <a:extLst>
              <a:ext uri="{FF2B5EF4-FFF2-40B4-BE49-F238E27FC236}">
                <a16:creationId xmlns:a16="http://schemas.microsoft.com/office/drawing/2014/main" id="{2624BA8C-AC73-1848-AE64-01F02E4D825B}"/>
              </a:ext>
            </a:extLst>
          </p:cNvPr>
          <p:cNvSpPr txBox="1">
            <a:spLocks/>
          </p:cNvSpPr>
          <p:nvPr/>
        </p:nvSpPr>
        <p:spPr>
          <a:xfrm>
            <a:off x="365125" y="636746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dirty="0">
                <a:solidFill>
                  <a:srgbClr val="FFFFFF"/>
                </a:solidFill>
                <a:latin typeface="Poppins" pitchFamily="2" charset="77"/>
                <a:cs typeface="Poppins" pitchFamily="2" charset="77"/>
              </a:rPr>
              <a:t>©TetraLogical</a:t>
            </a:r>
          </a:p>
        </p:txBody>
      </p:sp>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061768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ercise - image - no caption">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0" y="0"/>
            <a:ext cx="12191999" cy="6857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1440000" y="681037"/>
            <a:ext cx="7020000" cy="1008126"/>
          </a:xfrm>
          <a:noFill/>
        </p:spPr>
        <p:txBody>
          <a:bodyPr lIns="0" tIns="0" rIns="0" bIns="0" anchor="t">
            <a:noAutofit/>
          </a:bodyPr>
          <a:lstStyle>
            <a:lvl1pPr>
              <a:defRPr sz="4000" b="1" i="0" baseline="0">
                <a:solidFill>
                  <a:srgbClr val="420065"/>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483876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or video - footer caption - light">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451E1BEC-9984-BF40-BE2B-C1E0B24D0D16}"/>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63930" y="6181321"/>
            <a:ext cx="11428070" cy="676678"/>
          </a:xfrm>
          <a:solidFill>
            <a:schemeClr val="bg1"/>
          </a:solidFill>
        </p:spPr>
        <p:txBody>
          <a:bodyPr lIns="180000" tIns="180000" rIns="180000" bIns="180000">
            <a:spAutoFit/>
          </a:bodyPr>
          <a:lstStyle>
            <a:lvl1pPr>
              <a:defRPr sz="2200" b="0" i="0" baseline="0">
                <a:solidFill>
                  <a:schemeClr val="tx1"/>
                </a:solidFill>
                <a:latin typeface="Poppins" pitchFamily="2" charset="77"/>
                <a:cs typeface="Poppins" pitchFamily="2" charset="77"/>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E3F48BB6-169F-9141-8B1A-62782F65C327}"/>
              </a:ext>
            </a:extLst>
          </p:cNvPr>
          <p:cNvSpPr/>
          <p:nvPr userDrawn="1"/>
        </p:nvSpPr>
        <p:spPr>
          <a:xfrm>
            <a:off x="0" y="0"/>
            <a:ext cx="12192000" cy="61813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686274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or video - footer caption - red">
    <p:bg>
      <p:bgPr>
        <a:solidFill>
          <a:schemeClr val="accent2"/>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D1B07AEF-B9A5-984D-A7C1-3674CD2D1091}"/>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63930" y="6181321"/>
            <a:ext cx="11428070" cy="676678"/>
          </a:xfrm>
          <a:solidFill>
            <a:srgbClr val="FF1958"/>
          </a:solidFill>
        </p:spPr>
        <p:txBody>
          <a:bodyPr lIns="180000" tIns="180000" rIns="180000" bIns="180000">
            <a:spAutoFit/>
          </a:bodyPr>
          <a:lstStyle>
            <a:lvl1pPr>
              <a:defRPr sz="2200" b="0"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577A23D1-BD4B-7A4A-A0C6-5A1566C99736}"/>
              </a:ext>
            </a:extLst>
          </p:cNvPr>
          <p:cNvSpPr/>
          <p:nvPr userDrawn="1"/>
        </p:nvSpPr>
        <p:spPr>
          <a:xfrm>
            <a:off x="0" y="0"/>
            <a:ext cx="12192000" cy="61813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893838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xercise - image or video - footer caption - dark purple and pink">
    <p:bg>
      <p:bgPr>
        <a:solidFill>
          <a:schemeClr val="tx1"/>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9480EB67-209D-654A-B414-7A3149965E5E}"/>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07492" y="6176001"/>
            <a:ext cx="11484508" cy="705148"/>
          </a:xfrm>
          <a:solidFill>
            <a:schemeClr val="tx1"/>
          </a:solidFill>
        </p:spPr>
        <p:txBody>
          <a:bodyPr lIns="180000" tIns="180000" rIns="180000" bIns="180000">
            <a:noAutofit/>
          </a:bodyPr>
          <a:lstStyle>
            <a:lvl1pPr>
              <a:defRPr sz="2200" b="0"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FE7984CC-C229-4046-AF45-265E22CD5716}"/>
              </a:ext>
            </a:extLst>
          </p:cNvPr>
          <p:cNvSpPr/>
          <p:nvPr userDrawn="1"/>
        </p:nvSpPr>
        <p:spPr>
          <a:xfrm>
            <a:off x="0" y="11576"/>
            <a:ext cx="12192000" cy="6118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231112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ercise - image or video - footer caption - dark purple">
    <p:bg>
      <p:bgPr>
        <a:solidFill>
          <a:schemeClr val="tx1"/>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9480EB67-209D-654A-B414-7A3149965E5E}"/>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07492" y="6176001"/>
            <a:ext cx="11484508" cy="705148"/>
          </a:xfrm>
          <a:solidFill>
            <a:schemeClr val="tx1"/>
          </a:solidFill>
        </p:spPr>
        <p:txBody>
          <a:bodyPr lIns="180000" tIns="180000" rIns="180000" bIns="180000">
            <a:noAutofit/>
          </a:bodyPr>
          <a:lstStyle>
            <a:lvl1pPr>
              <a:defRPr sz="2200" b="0"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FE7984CC-C229-4046-AF45-265E22CD5716}"/>
              </a:ext>
            </a:extLst>
          </p:cNvPr>
          <p:cNvSpPr/>
          <p:nvPr userDrawn="1"/>
        </p:nvSpPr>
        <p:spPr>
          <a:xfrm>
            <a:off x="0" y="0"/>
            <a:ext cx="12192000" cy="6130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3317511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y - image or video - footer caption - light purple">
    <p:bg>
      <p:bgPr>
        <a:solidFill>
          <a:schemeClr val="accent1"/>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9480EB67-209D-654A-B414-7A3149965E5E}"/>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07492" y="6176001"/>
            <a:ext cx="11484508" cy="705148"/>
          </a:xfrm>
          <a:solidFill>
            <a:schemeClr val="accent1"/>
          </a:solidFill>
        </p:spPr>
        <p:txBody>
          <a:bodyPr lIns="180000" tIns="180000" rIns="180000" bIns="180000">
            <a:noAutofit/>
          </a:bodyPr>
          <a:lstStyle>
            <a:lvl1pPr>
              <a:defRPr sz="2200" b="0"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FE7984CC-C229-4046-AF45-265E22CD5716}"/>
              </a:ext>
            </a:extLst>
          </p:cNvPr>
          <p:cNvSpPr/>
          <p:nvPr userDrawn="1"/>
        </p:nvSpPr>
        <p:spPr>
          <a:xfrm>
            <a:off x="0" y="0"/>
            <a:ext cx="12192000" cy="6130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426239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quare image right - light">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0E2F3E1F-FD79-894B-B98B-FDDD283D5731}"/>
              </a:ext>
            </a:extLst>
          </p:cNvPr>
          <p:cNvSpPr txBox="1">
            <a:spLocks noChangeArrowheads="1"/>
          </p:cNvSpPr>
          <p:nvPr/>
        </p:nvSpPr>
        <p:spPr bwMode="auto">
          <a:xfrm>
            <a:off x="2717800" y="-547688"/>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Poppins" panose="00000500000000000000" pitchFamily="50" charset="0"/>
              </a:defRPr>
            </a:lvl1pPr>
            <a:lvl2pPr marL="742950" indent="-285750">
              <a:defRPr>
                <a:solidFill>
                  <a:schemeClr val="tx1"/>
                </a:solidFill>
                <a:latin typeface="Poppins" panose="00000500000000000000" pitchFamily="50" charset="0"/>
              </a:defRPr>
            </a:lvl2pPr>
            <a:lvl3pPr marL="1143000" indent="-228600">
              <a:defRPr>
                <a:solidFill>
                  <a:schemeClr val="tx1"/>
                </a:solidFill>
                <a:latin typeface="Poppins" panose="00000500000000000000" pitchFamily="50" charset="0"/>
              </a:defRPr>
            </a:lvl3pPr>
            <a:lvl4pPr marL="1600200" indent="-228600">
              <a:defRPr>
                <a:solidFill>
                  <a:schemeClr val="tx1"/>
                </a:solidFill>
                <a:latin typeface="Poppins" panose="00000500000000000000" pitchFamily="50" charset="0"/>
              </a:defRPr>
            </a:lvl4pPr>
            <a:lvl5pPr marL="2057400" indent="-228600">
              <a:defRPr>
                <a:solidFill>
                  <a:schemeClr val="tx1"/>
                </a:solidFill>
                <a:latin typeface="Poppins" panose="00000500000000000000" pitchFamily="50" charset="0"/>
              </a:defRPr>
            </a:lvl5pPr>
            <a:lvl6pPr marL="2514600" indent="-228600" fontAlgn="base">
              <a:spcBef>
                <a:spcPct val="0"/>
              </a:spcBef>
              <a:spcAft>
                <a:spcPct val="0"/>
              </a:spcAft>
              <a:defRPr>
                <a:solidFill>
                  <a:schemeClr val="tx1"/>
                </a:solidFill>
                <a:latin typeface="Poppins" panose="00000500000000000000" pitchFamily="50" charset="0"/>
              </a:defRPr>
            </a:lvl6pPr>
            <a:lvl7pPr marL="2971800" indent="-228600" fontAlgn="base">
              <a:spcBef>
                <a:spcPct val="0"/>
              </a:spcBef>
              <a:spcAft>
                <a:spcPct val="0"/>
              </a:spcAft>
              <a:defRPr>
                <a:solidFill>
                  <a:schemeClr val="tx1"/>
                </a:solidFill>
                <a:latin typeface="Poppins" panose="00000500000000000000" pitchFamily="50" charset="0"/>
              </a:defRPr>
            </a:lvl7pPr>
            <a:lvl8pPr marL="3429000" indent="-228600" fontAlgn="base">
              <a:spcBef>
                <a:spcPct val="0"/>
              </a:spcBef>
              <a:spcAft>
                <a:spcPct val="0"/>
              </a:spcAft>
              <a:defRPr>
                <a:solidFill>
                  <a:schemeClr val="tx1"/>
                </a:solidFill>
                <a:latin typeface="Poppins" panose="00000500000000000000" pitchFamily="50" charset="0"/>
              </a:defRPr>
            </a:lvl8pPr>
            <a:lvl9pPr marL="3886200" indent="-228600" fontAlgn="base">
              <a:spcBef>
                <a:spcPct val="0"/>
              </a:spcBef>
              <a:spcAft>
                <a:spcPct val="0"/>
              </a:spcAft>
              <a:defRPr>
                <a:solidFill>
                  <a:schemeClr val="tx1"/>
                </a:solidFill>
                <a:latin typeface="Poppins" panose="00000500000000000000" pitchFamily="50" charset="0"/>
              </a:defRPr>
            </a:lvl9pPr>
          </a:lstStyle>
          <a:p>
            <a:pPr eaLnBrk="1" hangingPunct="1"/>
            <a:r>
              <a:rPr lang="en-GB" altLang="en-US" dirty="0">
                <a:latin typeface="Cousine" panose="02070409020205020404" pitchFamily="49" charset="0"/>
              </a:rPr>
              <a:t> </a:t>
            </a:r>
          </a:p>
        </p:txBody>
      </p:sp>
      <p:pic>
        <p:nvPicPr>
          <p:cNvPr id="7" name="Accent image">
            <a:extLst>
              <a:ext uri="{FF2B5EF4-FFF2-40B4-BE49-F238E27FC236}">
                <a16:creationId xmlns:a16="http://schemas.microsoft.com/office/drawing/2014/main" id="{4B8FB07A-2B68-094F-918A-5E04B1BA49F0}"/>
              </a:ext>
            </a:extLst>
          </p:cNvPr>
          <p:cNvPicPr>
            <a:picLocks noChangeAspect="1"/>
          </p:cNvPicPr>
          <p:nvPr/>
        </p:nvPicPr>
        <p:blipFill rotWithShape="1">
          <a:blip r:embed="rId2"/>
          <a:srcRect l="13" t="17458" r="-13" b="-17458"/>
          <a:stretch/>
        </p:blipFill>
        <p:spPr>
          <a:xfrm rot="16200000">
            <a:off x="227012" y="477838"/>
            <a:ext cx="309563" cy="763588"/>
          </a:xfrm>
          <a:prstGeom prst="rect">
            <a:avLst/>
          </a:prstGeom>
        </p:spPr>
      </p:pic>
      <p:sp>
        <p:nvSpPr>
          <p:cNvPr id="2" name="Title 1"/>
          <p:cNvSpPr>
            <a:spLocks noGrp="1"/>
          </p:cNvSpPr>
          <p:nvPr>
            <p:ph type="title"/>
          </p:nvPr>
        </p:nvSpPr>
        <p:spPr>
          <a:xfrm>
            <a:off x="801823" y="681037"/>
            <a:ext cx="4138478" cy="1609490"/>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3" y="2643611"/>
            <a:ext cx="4138477"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5D0D05C3-0700-3D4B-99FA-175798A7FAAD}"/>
              </a:ext>
            </a:extLst>
          </p:cNvPr>
          <p:cNvSpPr/>
          <p:nvPr userDrawn="1"/>
        </p:nvSpPr>
        <p:spPr>
          <a:xfrm>
            <a:off x="5334000" y="0"/>
            <a:ext cx="6858000" cy="6858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3361755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xercise - square image right  - dark purple and pink">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EED9ED73-D141-1745-94C2-49FEEED50639}"/>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4138479"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3" y="2643611"/>
            <a:ext cx="413847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76839C74-6294-7342-B99E-C909533F8E77}"/>
              </a:ext>
            </a:extLst>
          </p:cNvPr>
          <p:cNvSpPr/>
          <p:nvPr userDrawn="1"/>
        </p:nvSpPr>
        <p:spPr>
          <a:xfrm>
            <a:off x="5324354" y="0"/>
            <a:ext cx="68676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3675567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xercise - square image right  - dark purple">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EED9ED73-D141-1745-94C2-49FEEED50639}"/>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4138479"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3" y="2643611"/>
            <a:ext cx="413847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76839C74-6294-7342-B99E-C909533F8E77}"/>
              </a:ext>
            </a:extLst>
          </p:cNvPr>
          <p:cNvSpPr/>
          <p:nvPr userDrawn="1"/>
        </p:nvSpPr>
        <p:spPr>
          <a:xfrm>
            <a:off x="5324354" y="0"/>
            <a:ext cx="686764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3697813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 study - square image right  - light purple">
    <p:bg>
      <p:bgPr>
        <a:solidFill>
          <a:schemeClr val="accent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EED9ED73-D141-1745-94C2-49FEEED50639}"/>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4138479" cy="1609490"/>
          </a:xfrm>
        </p:spPr>
        <p:txBody>
          <a:bodyPr lIns="0" tIns="0" rIns="0" bIns="0" anchor="t">
            <a:noAutofit/>
          </a:bodyPr>
          <a:lstStyle>
            <a:lvl1pPr>
              <a:defRPr sz="32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3" y="2643611"/>
            <a:ext cx="413847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76839C74-6294-7342-B99E-C909533F8E77}"/>
              </a:ext>
            </a:extLst>
          </p:cNvPr>
          <p:cNvSpPr/>
          <p:nvPr userDrawn="1"/>
        </p:nvSpPr>
        <p:spPr>
          <a:xfrm>
            <a:off x="5324354" y="0"/>
            <a:ext cx="686764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047510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Break - dark purple">
    <p:bg>
      <p:bgPr>
        <a:solidFill>
          <a:schemeClr val="tx1"/>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64E38019-5116-9442-9571-F958503D6AAD}"/>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74A5F69F-D728-664E-8BFC-95A23FD79445}"/>
              </a:ext>
            </a:extLst>
          </p:cNvPr>
          <p:cNvPicPr>
            <a:picLocks noChangeAspect="1"/>
          </p:cNvPicPr>
          <p:nvPr/>
        </p:nvPicPr>
        <p:blipFill>
          <a:blip r:embed="rId3"/>
          <a:stretch>
            <a:fillRect/>
          </a:stretch>
        </p:blipFill>
        <p:spPr>
          <a:xfrm>
            <a:off x="604838" y="134938"/>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E1FC0CB8-AB96-EE4B-8F8E-CAB784A380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8042" y="1208791"/>
            <a:ext cx="5266158" cy="5253825"/>
          </a:xfrm>
          <a:prstGeom prst="rect">
            <a:avLst/>
          </a:prstGeom>
        </p:spPr>
      </p:pic>
    </p:spTree>
    <p:extLst>
      <p:ext uri="{BB962C8B-B14F-4D97-AF65-F5344CB8AC3E}">
        <p14:creationId xmlns:p14="http://schemas.microsoft.com/office/powerpoint/2010/main" val="2218400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xercise - portrait image right - dark purple and pink">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444F96F-FC5E-0D43-8D22-14F4821B47BA}"/>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6684830"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2" y="2643611"/>
            <a:ext cx="668482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02AF31E1-9DD5-3547-A963-38010B8D5627}"/>
              </a:ext>
            </a:extLst>
          </p:cNvPr>
          <p:cNvSpPr/>
          <p:nvPr userDrawn="1"/>
        </p:nvSpPr>
        <p:spPr>
          <a:xfrm>
            <a:off x="7917084" y="0"/>
            <a:ext cx="427491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933428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xercise - portrait image right - dark purple">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444F96F-FC5E-0D43-8D22-14F4821B47BA}"/>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6684830"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2" y="2643611"/>
            <a:ext cx="668482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02AF31E1-9DD5-3547-A963-38010B8D5627}"/>
              </a:ext>
            </a:extLst>
          </p:cNvPr>
          <p:cNvSpPr/>
          <p:nvPr userDrawn="1"/>
        </p:nvSpPr>
        <p:spPr>
          <a:xfrm>
            <a:off x="7917084" y="0"/>
            <a:ext cx="427491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166239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 portrait image right - light purple">
    <p:bg>
      <p:bgPr>
        <a:solidFill>
          <a:schemeClr val="accent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444F96F-FC5E-0D43-8D22-14F4821B47BA}"/>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6684830" cy="1609490"/>
          </a:xfrm>
        </p:spPr>
        <p:txBody>
          <a:bodyPr lIns="0" tIns="0" rIns="0" bIns="0" anchor="t">
            <a:noAutofit/>
          </a:bodyPr>
          <a:lstStyle>
            <a:lvl1pPr>
              <a:defRPr sz="32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2" y="2643611"/>
            <a:ext cx="668482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02AF31E1-9DD5-3547-A963-38010B8D5627}"/>
              </a:ext>
            </a:extLst>
          </p:cNvPr>
          <p:cNvSpPr/>
          <p:nvPr userDrawn="1"/>
        </p:nvSpPr>
        <p:spPr>
          <a:xfrm>
            <a:off x="7917084" y="0"/>
            <a:ext cx="427491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149053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portrait image right - light">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47CE5CF-F344-FD44-B9BF-D43C6B872807}"/>
              </a:ext>
            </a:extLst>
          </p:cNvPr>
          <p:cNvPicPr>
            <a:picLocks noChangeAspect="1"/>
          </p:cNvPicPr>
          <p:nvPr/>
        </p:nvPicPr>
        <p:blipFill rotWithShape="1">
          <a:blip r:embed="rId2"/>
          <a:srcRect l="13" t="17458" r="-13" b="-17458"/>
          <a:stretch/>
        </p:blipFill>
        <p:spPr>
          <a:xfrm rot="16200000">
            <a:off x="227012" y="477838"/>
            <a:ext cx="309563" cy="763588"/>
          </a:xfrm>
          <a:prstGeom prst="rect">
            <a:avLst/>
          </a:prstGeom>
        </p:spPr>
      </p:pic>
      <p:sp>
        <p:nvSpPr>
          <p:cNvPr id="2" name="Title 1"/>
          <p:cNvSpPr>
            <a:spLocks noGrp="1"/>
          </p:cNvSpPr>
          <p:nvPr>
            <p:ph type="title"/>
          </p:nvPr>
        </p:nvSpPr>
        <p:spPr>
          <a:xfrm>
            <a:off x="801822" y="681037"/>
            <a:ext cx="6684829" cy="1609490"/>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2" y="2643611"/>
            <a:ext cx="6684827"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7908EF6-1202-4741-96BA-FB2D93F59412}"/>
              </a:ext>
            </a:extLst>
          </p:cNvPr>
          <p:cNvSpPr/>
          <p:nvPr userDrawn="1"/>
        </p:nvSpPr>
        <p:spPr>
          <a:xfrm>
            <a:off x="7917084" y="0"/>
            <a:ext cx="427491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731541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square image left - light and link">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099518F-C9A1-FA41-BA6D-94AC34A04F94}"/>
              </a:ext>
            </a:extLst>
          </p:cNvPr>
          <p:cNvPicPr>
            <a:picLocks noChangeAspect="1"/>
          </p:cNvPicPr>
          <p:nvPr/>
        </p:nvPicPr>
        <p:blipFill rotWithShape="1">
          <a:blip r:embed="rId2"/>
          <a:srcRect l="13" t="17458" r="-13" b="-17458"/>
          <a:stretch/>
        </p:blipFill>
        <p:spPr>
          <a:xfrm rot="16200000">
            <a:off x="7067550" y="477838"/>
            <a:ext cx="309563" cy="763587"/>
          </a:xfrm>
          <a:prstGeom prst="rect">
            <a:avLst/>
          </a:prstGeom>
        </p:spPr>
      </p:pic>
      <p:sp>
        <p:nvSpPr>
          <p:cNvPr id="2" name="Title 1"/>
          <p:cNvSpPr>
            <a:spLocks noGrp="1"/>
          </p:cNvSpPr>
          <p:nvPr>
            <p:ph type="title"/>
          </p:nvPr>
        </p:nvSpPr>
        <p:spPr>
          <a:xfrm>
            <a:off x="7603930" y="681037"/>
            <a:ext cx="4317994" cy="1609490"/>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7603930" y="2643611"/>
            <a:ext cx="4317994"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341856E-D502-C943-8C20-26A2D4E2B887}"/>
              </a:ext>
            </a:extLst>
          </p:cNvPr>
          <p:cNvSpPr/>
          <p:nvPr userDrawn="1"/>
        </p:nvSpPr>
        <p:spPr>
          <a:xfrm>
            <a:off x="0" y="0"/>
            <a:ext cx="68676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004485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xercise - square image Left - exercise - dark Purple and pink">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47BFFBA7-3734-6042-88E2-0ED70ABCB69C}"/>
              </a:ext>
            </a:extLst>
          </p:cNvPr>
          <p:cNvPicPr>
            <a:picLocks noChangeAspect="1"/>
          </p:cNvPicPr>
          <p:nvPr/>
        </p:nvPicPr>
        <p:blipFill rotWithShape="1">
          <a:blip r:embed="rId2"/>
          <a:srcRect l="-913" t="17000" r="-1313" b="-18670"/>
          <a:stretch/>
        </p:blipFill>
        <p:spPr>
          <a:xfrm rot="16200000">
            <a:off x="7084219" y="489744"/>
            <a:ext cx="311150" cy="763588"/>
          </a:xfrm>
          <a:prstGeom prst="rect">
            <a:avLst/>
          </a:prstGeom>
        </p:spPr>
      </p:pic>
      <p:sp>
        <p:nvSpPr>
          <p:cNvPr id="2" name="Title 1"/>
          <p:cNvSpPr>
            <a:spLocks noGrp="1"/>
          </p:cNvSpPr>
          <p:nvPr>
            <p:ph type="title"/>
          </p:nvPr>
        </p:nvSpPr>
        <p:spPr>
          <a:xfrm>
            <a:off x="7621932" y="681037"/>
            <a:ext cx="4230543"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7621932" y="2643611"/>
            <a:ext cx="4230544"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5E0347AB-045E-9A4E-8DE5-46739E79DE03}"/>
              </a:ext>
            </a:extLst>
          </p:cNvPr>
          <p:cNvSpPr/>
          <p:nvPr userDrawn="1"/>
        </p:nvSpPr>
        <p:spPr>
          <a:xfrm>
            <a:off x="0" y="0"/>
            <a:ext cx="68676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973963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portrait Image Left - light">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F2C19566-CD9A-4D46-B1E7-08AD825C92B4}"/>
              </a:ext>
            </a:extLst>
          </p:cNvPr>
          <p:cNvPicPr>
            <a:picLocks noChangeAspect="1"/>
          </p:cNvPicPr>
          <p:nvPr/>
        </p:nvPicPr>
        <p:blipFill rotWithShape="1">
          <a:blip r:embed="rId2"/>
          <a:srcRect l="13" t="17458" r="-13" b="-17458"/>
          <a:stretch/>
        </p:blipFill>
        <p:spPr>
          <a:xfrm rot="16200000">
            <a:off x="4545012" y="477838"/>
            <a:ext cx="309563" cy="763588"/>
          </a:xfrm>
          <a:prstGeom prst="rect">
            <a:avLst/>
          </a:prstGeom>
        </p:spPr>
      </p:pic>
      <p:sp>
        <p:nvSpPr>
          <p:cNvPr id="2" name="Title 1"/>
          <p:cNvSpPr>
            <a:spLocks noGrp="1"/>
          </p:cNvSpPr>
          <p:nvPr>
            <p:ph type="title"/>
          </p:nvPr>
        </p:nvSpPr>
        <p:spPr>
          <a:xfrm>
            <a:off x="5081923" y="681037"/>
            <a:ext cx="6840001" cy="1609490"/>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5081923" y="2643611"/>
            <a:ext cx="6840001"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C8BED1AA-2B06-3A49-8DDC-32BA392CD728}"/>
              </a:ext>
            </a:extLst>
          </p:cNvPr>
          <p:cNvSpPr/>
          <p:nvPr userDrawn="1"/>
        </p:nvSpPr>
        <p:spPr>
          <a:xfrm>
            <a:off x="0" y="0"/>
            <a:ext cx="43176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220995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xercise - portrait Image Left - dark purple">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9482F013-35A1-9F4C-81ED-357FF2B87531}"/>
              </a:ext>
            </a:extLst>
          </p:cNvPr>
          <p:cNvPicPr>
            <a:picLocks noChangeAspect="1"/>
          </p:cNvPicPr>
          <p:nvPr/>
        </p:nvPicPr>
        <p:blipFill rotWithShape="1">
          <a:blip r:embed="rId2"/>
          <a:srcRect l="-913" t="17000" r="-1313" b="-18670"/>
          <a:stretch/>
        </p:blipFill>
        <p:spPr>
          <a:xfrm rot="16200000">
            <a:off x="4542632" y="489744"/>
            <a:ext cx="311150" cy="763587"/>
          </a:xfrm>
          <a:prstGeom prst="rect">
            <a:avLst/>
          </a:prstGeom>
        </p:spPr>
      </p:pic>
      <p:sp>
        <p:nvSpPr>
          <p:cNvPr id="2" name="Title 1"/>
          <p:cNvSpPr>
            <a:spLocks noGrp="1"/>
          </p:cNvSpPr>
          <p:nvPr>
            <p:ph type="title"/>
          </p:nvPr>
        </p:nvSpPr>
        <p:spPr>
          <a:xfrm>
            <a:off x="5080332" y="681037"/>
            <a:ext cx="6772144"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5080330" y="2643611"/>
            <a:ext cx="6772146"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A00DCAE-AB70-E84C-BB3B-0EF23C94844E}"/>
              </a:ext>
            </a:extLst>
          </p:cNvPr>
          <p:cNvSpPr/>
          <p:nvPr userDrawn="1"/>
        </p:nvSpPr>
        <p:spPr>
          <a:xfrm>
            <a:off x="0" y="0"/>
            <a:ext cx="431608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880157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xercise - portrait image right - caption left - dark purple and pink">
    <p:bg>
      <p:bgPr>
        <a:solidFill>
          <a:schemeClr val="tx1"/>
        </a:solidFill>
        <a:effectLst/>
      </p:bgPr>
    </p:bg>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47EEF27A-C812-F84A-96D0-B45413A2CC04}"/>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3" name="Content Placeholder 2"/>
          <p:cNvSpPr>
            <a:spLocks noGrp="1"/>
          </p:cNvSpPr>
          <p:nvPr>
            <p:ph idx="1"/>
          </p:nvPr>
        </p:nvSpPr>
        <p:spPr>
          <a:xfrm>
            <a:off x="814885" y="710309"/>
            <a:ext cx="6684828" cy="3684761"/>
          </a:xfrm>
        </p:spPr>
        <p:txBody>
          <a:bodyPr lIns="0" tIns="0" rIns="0" bIns="0">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6714FB5B-2919-2E4C-9FC9-FB05B409561B}"/>
              </a:ext>
            </a:extLst>
          </p:cNvPr>
          <p:cNvSpPr/>
          <p:nvPr userDrawn="1"/>
        </p:nvSpPr>
        <p:spPr>
          <a:xfrm>
            <a:off x="7917084" y="0"/>
            <a:ext cx="42749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33821854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xercise - square image right - caption left - dark purple and pink">
    <p:bg>
      <p:bgPr>
        <a:solidFill>
          <a:schemeClr val="tx1"/>
        </a:solidFill>
        <a:effectLst/>
      </p:bgPr>
    </p:bg>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D7944B0B-EEF7-484C-AAA4-231DE697BD33}"/>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3" name="Content Placeholder 2"/>
          <p:cNvSpPr>
            <a:spLocks noGrp="1"/>
          </p:cNvSpPr>
          <p:nvPr>
            <p:ph idx="1"/>
          </p:nvPr>
        </p:nvSpPr>
        <p:spPr>
          <a:xfrm>
            <a:off x="788760" y="684182"/>
            <a:ext cx="4138478" cy="3684761"/>
          </a:xfrm>
        </p:spPr>
        <p:txBody>
          <a:bodyPr lIns="0" tIns="0" rIns="0" bIns="0">
            <a:noAutofit/>
          </a:bodyPr>
          <a:lstStyle>
            <a:lvl1pPr marL="228600" indent="-217488" algn="l">
              <a:lnSpc>
                <a:spcPct val="110000"/>
              </a:lnSpc>
              <a:buClr>
                <a:srgbClr val="A900C0"/>
              </a:buClr>
              <a:buSzPct val="120000"/>
              <a:buFontTx/>
              <a:buBlip>
                <a:blip r:embed="rId3"/>
              </a:buBlip>
              <a:tabLst/>
              <a:defRPr b="0" i="0">
                <a:solidFill>
                  <a:schemeClr val="bg1"/>
                </a:solidFill>
              </a:defRPr>
            </a:lvl1pPr>
            <a:lvl2pPr marL="685800" indent="-228600" algn="l">
              <a:lnSpc>
                <a:spcPct val="110000"/>
              </a:lnSpc>
              <a:buClr>
                <a:srgbClr val="A900C0"/>
              </a:buClr>
              <a:buSzPct val="120000"/>
              <a:buFontTx/>
              <a:buBlip>
                <a:blip r:embed="rId3"/>
              </a:buBlip>
              <a:defRPr b="0" i="0">
                <a:solidFill>
                  <a:schemeClr val="bg1"/>
                </a:solidFill>
              </a:defRPr>
            </a:lvl2pPr>
            <a:lvl3pPr marL="1143000" indent="-228600" algn="l">
              <a:lnSpc>
                <a:spcPct val="110000"/>
              </a:lnSpc>
              <a:buClr>
                <a:srgbClr val="A900C0"/>
              </a:buClr>
              <a:buSzPct val="120000"/>
              <a:buFontTx/>
              <a:buBlip>
                <a:blip r:embed="rId3"/>
              </a:buBlip>
              <a:defRPr b="0" i="0">
                <a:solidFill>
                  <a:schemeClr val="bg1"/>
                </a:solidFill>
              </a:defRPr>
            </a:lvl3pPr>
            <a:lvl4pPr marL="1600200" indent="-228600" algn="l">
              <a:lnSpc>
                <a:spcPct val="110000"/>
              </a:lnSpc>
              <a:buClr>
                <a:srgbClr val="A900C0"/>
              </a:buClr>
              <a:buSzPct val="120000"/>
              <a:buFontTx/>
              <a:buBlip>
                <a:blip r:embed="rId3"/>
              </a:buBlip>
              <a:defRPr b="0" i="0">
                <a:solidFill>
                  <a:schemeClr val="bg1"/>
                </a:solidFill>
              </a:defRPr>
            </a:lvl4pPr>
            <a:lvl5pPr marL="2057400" indent="-228600" algn="l">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A648B40E-D221-6746-BC49-7B8293A35B43}"/>
              </a:ext>
            </a:extLst>
          </p:cNvPr>
          <p:cNvSpPr/>
          <p:nvPr userDrawn="1"/>
        </p:nvSpPr>
        <p:spPr>
          <a:xfrm>
            <a:off x="5324354" y="0"/>
            <a:ext cx="68676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443979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Module - light purple">
    <p:bg>
      <p:bgPr>
        <a:solidFill>
          <a:schemeClr val="accent1"/>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970F6CFB-8325-2848-A03D-A0D126A7DF23}"/>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64876E6C-AC07-C443-83BD-A057B1B4121E}"/>
              </a:ext>
            </a:extLst>
          </p:cNvPr>
          <p:cNvPicPr>
            <a:picLocks noChangeAspect="1"/>
          </p:cNvPicPr>
          <p:nvPr/>
        </p:nvPicPr>
        <p:blipFill>
          <a:blip r:embed="rId3"/>
          <a:stretch>
            <a:fillRect/>
          </a:stretch>
        </p:blipFill>
        <p:spPr>
          <a:xfrm>
            <a:off x="604838" y="133350"/>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504749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Title only - logo - light">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66C589CF-A5FD-F14E-83BE-74964D69F032}"/>
              </a:ext>
            </a:extLst>
          </p:cNvPr>
          <p:cNvPicPr>
            <a:picLocks noChangeAspect="1"/>
          </p:cNvPicPr>
          <p:nvPr/>
        </p:nvPicPr>
        <p:blipFill>
          <a:blip r:embed="rId2"/>
          <a:stretch>
            <a:fillRect/>
          </a:stretch>
        </p:blipFill>
        <p:spPr>
          <a:xfrm>
            <a:off x="857250" y="0"/>
            <a:ext cx="2378075" cy="2378075"/>
          </a:xfrm>
          <a:prstGeom prst="rect">
            <a:avLst/>
          </a:prstGeom>
        </p:spPr>
      </p:pic>
      <p:sp>
        <p:nvSpPr>
          <p:cNvPr id="2" name="Title 1"/>
          <p:cNvSpPr>
            <a:spLocks noGrp="1"/>
          </p:cNvSpPr>
          <p:nvPr>
            <p:ph type="title"/>
          </p:nvPr>
        </p:nvSpPr>
        <p:spPr>
          <a:xfrm>
            <a:off x="1440000" y="1709738"/>
            <a:ext cx="8280000" cy="2698139"/>
          </a:xfrm>
        </p:spPr>
        <p:txBody>
          <a:bodyPr lIns="0" tIns="0" rIns="0" bIns="0" anchor="b"/>
          <a:lstStyle>
            <a:lvl1pPr>
              <a:defRPr sz="48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589463"/>
            <a:ext cx="8280000" cy="1500187"/>
          </a:xfrm>
        </p:spPr>
        <p:txBody>
          <a:bodyPr lIns="0" tIns="0" rIns="0" bIns="0"/>
          <a:lstStyle>
            <a:lvl1pPr marL="0" indent="0">
              <a:buNone/>
              <a:defRPr sz="2400" b="0" i="0">
                <a:solidFill>
                  <a:schemeClr val="tx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66790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Title only - logo - dark purple">
    <p:bg>
      <p:bgPr>
        <a:solidFill>
          <a:schemeClr val="tx1"/>
        </a:solidFill>
        <a:effectLst/>
      </p:bgPr>
    </p:bg>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ACD3F5C2-521F-364A-A33B-84CC0EF31C02}"/>
              </a:ext>
            </a:extLst>
          </p:cNvPr>
          <p:cNvPicPr>
            <a:picLocks noChangeAspect="1"/>
          </p:cNvPicPr>
          <p:nvPr/>
        </p:nvPicPr>
        <p:blipFill>
          <a:blip r:embed="rId2"/>
          <a:stretch>
            <a:fillRect/>
          </a:stretch>
        </p:blipFill>
        <p:spPr>
          <a:xfrm>
            <a:off x="857250" y="-12700"/>
            <a:ext cx="2379663" cy="2378075"/>
          </a:xfrm>
          <a:prstGeom prst="rect">
            <a:avLst/>
          </a:prstGeom>
        </p:spPr>
      </p:pic>
      <p:sp>
        <p:nvSpPr>
          <p:cNvPr id="2" name="Title 1"/>
          <p:cNvSpPr>
            <a:spLocks noGrp="1"/>
          </p:cNvSpPr>
          <p:nvPr>
            <p:ph type="title"/>
          </p:nvPr>
        </p:nvSpPr>
        <p:spPr>
          <a:xfrm>
            <a:off x="1440000" y="1709738"/>
            <a:ext cx="8280000" cy="2698139"/>
          </a:xfrm>
        </p:spPr>
        <p:txBody>
          <a:bodyPr lIns="0" tIns="0" rIns="0" bIns="0" anchor="b"/>
          <a:lstStyle>
            <a:lvl1pPr>
              <a:defRPr sz="4800" b="1" i="0" baseline="0">
                <a:solidFill>
                  <a:srgbClr val="FFFFFF"/>
                </a:solidFill>
                <a:latin typeface="Poppins" pitchFamily="2" charset="77"/>
                <a:cs typeface="Poppins"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589463"/>
            <a:ext cx="8280000" cy="1500187"/>
          </a:xfrm>
        </p:spPr>
        <p:txBody>
          <a:bodyPr lIns="0" tIns="0" rIns="0" bIns="0"/>
          <a:lstStyle>
            <a:lvl1pPr marL="0" indent="0">
              <a:buNone/>
              <a:defRPr sz="2400" b="0" i="0">
                <a:solidFill>
                  <a:schemeClr val="accent4"/>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2654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 light">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2AC60EF3-0543-2B4B-832B-EB319DD51469}"/>
              </a:ext>
            </a:extLst>
          </p:cNvPr>
          <p:cNvPicPr>
            <a:picLocks noChangeAspect="1"/>
          </p:cNvPicPr>
          <p:nvPr/>
        </p:nvPicPr>
        <p:blipFill rotWithShape="1">
          <a:blip r:embed="rId2">
            <a:alphaModFix/>
          </a:blip>
          <a:srcRect l="217" t="-117" r="217" b="12462"/>
          <a:stretch/>
        </p:blipFill>
        <p:spPr>
          <a:xfrm>
            <a:off x="506413" y="100013"/>
            <a:ext cx="7727950" cy="6775450"/>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2365835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centered - dark purple">
    <p:bg>
      <p:bgPr>
        <a:solidFill>
          <a:srgbClr val="420065"/>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9BA33A8F-7299-CC4A-BB0F-9A749071A9DD}"/>
              </a:ext>
            </a:extLst>
          </p:cNvPr>
          <p:cNvPicPr>
            <a:picLocks noChangeAspect="1"/>
          </p:cNvPicPr>
          <p:nvPr/>
        </p:nvPicPr>
        <p:blipFill rotWithShape="1">
          <a:blip r:embed="rId2"/>
          <a:srcRect t="4" b="12818"/>
          <a:stretch/>
        </p:blipFill>
        <p:spPr>
          <a:xfrm>
            <a:off x="439738" y="-30163"/>
            <a:ext cx="7916862" cy="6900863"/>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305896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centered - yellow">
    <p:bg>
      <p:bgPr>
        <a:solidFill>
          <a:srgbClr val="FFC000"/>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FA8559F9-3BC9-D141-8391-0D20439DE770}"/>
              </a:ext>
            </a:extLst>
          </p:cNvPr>
          <p:cNvPicPr>
            <a:picLocks noChangeAspect="1"/>
          </p:cNvPicPr>
          <p:nvPr/>
        </p:nvPicPr>
        <p:blipFill rotWithShape="1">
          <a:blip r:embed="rId2">
            <a:alphaModFix amt="36000"/>
          </a:blip>
          <a:srcRect l="217" t="-117" r="217" b="12462"/>
          <a:stretch/>
        </p:blipFill>
        <p:spPr>
          <a:xfrm>
            <a:off x="506413" y="100013"/>
            <a:ext cx="7727950" cy="6775450"/>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2114681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centered - light purple">
    <p:bg>
      <p:bgPr>
        <a:solidFill>
          <a:schemeClr val="accent1"/>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1FA43024-61D5-B043-894E-F3187F4CF8F8}"/>
              </a:ext>
            </a:extLst>
          </p:cNvPr>
          <p:cNvPicPr>
            <a:picLocks noChangeAspect="1"/>
          </p:cNvPicPr>
          <p:nvPr/>
        </p:nvPicPr>
        <p:blipFill rotWithShape="1">
          <a:blip r:embed="rId2"/>
          <a:srcRect t="4" b="12818"/>
          <a:stretch/>
        </p:blipFill>
        <p:spPr>
          <a:xfrm>
            <a:off x="439738" y="-30163"/>
            <a:ext cx="7916862" cy="6900863"/>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054872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centered - pink">
    <p:bg>
      <p:bgPr>
        <a:solidFill>
          <a:srgbClr val="E101A0"/>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96518623-B4FE-094A-B7A5-D6FD13D3DB70}"/>
              </a:ext>
            </a:extLst>
          </p:cNvPr>
          <p:cNvPicPr>
            <a:picLocks noChangeAspect="1"/>
          </p:cNvPicPr>
          <p:nvPr/>
        </p:nvPicPr>
        <p:blipFill rotWithShape="1">
          <a:blip r:embed="rId2">
            <a:alphaModFix amt="24000"/>
          </a:blip>
          <a:srcRect l="217" t="-117" r="217" b="12462"/>
          <a:stretch/>
        </p:blipFill>
        <p:spPr>
          <a:xfrm>
            <a:off x="506413" y="100013"/>
            <a:ext cx="7727950" cy="6775450"/>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548420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centered - red">
    <p:bg>
      <p:bgPr>
        <a:solidFill>
          <a:schemeClr val="accent2"/>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5DF21D1B-53A5-B14F-80A3-67704C120DC0}"/>
              </a:ext>
            </a:extLst>
          </p:cNvPr>
          <p:cNvPicPr>
            <a:picLocks noChangeAspect="1"/>
          </p:cNvPicPr>
          <p:nvPr/>
        </p:nvPicPr>
        <p:blipFill rotWithShape="1">
          <a:blip r:embed="rId2"/>
          <a:srcRect t="4" b="12818"/>
          <a:stretch/>
        </p:blipFill>
        <p:spPr>
          <a:xfrm>
            <a:off x="439738" y="-30163"/>
            <a:ext cx="7916862" cy="6900863"/>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489133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centered - orange">
    <p:bg>
      <p:bgPr>
        <a:solidFill>
          <a:srgbClr val="F56F00"/>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DEBEA5A2-583A-FB42-AFBF-13CE30DCBCFB}"/>
              </a:ext>
            </a:extLst>
          </p:cNvPr>
          <p:cNvPicPr>
            <a:picLocks noChangeAspect="1"/>
          </p:cNvPicPr>
          <p:nvPr/>
        </p:nvPicPr>
        <p:blipFill rotWithShape="1">
          <a:blip r:embed="rId2"/>
          <a:srcRect t="4" b="12818"/>
          <a:stretch/>
        </p:blipFill>
        <p:spPr>
          <a:xfrm>
            <a:off x="439738" y="-30163"/>
            <a:ext cx="7916862" cy="6900863"/>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714663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Quote - light">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8EBA9101-E5C6-1D49-B65B-5905AFC167A7}"/>
              </a:ext>
            </a:extLst>
          </p:cNvPr>
          <p:cNvPicPr>
            <a:picLocks noChangeAspect="1"/>
          </p:cNvPicPr>
          <p:nvPr/>
        </p:nvPicPr>
        <p:blipFill>
          <a:blip r:embed="rId2"/>
          <a:stretch>
            <a:fillRect/>
          </a:stretch>
        </p:blipFill>
        <p:spPr>
          <a:xfrm>
            <a:off x="412750" y="768350"/>
            <a:ext cx="858838" cy="647700"/>
          </a:xfrm>
          <a:prstGeom prst="rect">
            <a:avLst/>
          </a:prstGeom>
        </p:spPr>
      </p:pic>
      <p:pic>
        <p:nvPicPr>
          <p:cNvPr id="5" name="Quotes">
            <a:extLst>
              <a:ext uri="{FF2B5EF4-FFF2-40B4-BE49-F238E27FC236}">
                <a16:creationId xmlns:a16="http://schemas.microsoft.com/office/drawing/2014/main" id="{74A0D455-B25E-BF46-9E96-DC26EF0DF0B9}"/>
              </a:ext>
            </a:extLst>
          </p:cNvPr>
          <p:cNvPicPr>
            <a:picLocks noChangeAspect="1"/>
          </p:cNvPicPr>
          <p:nvPr/>
        </p:nvPicPr>
        <p:blipFill>
          <a:blip r:embed="rId3"/>
          <a:stretch>
            <a:fillRect/>
          </a:stretch>
        </p:blipFill>
        <p:spPr>
          <a:xfrm>
            <a:off x="10612438" y="4481513"/>
            <a:ext cx="858837" cy="647700"/>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accent1"/>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tx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12478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Module - red">
    <p:bg>
      <p:bgPr>
        <a:solidFill>
          <a:schemeClr val="accent2"/>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032893DA-7D97-2248-8FAE-DDE8D84B10C9}"/>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B59B6D2B-44A1-4542-9C24-E37C2FCDA72B}"/>
              </a:ext>
            </a:extLst>
          </p:cNvPr>
          <p:cNvPicPr>
            <a:picLocks noChangeAspect="1"/>
          </p:cNvPicPr>
          <p:nvPr/>
        </p:nvPicPr>
        <p:blipFill>
          <a:blip r:embed="rId3"/>
          <a:stretch>
            <a:fillRect/>
          </a:stretch>
        </p:blipFill>
        <p:spPr>
          <a:xfrm>
            <a:off x="604838" y="133350"/>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53239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Quote - dark purple">
    <p:bg>
      <p:bgPr>
        <a:solidFill>
          <a:schemeClr val="tx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7356FC85-CEDE-744B-84AA-DD971BEA4301}"/>
              </a:ext>
            </a:extLst>
          </p:cNvPr>
          <p:cNvPicPr>
            <a:picLocks noChangeAspect="1"/>
          </p:cNvPicPr>
          <p:nvPr/>
        </p:nvPicPr>
        <p:blipFill>
          <a:blip r:embed="rId2"/>
          <a:stretch>
            <a:fillRect/>
          </a:stretch>
        </p:blipFill>
        <p:spPr>
          <a:xfrm>
            <a:off x="412750" y="768350"/>
            <a:ext cx="858838" cy="647700"/>
          </a:xfrm>
          <a:prstGeom prst="rect">
            <a:avLst/>
          </a:prstGeom>
        </p:spPr>
      </p:pic>
      <p:pic>
        <p:nvPicPr>
          <p:cNvPr id="5" name="Quotes">
            <a:extLst>
              <a:ext uri="{FF2B5EF4-FFF2-40B4-BE49-F238E27FC236}">
                <a16:creationId xmlns:a16="http://schemas.microsoft.com/office/drawing/2014/main" id="{128B083A-2C82-E64E-8FB8-E6E49DDCBD78}"/>
              </a:ext>
            </a:extLst>
          </p:cNvPr>
          <p:cNvPicPr>
            <a:picLocks noChangeAspect="1"/>
          </p:cNvPicPr>
          <p:nvPr/>
        </p:nvPicPr>
        <p:blipFill>
          <a:blip r:embed="rId3"/>
          <a:stretch>
            <a:fillRect/>
          </a:stretch>
        </p:blipFill>
        <p:spPr>
          <a:xfrm>
            <a:off x="10612438" y="4481513"/>
            <a:ext cx="858837" cy="647700"/>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accent4"/>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48527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Quote - light purple">
    <p:bg>
      <p:bgPr>
        <a:solidFill>
          <a:schemeClr val="accent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3E0C2123-FBF2-1C40-B79B-D101410ABCF5}"/>
              </a:ext>
            </a:extLst>
          </p:cNvPr>
          <p:cNvPicPr>
            <a:picLocks noChangeAspect="1"/>
          </p:cNvPicPr>
          <p:nvPr/>
        </p:nvPicPr>
        <p:blipFill>
          <a:blip r:embed="rId2"/>
          <a:stretch>
            <a:fillRect/>
          </a:stretch>
        </p:blipFill>
        <p:spPr>
          <a:xfrm>
            <a:off x="412750" y="766763"/>
            <a:ext cx="858838" cy="647700"/>
          </a:xfrm>
          <a:prstGeom prst="rect">
            <a:avLst/>
          </a:prstGeom>
        </p:spPr>
      </p:pic>
      <p:pic>
        <p:nvPicPr>
          <p:cNvPr id="5" name="Quotes">
            <a:extLst>
              <a:ext uri="{FF2B5EF4-FFF2-40B4-BE49-F238E27FC236}">
                <a16:creationId xmlns:a16="http://schemas.microsoft.com/office/drawing/2014/main" id="{54FB5CFA-4875-BE42-95FF-D51D918C2032}"/>
              </a:ext>
            </a:extLst>
          </p:cNvPr>
          <p:cNvPicPr>
            <a:picLocks noChangeAspect="1"/>
          </p:cNvPicPr>
          <p:nvPr/>
        </p:nvPicPr>
        <p:blipFill>
          <a:blip r:embed="rId3"/>
          <a:stretch>
            <a:fillRect/>
          </a:stretch>
        </p:blipFill>
        <p:spPr>
          <a:xfrm>
            <a:off x="10612438" y="4481513"/>
            <a:ext cx="858837" cy="649287"/>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accent4"/>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515420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Quote - red">
    <p:bg>
      <p:bgPr>
        <a:solidFill>
          <a:schemeClr val="accent2"/>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D0A53A1B-844E-4246-9F59-A3A2F37D4119}"/>
              </a:ext>
            </a:extLst>
          </p:cNvPr>
          <p:cNvPicPr>
            <a:picLocks noChangeAspect="1"/>
          </p:cNvPicPr>
          <p:nvPr/>
        </p:nvPicPr>
        <p:blipFill>
          <a:blip r:embed="rId2"/>
          <a:stretch>
            <a:fillRect/>
          </a:stretch>
        </p:blipFill>
        <p:spPr>
          <a:xfrm>
            <a:off x="420688" y="766763"/>
            <a:ext cx="858837" cy="647700"/>
          </a:xfrm>
          <a:prstGeom prst="rect">
            <a:avLst/>
          </a:prstGeom>
        </p:spPr>
      </p:pic>
      <p:pic>
        <p:nvPicPr>
          <p:cNvPr id="5" name="Quotes">
            <a:extLst>
              <a:ext uri="{FF2B5EF4-FFF2-40B4-BE49-F238E27FC236}">
                <a16:creationId xmlns:a16="http://schemas.microsoft.com/office/drawing/2014/main" id="{F5F633A4-2950-3A4E-8774-BBF3B0D53EB4}"/>
              </a:ext>
            </a:extLst>
          </p:cNvPr>
          <p:cNvPicPr>
            <a:picLocks noChangeAspect="1"/>
          </p:cNvPicPr>
          <p:nvPr/>
        </p:nvPicPr>
        <p:blipFill>
          <a:blip r:embed="rId3"/>
          <a:stretch>
            <a:fillRect/>
          </a:stretch>
        </p:blipFill>
        <p:spPr>
          <a:xfrm>
            <a:off x="10612438" y="4481513"/>
            <a:ext cx="858837" cy="649287"/>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bg1"/>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15027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Quote - orange">
    <p:bg>
      <p:bgPr>
        <a:solidFill>
          <a:srgbClr val="F56F00"/>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AF6F8423-E280-5E4C-BAC0-7BC8875A582B}"/>
              </a:ext>
            </a:extLst>
          </p:cNvPr>
          <p:cNvPicPr>
            <a:picLocks noChangeAspect="1"/>
          </p:cNvPicPr>
          <p:nvPr/>
        </p:nvPicPr>
        <p:blipFill>
          <a:blip r:embed="rId2"/>
          <a:stretch>
            <a:fillRect/>
          </a:stretch>
        </p:blipFill>
        <p:spPr>
          <a:xfrm>
            <a:off x="420688" y="766763"/>
            <a:ext cx="858837" cy="647700"/>
          </a:xfrm>
          <a:prstGeom prst="rect">
            <a:avLst/>
          </a:prstGeom>
        </p:spPr>
      </p:pic>
      <p:pic>
        <p:nvPicPr>
          <p:cNvPr id="5" name="Quotes">
            <a:extLst>
              <a:ext uri="{FF2B5EF4-FFF2-40B4-BE49-F238E27FC236}">
                <a16:creationId xmlns:a16="http://schemas.microsoft.com/office/drawing/2014/main" id="{BAA9C6EB-60CC-EA42-8C34-F4E6064B3085}"/>
              </a:ext>
            </a:extLst>
          </p:cNvPr>
          <p:cNvPicPr>
            <a:picLocks noChangeAspect="1"/>
          </p:cNvPicPr>
          <p:nvPr/>
        </p:nvPicPr>
        <p:blipFill>
          <a:blip r:embed="rId3"/>
          <a:stretch>
            <a:fillRect/>
          </a:stretch>
        </p:blipFill>
        <p:spPr>
          <a:xfrm>
            <a:off x="10612438" y="4481513"/>
            <a:ext cx="858837" cy="649287"/>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bg1"/>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35792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Quote - pink">
    <p:bg>
      <p:bgPr>
        <a:solidFill>
          <a:srgbClr val="E101A0"/>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60CA76A1-E807-F549-B3C5-E9F7FF0B01DB}"/>
              </a:ext>
            </a:extLst>
          </p:cNvPr>
          <p:cNvPicPr>
            <a:picLocks noChangeAspect="1"/>
          </p:cNvPicPr>
          <p:nvPr/>
        </p:nvPicPr>
        <p:blipFill>
          <a:blip r:embed="rId2"/>
          <a:stretch>
            <a:fillRect/>
          </a:stretch>
        </p:blipFill>
        <p:spPr>
          <a:xfrm>
            <a:off x="420688" y="766763"/>
            <a:ext cx="858837" cy="647700"/>
          </a:xfrm>
          <a:prstGeom prst="rect">
            <a:avLst/>
          </a:prstGeom>
        </p:spPr>
      </p:pic>
      <p:pic>
        <p:nvPicPr>
          <p:cNvPr id="5" name="Quotes">
            <a:extLst>
              <a:ext uri="{FF2B5EF4-FFF2-40B4-BE49-F238E27FC236}">
                <a16:creationId xmlns:a16="http://schemas.microsoft.com/office/drawing/2014/main" id="{F8A4D5DB-0B87-9B4D-8404-5EC024BC779A}"/>
              </a:ext>
            </a:extLst>
          </p:cNvPr>
          <p:cNvPicPr>
            <a:picLocks noChangeAspect="1"/>
          </p:cNvPicPr>
          <p:nvPr/>
        </p:nvPicPr>
        <p:blipFill>
          <a:blip r:embed="rId3"/>
          <a:stretch>
            <a:fillRect/>
          </a:stretch>
        </p:blipFill>
        <p:spPr>
          <a:xfrm>
            <a:off x="10612438" y="4481513"/>
            <a:ext cx="858837" cy="649287"/>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bg1"/>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02699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Definition - light">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14B75FB2-07AE-574D-A133-1C3209C1C1A8}"/>
              </a:ext>
            </a:extLst>
          </p:cNvPr>
          <p:cNvPicPr>
            <a:picLocks noChangeAspect="1"/>
          </p:cNvPicPr>
          <p:nvPr/>
        </p:nvPicPr>
        <p:blipFill>
          <a:blip r:embed="rId2"/>
          <a:stretch>
            <a:fillRect/>
          </a:stretch>
        </p:blipFill>
        <p:spPr>
          <a:xfrm>
            <a:off x="1417638" y="3467100"/>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accent1"/>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a:solidFill>
                  <a:schemeClr val="tx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543073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Definition - dark purple">
    <p:bg>
      <p:bgPr>
        <a:solidFill>
          <a:schemeClr val="tx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A4260E7E-24D1-E64D-85F6-77F87AF94EFF}"/>
              </a:ext>
            </a:extLst>
          </p:cNvPr>
          <p:cNvPicPr>
            <a:picLocks noChangeAspect="1"/>
          </p:cNvPicPr>
          <p:nvPr/>
        </p:nvPicPr>
        <p:blipFill>
          <a:blip r:embed="rId2"/>
          <a:stretch>
            <a:fillRect/>
          </a:stretch>
        </p:blipFill>
        <p:spPr>
          <a:xfrm>
            <a:off x="1417638" y="3467100"/>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accent4"/>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2991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Definition - light purple">
    <p:bg>
      <p:bgPr>
        <a:solidFill>
          <a:schemeClr val="accent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334D2C8E-D325-674D-AE53-2E8DCBA9AF26}"/>
              </a:ext>
            </a:extLst>
          </p:cNvPr>
          <p:cNvPicPr>
            <a:picLocks noChangeAspect="1"/>
          </p:cNvPicPr>
          <p:nvPr/>
        </p:nvPicPr>
        <p:blipFill>
          <a:blip r:embed="rId2"/>
          <a:stretch>
            <a:fillRect/>
          </a:stretch>
        </p:blipFill>
        <p:spPr>
          <a:xfrm>
            <a:off x="1417638" y="3467100"/>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accent4"/>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590813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Definition - orange">
    <p:bg>
      <p:bgPr>
        <a:solidFill>
          <a:srgbClr val="F46F0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1836E89F-5F28-7746-9ABC-7646E8BEC69F}"/>
              </a:ext>
            </a:extLst>
          </p:cNvPr>
          <p:cNvPicPr>
            <a:picLocks noChangeAspect="1"/>
          </p:cNvPicPr>
          <p:nvPr/>
        </p:nvPicPr>
        <p:blipFill>
          <a:blip r:embed="rId2"/>
          <a:stretch>
            <a:fillRect/>
          </a:stretch>
        </p:blipFill>
        <p:spPr>
          <a:xfrm>
            <a:off x="1417638" y="3467100"/>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tx1"/>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098076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Definition - red">
    <p:bg>
      <p:bgPr>
        <a:solidFill>
          <a:schemeClr val="accent2"/>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C98D0C57-024D-814E-8B3C-428CB645A196}"/>
              </a:ext>
            </a:extLst>
          </p:cNvPr>
          <p:cNvPicPr>
            <a:picLocks noChangeAspect="1"/>
          </p:cNvPicPr>
          <p:nvPr/>
        </p:nvPicPr>
        <p:blipFill>
          <a:blip r:embed="rId2"/>
          <a:stretch>
            <a:fillRect/>
          </a:stretch>
        </p:blipFill>
        <p:spPr>
          <a:xfrm>
            <a:off x="1417638" y="3471863"/>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tx1"/>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67933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Module - orange">
    <p:bg>
      <p:bgPr>
        <a:solidFill>
          <a:srgbClr val="F46F01"/>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7C501414-2E44-9F4C-983F-6BDED417E0FA}"/>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B9822A51-02B4-9248-8934-AE1D722AFE37}"/>
              </a:ext>
            </a:extLst>
          </p:cNvPr>
          <p:cNvPicPr>
            <a:picLocks noChangeAspect="1"/>
          </p:cNvPicPr>
          <p:nvPr/>
        </p:nvPicPr>
        <p:blipFill>
          <a:blip r:embed="rId3"/>
          <a:stretch>
            <a:fillRect/>
          </a:stretch>
        </p:blipFill>
        <p:spPr>
          <a:xfrm>
            <a:off x="604838" y="133350"/>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256473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Definition - pink">
    <p:bg>
      <p:bgPr>
        <a:solidFill>
          <a:srgbClr val="E101A0"/>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6E5F71F4-E47D-0546-8FF9-9E47C19C9AB4}"/>
              </a:ext>
            </a:extLst>
          </p:cNvPr>
          <p:cNvPicPr>
            <a:picLocks noChangeAspect="1"/>
          </p:cNvPicPr>
          <p:nvPr/>
        </p:nvPicPr>
        <p:blipFill>
          <a:blip r:embed="rId2"/>
          <a:stretch>
            <a:fillRect/>
          </a:stretch>
        </p:blipFill>
        <p:spPr>
          <a:xfrm>
            <a:off x="1417638" y="3471863"/>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bg1"/>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351265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1440000" y="681037"/>
            <a:ext cx="7020000" cy="1008126"/>
          </a:xfrm>
        </p:spPr>
        <p:txBody>
          <a:bodyPr lIns="0" tIns="0" rIns="0" bIns="0" anchor="t">
            <a:noAutofit/>
          </a:bodyPr>
          <a:lstStyle>
            <a:lvl1pPr>
              <a:defRPr sz="40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146216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Module - pink">
    <p:bg>
      <p:bgPr>
        <a:solidFill>
          <a:srgbClr val="E101A0"/>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C5AB4955-010A-7246-A15A-0667EA0F5522}"/>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8EF37FE2-9A3D-3B41-A80B-6E52302F3DEF}"/>
              </a:ext>
            </a:extLst>
          </p:cNvPr>
          <p:cNvPicPr>
            <a:picLocks noChangeAspect="1"/>
          </p:cNvPicPr>
          <p:nvPr/>
        </p:nvPicPr>
        <p:blipFill>
          <a:blip r:embed="rId3"/>
          <a:stretch>
            <a:fillRect/>
          </a:stretch>
        </p:blipFill>
        <p:spPr>
          <a:xfrm>
            <a:off x="604838" y="133350"/>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8664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 light">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198EB4D3-6255-3840-98BE-C6C7F6BD05FE}"/>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40000" y="2192215"/>
            <a:ext cx="7014300" cy="3988800"/>
          </a:xfrm>
        </p:spPr>
        <p:txBody>
          <a:bodyPr lIns="0" tIns="0" rIns="0" bIns="0">
            <a:noAutofit/>
          </a:bodyPr>
          <a:lstStyle>
            <a:lvl1pPr marL="311150" indent="-311150">
              <a:lnSpc>
                <a:spcPct val="110000"/>
              </a:lnSpc>
              <a:buClr>
                <a:schemeClr val="accent1"/>
              </a:buClr>
              <a:buSzPct val="120000"/>
              <a:buFontTx/>
              <a:buBlip>
                <a:blip r:embed="rId3"/>
              </a:buBlip>
              <a:tabLst/>
              <a:defRPr b="0" i="0"/>
            </a:lvl1pPr>
            <a:lvl2pPr marL="685800" indent="-228600">
              <a:lnSpc>
                <a:spcPct val="110000"/>
              </a:lnSpc>
              <a:buClr>
                <a:schemeClr val="accent1"/>
              </a:buClr>
              <a:buSzPct val="120000"/>
              <a:buFontTx/>
              <a:buBlip>
                <a:blip r:embed="rId3"/>
              </a:buBlip>
              <a:defRPr b="0" i="0"/>
            </a:lvl2pPr>
            <a:lvl3pPr marL="1143000" indent="-228600">
              <a:lnSpc>
                <a:spcPct val="110000"/>
              </a:lnSpc>
              <a:buClr>
                <a:schemeClr val="accent1"/>
              </a:buClr>
              <a:buSzPct val="120000"/>
              <a:buFontTx/>
              <a:buBlip>
                <a:blip r:embed="rId3"/>
              </a:buBlip>
              <a:defRPr b="0" i="0"/>
            </a:lvl3pPr>
            <a:lvl4pPr marL="1600200" indent="-228600">
              <a:lnSpc>
                <a:spcPct val="110000"/>
              </a:lnSpc>
              <a:buClr>
                <a:schemeClr val="accent1"/>
              </a:buClr>
              <a:buSzPct val="120000"/>
              <a:buFontTx/>
              <a:buBlip>
                <a:blip r:embed="rId3"/>
              </a:buBlip>
              <a:defRPr b="0" i="0"/>
            </a:lvl4pPr>
            <a:lvl5pPr marL="2057400" indent="-228600">
              <a:lnSpc>
                <a:spcPct val="110000"/>
              </a:lnSpc>
              <a:buClr>
                <a:schemeClr val="accent1"/>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2476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Exercise - dark purple">
    <p:bg>
      <p:bgPr>
        <a:solidFill>
          <a:schemeClr val="tx1"/>
        </a:solidFill>
        <a:effectLst/>
      </p:bgPr>
    </p:bg>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555D1906-2467-514D-B17B-AE1CF7F6762F}"/>
              </a:ext>
            </a:extLst>
          </p:cNvPr>
          <p:cNvPicPr>
            <a:picLocks noChangeAspect="1"/>
          </p:cNvPicPr>
          <p:nvPr/>
        </p:nvPicPr>
        <p:blipFill rotWithShape="1">
          <a:blip r:embed="rId2"/>
          <a:srcRect l="-912" t="-834" r="-1313" b="-834"/>
          <a:stretch/>
        </p:blipFill>
        <p:spPr>
          <a:xfrm>
            <a:off x="615950" y="-19050"/>
            <a:ext cx="485775" cy="118903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40000" y="2192215"/>
            <a:ext cx="7014300" cy="3988800"/>
          </a:xfrm>
        </p:spPr>
        <p:txBody>
          <a:bodyPr lIns="0" tIns="0" rIns="0" bIns="0">
            <a:noAutofit/>
          </a:bodyPr>
          <a:lstStyle>
            <a:lvl1pPr marL="228600" indent="-217488">
              <a:lnSpc>
                <a:spcPct val="110000"/>
              </a:lnSpc>
              <a:buClr>
                <a:schemeClr val="accent1"/>
              </a:buClr>
              <a:buSzPct val="120000"/>
              <a:buFontTx/>
              <a:buBlip>
                <a:blip r:embed="rId3"/>
              </a:buBlip>
              <a:tabLst/>
              <a:defRPr b="0" i="0">
                <a:solidFill>
                  <a:schemeClr val="bg1"/>
                </a:solidFill>
              </a:defRPr>
            </a:lvl1pPr>
            <a:lvl2pPr marL="685800" indent="-228600">
              <a:lnSpc>
                <a:spcPct val="110000"/>
              </a:lnSpc>
              <a:buClr>
                <a:schemeClr val="accent1"/>
              </a:buClr>
              <a:buSzPct val="120000"/>
              <a:buFontTx/>
              <a:buBlip>
                <a:blip r:embed="rId3"/>
              </a:buBlip>
              <a:defRPr b="0" i="0">
                <a:solidFill>
                  <a:schemeClr val="bg1"/>
                </a:solidFill>
              </a:defRPr>
            </a:lvl2pPr>
            <a:lvl3pPr marL="1143000" indent="-228600">
              <a:lnSpc>
                <a:spcPct val="110000"/>
              </a:lnSpc>
              <a:buClr>
                <a:schemeClr val="accent1"/>
              </a:buClr>
              <a:buSzPct val="120000"/>
              <a:buFontTx/>
              <a:buBlip>
                <a:blip r:embed="rId3"/>
              </a:buBlip>
              <a:defRPr b="0" i="0">
                <a:solidFill>
                  <a:schemeClr val="bg1"/>
                </a:solidFill>
              </a:defRPr>
            </a:lvl3pPr>
            <a:lvl4pPr marL="1600200" indent="-228600">
              <a:lnSpc>
                <a:spcPct val="110000"/>
              </a:lnSpc>
              <a:buClr>
                <a:schemeClr val="accent1"/>
              </a:buClr>
              <a:buSzPct val="120000"/>
              <a:buFontTx/>
              <a:buBlip>
                <a:blip r:embed="rId3"/>
              </a:buBlip>
              <a:defRPr b="0" i="0">
                <a:solidFill>
                  <a:schemeClr val="bg1"/>
                </a:solidFill>
              </a:defRPr>
            </a:lvl4pPr>
            <a:lvl5pPr marL="2057400" indent="-228600">
              <a:lnSpc>
                <a:spcPct val="110000"/>
              </a:lnSpc>
              <a:buClr>
                <a:schemeClr val="accent1"/>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83148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05D3345-4DC4-D84E-B8A8-A57571510C4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94FC4305-F578-0C44-99F7-B685C0E2AE4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dirty="0"/>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820"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828" r:id="rId13"/>
    <p:sldLayoutId id="2147483829" r:id="rId14"/>
    <p:sldLayoutId id="2147483777" r:id="rId15"/>
    <p:sldLayoutId id="2147483778" r:id="rId16"/>
    <p:sldLayoutId id="2147483779" r:id="rId17"/>
    <p:sldLayoutId id="2147483824" r:id="rId18"/>
    <p:sldLayoutId id="2147483780" r:id="rId19"/>
    <p:sldLayoutId id="2147483781" r:id="rId20"/>
    <p:sldLayoutId id="2147483782" r:id="rId21"/>
    <p:sldLayoutId id="2147483783" r:id="rId22"/>
    <p:sldLayoutId id="2147483784" r:id="rId23"/>
    <p:sldLayoutId id="2147483821" r:id="rId24"/>
    <p:sldLayoutId id="2147483827" r:id="rId25"/>
    <p:sldLayoutId id="2147483785" r:id="rId26"/>
    <p:sldLayoutId id="2147483786" r:id="rId27"/>
    <p:sldLayoutId id="2147483822" r:id="rId28"/>
    <p:sldLayoutId id="2147483825" r:id="rId29"/>
    <p:sldLayoutId id="2147483787" r:id="rId30"/>
    <p:sldLayoutId id="2147483823" r:id="rId31"/>
    <p:sldLayoutId id="2147483826" r:id="rId32"/>
    <p:sldLayoutId id="2147483788" r:id="rId33"/>
    <p:sldLayoutId id="2147483789" r:id="rId34"/>
    <p:sldLayoutId id="2147483790" r:id="rId35"/>
    <p:sldLayoutId id="2147483791" r:id="rId36"/>
    <p:sldLayoutId id="2147483792" r:id="rId37"/>
    <p:sldLayoutId id="2147483793" r:id="rId38"/>
    <p:sldLayoutId id="2147483794" r:id="rId39"/>
    <p:sldLayoutId id="2147483795" r:id="rId40"/>
    <p:sldLayoutId id="2147483796" r:id="rId41"/>
    <p:sldLayoutId id="2147483797" r:id="rId42"/>
    <p:sldLayoutId id="2147483798" r:id="rId43"/>
    <p:sldLayoutId id="2147483799" r:id="rId44"/>
    <p:sldLayoutId id="2147483800" r:id="rId45"/>
    <p:sldLayoutId id="2147483801" r:id="rId46"/>
    <p:sldLayoutId id="2147483802" r:id="rId47"/>
    <p:sldLayoutId id="2147483803" r:id="rId48"/>
    <p:sldLayoutId id="2147483804" r:id="rId49"/>
    <p:sldLayoutId id="2147483805" r:id="rId50"/>
    <p:sldLayoutId id="2147483806" r:id="rId51"/>
    <p:sldLayoutId id="2147483807" r:id="rId52"/>
    <p:sldLayoutId id="2147483808" r:id="rId53"/>
    <p:sldLayoutId id="2147483809" r:id="rId54"/>
    <p:sldLayoutId id="2147483810" r:id="rId55"/>
    <p:sldLayoutId id="2147483811" r:id="rId56"/>
    <p:sldLayoutId id="2147483812" r:id="rId57"/>
    <p:sldLayoutId id="2147483813" r:id="rId58"/>
    <p:sldLayoutId id="2147483814" r:id="rId59"/>
    <p:sldLayoutId id="2147483815" r:id="rId60"/>
    <p:sldLayoutId id="2147483816" r:id="rId61"/>
  </p:sldLayoutIdLst>
  <p:txStyles>
    <p:titleStyle>
      <a:lvl1pPr algn="l" rtl="0" eaLnBrk="1" fontAlgn="base" hangingPunct="1">
        <a:lnSpc>
          <a:spcPct val="90000"/>
        </a:lnSpc>
        <a:spcBef>
          <a:spcPct val="0"/>
        </a:spcBef>
        <a:spcAft>
          <a:spcPct val="0"/>
        </a:spcAft>
        <a:defRPr sz="3200" b="1" kern="1200">
          <a:solidFill>
            <a:srgbClr val="420065"/>
          </a:solidFill>
          <a:latin typeface="Poppins" pitchFamily="2" charset="77"/>
          <a:ea typeface="Poppins" pitchFamily="2" charset="77"/>
          <a:cs typeface="Poppins" pitchFamily="2" charset="77"/>
        </a:defRPr>
      </a:lvl1pPr>
      <a:lvl2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2pPr>
      <a:lvl3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3pPr>
      <a:lvl4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4pPr>
      <a:lvl5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5pPr>
      <a:lvl6pPr marL="4572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6pPr>
      <a:lvl7pPr marL="9144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7pPr>
      <a:lvl8pPr marL="13716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8pPr>
      <a:lvl9pPr marL="18288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9pPr>
    </p:titleStyle>
    <p:bodyStyle>
      <a:lvl1pPr marL="228600" indent="-228600" algn="l" rtl="0" eaLnBrk="1" fontAlgn="base" hangingPunct="1">
        <a:lnSpc>
          <a:spcPct val="90000"/>
        </a:lnSpc>
        <a:spcBef>
          <a:spcPts val="10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1pPr>
      <a:lvl2pPr marL="685800" indent="-228600" algn="l" rtl="0" eaLnBrk="1" fontAlgn="base" hangingPunct="1">
        <a:lnSpc>
          <a:spcPct val="90000"/>
        </a:lnSpc>
        <a:spcBef>
          <a:spcPts val="5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2pPr>
      <a:lvl3pPr marL="1143000" indent="-228600" algn="l" rtl="0" eaLnBrk="1" fontAlgn="base" hangingPunct="1">
        <a:lnSpc>
          <a:spcPct val="90000"/>
        </a:lnSpc>
        <a:spcBef>
          <a:spcPts val="5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3pPr>
      <a:lvl4pPr marL="1600200" indent="-228600" algn="l" rtl="0" eaLnBrk="1" fontAlgn="base" hangingPunct="1">
        <a:lnSpc>
          <a:spcPct val="90000"/>
        </a:lnSpc>
        <a:spcBef>
          <a:spcPts val="5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4pPr>
      <a:lvl5pPr marL="2057400" indent="-228600" algn="l" rtl="0" eaLnBrk="1" fontAlgn="base" hangingPunct="1">
        <a:lnSpc>
          <a:spcPct val="90000"/>
        </a:lnSpc>
        <a:spcBef>
          <a:spcPts val="5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5pPr>
      <a:lvl6pPr marL="2514600" indent="-228600" algn="l" defTabSz="914400" rtl="0" eaLnBrk="1" latinLnBrk="0" hangingPunct="1">
        <a:lnSpc>
          <a:spcPct val="90000"/>
        </a:lnSpc>
        <a:spcBef>
          <a:spcPts val="500"/>
        </a:spcBef>
        <a:buFont typeface="Poppins" panose="00000500000000000000" pitchFamily="50"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oppins" panose="00000500000000000000" pitchFamily="50"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oppins" panose="00000500000000000000" pitchFamily="50"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oppins" panose="00000500000000000000" pitchFamily="50"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9.png"/><Relationship Id="rId5" Type="http://schemas.openxmlformats.org/officeDocument/2006/relationships/image" Target="../media/image49.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5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5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5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3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5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microsoft.com/office/2007/relationships/media" Target="../media/media2.mp3"/><Relationship Id="rId7"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wav"/><Relationship Id="rId5" Type="http://schemas.microsoft.com/office/2007/relationships/media" Target="../media/media3.wav"/><Relationship Id="rId10"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59.png"/><Relationship Id="rId7" Type="http://schemas.openxmlformats.org/officeDocument/2006/relationships/image" Target="../media/image590.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customXml" Target="../ink/ink2.xml"/><Relationship Id="rId11" Type="http://schemas.openxmlformats.org/officeDocument/2006/relationships/image" Target="../media/image61.png"/><Relationship Id="rId5" Type="http://schemas.openxmlformats.org/officeDocument/2006/relationships/image" Target="../media/image58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customXml" Target="../ink/ink5.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6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8.xml"/><Relationship Id="rId3" Type="http://schemas.microsoft.com/office/2007/relationships/media" Target="../media/media15.mp3"/><Relationship Id="rId7" Type="http://schemas.openxmlformats.org/officeDocument/2006/relationships/slideLayout" Target="../slideLayouts/slideLayout8.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audio" Target="../media/media16.mp3"/><Relationship Id="rId5" Type="http://schemas.microsoft.com/office/2007/relationships/media" Target="../media/media16.mp3"/><Relationship Id="rId10" Type="http://schemas.openxmlformats.org/officeDocument/2006/relationships/image" Target="../media/image67.jpg"/><Relationship Id="rId4" Type="http://schemas.openxmlformats.org/officeDocument/2006/relationships/audio" Target="../media/media15.mp3"/><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large red Copyright symbol with a “C” inside a circle. Above it is written “COPYRIGHT” in large red letters">
            <a:extLst>
              <a:ext uri="{FF2B5EF4-FFF2-40B4-BE49-F238E27FC236}">
                <a16:creationId xmlns:a16="http://schemas.microsoft.com/office/drawing/2014/main" id="{70FF1E10-81D1-22EA-FEEF-5110D32DB0BC}"/>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2192838" y="1447173"/>
            <a:ext cx="5944191" cy="524920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25312738-38CB-FC4A-68B6-919E728197CE}"/>
              </a:ext>
            </a:extLst>
          </p:cNvPr>
          <p:cNvSpPr>
            <a:spLocks noGrp="1"/>
          </p:cNvSpPr>
          <p:nvPr>
            <p:ph idx="1"/>
          </p:nvPr>
        </p:nvSpPr>
        <p:spPr/>
        <p:txBody>
          <a:bodyPr/>
          <a:lstStyle/>
          <a:p>
            <a:endParaRPr lang="en-US" dirty="0"/>
          </a:p>
        </p:txBody>
      </p:sp>
      <p:pic>
        <p:nvPicPr>
          <p:cNvPr id="1032" name="Picture 8" descr="Cartoon image of a water droplet">
            <a:extLst>
              <a:ext uri="{FF2B5EF4-FFF2-40B4-BE49-F238E27FC236}">
                <a16:creationId xmlns:a16="http://schemas.microsoft.com/office/drawing/2014/main" id="{374500CD-FEE6-26BE-B3DA-2C3AEAB3E64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79" b="91094" l="10000" r="90000">
                        <a14:foregroundMark x1="40000" y1="90833" x2="47292" y2="91094"/>
                        <a14:foregroundMark x1="47292" y1="91094" x2="61250" y2="89740"/>
                        <a14:foregroundMark x1="48802" y1="9479" x2="50365" y2="10833"/>
                      </a14:backgroundRemoval>
                    </a14:imgEffect>
                  </a14:imgLayer>
                </a14:imgProps>
              </a:ext>
              <a:ext uri="{28A0092B-C50C-407E-A947-70E740481C1C}">
                <a14:useLocalDpi xmlns:a14="http://schemas.microsoft.com/office/drawing/2010/main" val="0"/>
              </a:ext>
            </a:extLst>
          </a:blip>
          <a:srcRect/>
          <a:stretch>
            <a:fillRect/>
          </a:stretch>
        </p:blipFill>
        <p:spPr bwMode="auto">
          <a:xfrm>
            <a:off x="7758240" y="161625"/>
            <a:ext cx="2897796" cy="28977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toon image of an electrical lightning bolt">
            <a:extLst>
              <a:ext uri="{FF2B5EF4-FFF2-40B4-BE49-F238E27FC236}">
                <a16:creationId xmlns:a16="http://schemas.microsoft.com/office/drawing/2014/main" id="{A9C95A86-C382-90F6-0039-A8E9BD77383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30314" t="20537" r="31621" b="16979"/>
          <a:stretch/>
        </p:blipFill>
        <p:spPr bwMode="auto">
          <a:xfrm>
            <a:off x="244855" y="2367694"/>
            <a:ext cx="2216156" cy="36378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image of planet Earth">
            <a:extLst>
              <a:ext uri="{FF2B5EF4-FFF2-40B4-BE49-F238E27FC236}">
                <a16:creationId xmlns:a16="http://schemas.microsoft.com/office/drawing/2014/main" id="{B3899D68-EFFD-B9EB-B849-38238BF2AB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5565" y="3513990"/>
            <a:ext cx="2897795" cy="289779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757D7EB0-683D-7860-20E1-DE0C0271C9E0}"/>
              </a:ext>
            </a:extLst>
          </p:cNvPr>
          <p:cNvSpPr txBox="1">
            <a:spLocks/>
          </p:cNvSpPr>
          <p:nvPr/>
        </p:nvSpPr>
        <p:spPr bwMode="auto">
          <a:xfrm>
            <a:off x="1440000" y="681037"/>
            <a:ext cx="7020000" cy="100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ct val="90000"/>
              </a:lnSpc>
              <a:spcBef>
                <a:spcPct val="0"/>
              </a:spcBef>
              <a:spcAft>
                <a:spcPct val="0"/>
              </a:spcAft>
              <a:defRPr sz="3200" b="1" i="0" kern="1200" baseline="0">
                <a:solidFill>
                  <a:schemeClr val="accent1"/>
                </a:solidFill>
                <a:latin typeface="Poppins" pitchFamily="2" charset="77"/>
                <a:ea typeface="Poppins" pitchFamily="2" charset="77"/>
                <a:cs typeface="Poppins" pitchFamily="2" charset="77"/>
              </a:defRPr>
            </a:lvl1pPr>
            <a:lvl2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2pPr>
            <a:lvl3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3pPr>
            <a:lvl4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4pPr>
            <a:lvl5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5pPr>
            <a:lvl6pPr marL="4572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6pPr>
            <a:lvl7pPr marL="9144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7pPr>
            <a:lvl8pPr marL="13716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8pPr>
            <a:lvl9pPr marL="18288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9pPr>
          </a:lstStyle>
          <a:p>
            <a:r>
              <a:rPr lang="en-GB" dirty="0"/>
              <a:t>Copyright and consumption</a:t>
            </a:r>
          </a:p>
        </p:txBody>
      </p:sp>
    </p:spTree>
    <p:extLst>
      <p:ext uri="{BB962C8B-B14F-4D97-AF65-F5344CB8AC3E}">
        <p14:creationId xmlns:p14="http://schemas.microsoft.com/office/powerpoint/2010/main" val="332080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61468-AECC-9CE7-5F0A-7D36181B4E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68C915-1804-23D6-0978-F27BF0F423DF}"/>
              </a:ext>
            </a:extLst>
          </p:cNvPr>
          <p:cNvSpPr>
            <a:spLocks noGrp="1"/>
          </p:cNvSpPr>
          <p:nvPr>
            <p:ph type="title"/>
          </p:nvPr>
        </p:nvSpPr>
        <p:spPr/>
        <p:txBody>
          <a:bodyPr/>
          <a:lstStyle/>
          <a:p>
            <a:r>
              <a:rPr lang="en-GB" dirty="0"/>
              <a:t>Pattern recognition</a:t>
            </a:r>
          </a:p>
        </p:txBody>
      </p:sp>
      <p:sp>
        <p:nvSpPr>
          <p:cNvPr id="4" name="Content Placeholder 3">
            <a:extLst>
              <a:ext uri="{FF2B5EF4-FFF2-40B4-BE49-F238E27FC236}">
                <a16:creationId xmlns:a16="http://schemas.microsoft.com/office/drawing/2014/main" id="{1F36C783-C3D2-EF2A-0473-8545A46558E4}"/>
              </a:ext>
            </a:extLst>
          </p:cNvPr>
          <p:cNvSpPr>
            <a:spLocks noGrp="1"/>
          </p:cNvSpPr>
          <p:nvPr>
            <p:ph idx="1"/>
          </p:nvPr>
        </p:nvSpPr>
        <p:spPr/>
        <p:txBody>
          <a:bodyPr/>
          <a:lstStyle/>
          <a:p>
            <a:endParaRPr lang="en-US"/>
          </a:p>
        </p:txBody>
      </p:sp>
      <p:pic>
        <p:nvPicPr>
          <p:cNvPr id="1030" name="Picture 6" descr="A menu from the Monty Python “Spam&quot; sketch showing a list of menu items:&#10;EGG + SPAM, EGG BACON + SPAM, EGG BACON SAUSAGE + SPAM, SPAM BACON SAUSAGE + SPAM, SPAM EGG  SPAM SPAM BACON + SPAM, SPAM SPAM SPAM EGG + SPAM, SPAM SPAM SPAM SPAM SPAM SPAM BAKED BEANS SPAM SPAM SPAM + SPAM, LOBSTER THERMIDOR AUX CREVETTES WITH MORNAY SAUCE GARNISHED WITH TRUFFLE PATE, BRANDY + FRIED EGG + SPAM">
            <a:extLst>
              <a:ext uri="{FF2B5EF4-FFF2-40B4-BE49-F238E27FC236}">
                <a16:creationId xmlns:a16="http://schemas.microsoft.com/office/drawing/2014/main" id="{8C997FCC-6D1B-62F8-9EE0-7A4EA620B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3637" y="0"/>
            <a:ext cx="46783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682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546A0-0BFF-5B09-F7FC-B6A592729F2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2B90D6-7A38-793B-5108-FAE300B34779}"/>
              </a:ext>
            </a:extLst>
          </p:cNvPr>
          <p:cNvSpPr>
            <a:spLocks noGrp="1"/>
          </p:cNvSpPr>
          <p:nvPr>
            <p:ph idx="1"/>
          </p:nvPr>
        </p:nvSpPr>
        <p:spPr/>
        <p:txBody>
          <a:bodyPr/>
          <a:lstStyle/>
          <a:p>
            <a:endParaRPr lang="en-US" dirty="0"/>
          </a:p>
        </p:txBody>
      </p:sp>
      <p:sp>
        <p:nvSpPr>
          <p:cNvPr id="5" name="Title 4">
            <a:extLst>
              <a:ext uri="{FF2B5EF4-FFF2-40B4-BE49-F238E27FC236}">
                <a16:creationId xmlns:a16="http://schemas.microsoft.com/office/drawing/2014/main" id="{38D05FF0-0A08-D588-E4D2-6020A9656E7C}"/>
              </a:ext>
            </a:extLst>
          </p:cNvPr>
          <p:cNvSpPr>
            <a:spLocks noGrp="1"/>
          </p:cNvSpPr>
          <p:nvPr>
            <p:ph type="title"/>
          </p:nvPr>
        </p:nvSpPr>
        <p:spPr>
          <a:xfrm>
            <a:off x="1717793" y="698265"/>
            <a:ext cx="7020000" cy="1008126"/>
          </a:xfrm>
        </p:spPr>
        <p:txBody>
          <a:bodyPr/>
          <a:lstStyle/>
          <a:p>
            <a:r>
              <a:rPr lang="en-US" dirty="0"/>
              <a:t>Generative AI</a:t>
            </a:r>
          </a:p>
        </p:txBody>
      </p:sp>
      <p:pic>
        <p:nvPicPr>
          <p:cNvPr id="1026" name="Picture 2" descr="Wallace and Gromit sit at the breakfast table with a rotund, white robot inbetween them. Gromit is in a yellow cajoule, wiping scrambled eggs off his face that the robot has just spat out. Wallace has two fried eggs over his eyes and is grimacing with his hands out infront of him, unable to see">
            <a:extLst>
              <a:ext uri="{FF2B5EF4-FFF2-40B4-BE49-F238E27FC236}">
                <a16:creationId xmlns:a16="http://schemas.microsoft.com/office/drawing/2014/main" id="{D3ED1638-3E13-D426-AA39-346FE302F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000" y="1367117"/>
            <a:ext cx="9560451" cy="498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701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F3FBB-BF27-1189-439D-9FDBB0231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70536-7861-CB3D-9E28-AECEAC327F67}"/>
              </a:ext>
            </a:extLst>
          </p:cNvPr>
          <p:cNvSpPr>
            <a:spLocks noGrp="1"/>
          </p:cNvSpPr>
          <p:nvPr>
            <p:ph type="title"/>
          </p:nvPr>
        </p:nvSpPr>
        <p:spPr/>
        <p:txBody>
          <a:bodyPr/>
          <a:lstStyle/>
          <a:p>
            <a:r>
              <a:rPr lang="en-GB" dirty="0"/>
              <a:t>Text generation</a:t>
            </a:r>
          </a:p>
        </p:txBody>
      </p:sp>
      <p:pic>
        <p:nvPicPr>
          <p:cNvPr id="5" name="Picture 4" descr="The Duke of York theatre with a sculpture of a pair of legs wearing black and white striped stockings and pointed shoes, sticking up vertically from the roof of a building. The legs are angled as though the figure they belong to has fallen into the building, with only the lower half visible above the roofline.">
            <a:extLst>
              <a:ext uri="{FF2B5EF4-FFF2-40B4-BE49-F238E27FC236}">
                <a16:creationId xmlns:a16="http://schemas.microsoft.com/office/drawing/2014/main" id="{0827B23B-62CC-8F52-0808-5999ED11E0B8}"/>
              </a:ext>
            </a:extLst>
          </p:cNvPr>
          <p:cNvPicPr>
            <a:picLocks noChangeAspect="1"/>
          </p:cNvPicPr>
          <p:nvPr/>
        </p:nvPicPr>
        <p:blipFill>
          <a:blip r:embed="rId5"/>
          <a:stretch>
            <a:fillRect/>
          </a:stretch>
        </p:blipFill>
        <p:spPr>
          <a:xfrm>
            <a:off x="2100943" y="1470251"/>
            <a:ext cx="7990114" cy="4494440"/>
          </a:xfrm>
          <a:prstGeom prst="rect">
            <a:avLst/>
          </a:prstGeom>
        </p:spPr>
      </p:pic>
      <p:pic>
        <p:nvPicPr>
          <p:cNvPr id="4" name="ChatGPT_Duke-York-legs">
            <a:hlinkClick r:id="" action="ppaction://media"/>
            <a:extLst>
              <a:ext uri="{FF2B5EF4-FFF2-40B4-BE49-F238E27FC236}">
                <a16:creationId xmlns:a16="http://schemas.microsoft.com/office/drawing/2014/main" id="{A47DAF86-6B3B-BE1A-A363-B7B19155888A}"/>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4745038" y="3983038"/>
            <a:ext cx="406400" cy="406400"/>
          </a:xfrm>
        </p:spPr>
      </p:pic>
    </p:spTree>
    <p:extLst>
      <p:ext uri="{BB962C8B-B14F-4D97-AF65-F5344CB8AC3E}">
        <p14:creationId xmlns:p14="http://schemas.microsoft.com/office/powerpoint/2010/main" val="25140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26397-33FE-6FA4-F420-01D1C88E75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7707C6-51EE-19CB-CDA7-B5484594AB10}"/>
              </a:ext>
            </a:extLst>
          </p:cNvPr>
          <p:cNvSpPr>
            <a:spLocks noGrp="1"/>
          </p:cNvSpPr>
          <p:nvPr>
            <p:ph type="title"/>
          </p:nvPr>
        </p:nvSpPr>
        <p:spPr/>
        <p:txBody>
          <a:bodyPr/>
          <a:lstStyle/>
          <a:p>
            <a:r>
              <a:rPr lang="en-GB" dirty="0"/>
              <a:t>Video description</a:t>
            </a:r>
          </a:p>
        </p:txBody>
      </p:sp>
      <p:pic>
        <p:nvPicPr>
          <p:cNvPr id="6" name="iPhone_Face-ID-SeeingAI-AD">
            <a:hlinkClick r:id="" action="ppaction://media"/>
            <a:extLst>
              <a:ext uri="{FF2B5EF4-FFF2-40B4-BE49-F238E27FC236}">
                <a16:creationId xmlns:a16="http://schemas.microsoft.com/office/drawing/2014/main" id="{ADC26F38-652B-9629-3E72-5FC856075D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44519" y="1365602"/>
            <a:ext cx="8939452" cy="5029076"/>
          </a:xfrm>
        </p:spPr>
      </p:pic>
    </p:spTree>
    <p:extLst>
      <p:ext uri="{BB962C8B-B14F-4D97-AF65-F5344CB8AC3E}">
        <p14:creationId xmlns:p14="http://schemas.microsoft.com/office/powerpoint/2010/main" val="30661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4F595-B949-7B67-7151-054C184BF6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D7243C-3003-7F45-0CDA-847CA0C84A48}"/>
              </a:ext>
            </a:extLst>
          </p:cNvPr>
          <p:cNvSpPr>
            <a:spLocks noGrp="1"/>
          </p:cNvSpPr>
          <p:nvPr>
            <p:ph type="title"/>
          </p:nvPr>
        </p:nvSpPr>
        <p:spPr/>
        <p:txBody>
          <a:bodyPr/>
          <a:lstStyle/>
          <a:p>
            <a:r>
              <a:rPr lang="en-GB" dirty="0"/>
              <a:t>Realtime description</a:t>
            </a:r>
          </a:p>
        </p:txBody>
      </p:sp>
      <p:pic>
        <p:nvPicPr>
          <p:cNvPr id="6" name="Apple_Realtime-AD">
            <a:hlinkClick r:id="" action="ppaction://media"/>
            <a:extLst>
              <a:ext uri="{FF2B5EF4-FFF2-40B4-BE49-F238E27FC236}">
                <a16:creationId xmlns:a16="http://schemas.microsoft.com/office/drawing/2014/main" id="{D38C6254-8654-9C2F-6B91-B06BE3E52AA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09924" y="1424776"/>
            <a:ext cx="8709734" cy="4899842"/>
          </a:xfrm>
        </p:spPr>
      </p:pic>
      <p:sp>
        <p:nvSpPr>
          <p:cNvPr id="4" name="TextBox 3">
            <a:extLst>
              <a:ext uri="{FF2B5EF4-FFF2-40B4-BE49-F238E27FC236}">
                <a16:creationId xmlns:a16="http://schemas.microsoft.com/office/drawing/2014/main" id="{9F3D6A63-D4C0-3FF2-DBA8-507E52434487}"/>
              </a:ext>
            </a:extLst>
          </p:cNvPr>
          <p:cNvSpPr txBox="1"/>
          <p:nvPr/>
        </p:nvSpPr>
        <p:spPr>
          <a:xfrm>
            <a:off x="3048000" y="3246792"/>
            <a:ext cx="6096000" cy="369332"/>
          </a:xfrm>
          <a:prstGeom prst="rect">
            <a:avLst/>
          </a:prstGeom>
          <a:noFill/>
        </p:spPr>
        <p:txBody>
          <a:bodyPr wrap="square">
            <a:spAutoFit/>
          </a:bodyPr>
          <a:lstStyle/>
          <a:p>
            <a:r>
              <a:rPr lang="en-GB" dirty="0" err="1"/>
              <a:t>fantasai</a:t>
            </a:r>
            <a:r>
              <a:rPr lang="en-GB" dirty="0"/>
              <a:t> &lt;fantasai@inkedblade.net&gt;, board@w3.org</a:t>
            </a:r>
          </a:p>
        </p:txBody>
      </p:sp>
    </p:spTree>
    <p:extLst>
      <p:ext uri="{BB962C8B-B14F-4D97-AF65-F5344CB8AC3E}">
        <p14:creationId xmlns:p14="http://schemas.microsoft.com/office/powerpoint/2010/main" val="186767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F5A9A-8046-7EDE-8022-ADF8606815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25E6B7-43C3-1F08-37E8-B9514EA88391}"/>
              </a:ext>
            </a:extLst>
          </p:cNvPr>
          <p:cNvSpPr>
            <a:spLocks noGrp="1"/>
          </p:cNvSpPr>
          <p:nvPr>
            <p:ph type="title"/>
          </p:nvPr>
        </p:nvSpPr>
        <p:spPr/>
        <p:txBody>
          <a:bodyPr/>
          <a:lstStyle/>
          <a:p>
            <a:r>
              <a:rPr lang="en-GB" dirty="0"/>
              <a:t>Wearable</a:t>
            </a:r>
          </a:p>
        </p:txBody>
      </p:sp>
      <p:pic>
        <p:nvPicPr>
          <p:cNvPr id="10" name="Content Placeholder 9" descr="Close-up of meta ray-bans">
            <a:extLst>
              <a:ext uri="{FF2B5EF4-FFF2-40B4-BE49-F238E27FC236}">
                <a16:creationId xmlns:a16="http://schemas.microsoft.com/office/drawing/2014/main" id="{3A911CDC-D076-8EAB-8C0A-3A3FA49F3EBB}"/>
              </a:ext>
            </a:extLst>
          </p:cNvPr>
          <p:cNvPicPr>
            <a:picLocks noGrp="1" noChangeAspect="1"/>
          </p:cNvPicPr>
          <p:nvPr>
            <p:ph idx="1"/>
          </p:nvPr>
        </p:nvPicPr>
        <p:blipFill>
          <a:blip r:embed="rId3"/>
          <a:stretch>
            <a:fillRect/>
          </a:stretch>
        </p:blipFill>
        <p:spPr>
          <a:xfrm>
            <a:off x="1746931" y="1492577"/>
            <a:ext cx="8327798" cy="4684386"/>
          </a:xfrm>
        </p:spPr>
      </p:pic>
    </p:spTree>
    <p:extLst>
      <p:ext uri="{BB962C8B-B14F-4D97-AF65-F5344CB8AC3E}">
        <p14:creationId xmlns:p14="http://schemas.microsoft.com/office/powerpoint/2010/main" val="1941413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1119B-1053-C5A1-A007-5057720533BD}"/>
              </a:ext>
            </a:extLst>
          </p:cNvPr>
          <p:cNvSpPr>
            <a:spLocks noGrp="1"/>
          </p:cNvSpPr>
          <p:nvPr>
            <p:ph type="title"/>
          </p:nvPr>
        </p:nvSpPr>
        <p:spPr>
          <a:xfrm>
            <a:off x="1440000" y="690869"/>
            <a:ext cx="7020000" cy="1008126"/>
          </a:xfrm>
        </p:spPr>
        <p:txBody>
          <a:bodyPr/>
          <a:lstStyle/>
          <a:p>
            <a:r>
              <a:rPr lang="en-GB" dirty="0"/>
              <a:t>Text + speech generation</a:t>
            </a:r>
          </a:p>
        </p:txBody>
      </p:sp>
      <p:pic>
        <p:nvPicPr>
          <p:cNvPr id="4" name="easy-speak-demo">
            <a:hlinkClick r:id="" action="ppaction://media"/>
            <a:extLst>
              <a:ext uri="{FF2B5EF4-FFF2-40B4-BE49-F238E27FC236}">
                <a16:creationId xmlns:a16="http://schemas.microsoft.com/office/drawing/2014/main" id="{48EDE646-375B-C6E5-5C3C-50EABF466B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95790" y="1698995"/>
            <a:ext cx="5319712" cy="3989387"/>
          </a:xfrm>
        </p:spPr>
      </p:pic>
      <p:sp>
        <p:nvSpPr>
          <p:cNvPr id="5" name="TextBox 4">
            <a:extLst>
              <a:ext uri="{FF2B5EF4-FFF2-40B4-BE49-F238E27FC236}">
                <a16:creationId xmlns:a16="http://schemas.microsoft.com/office/drawing/2014/main" id="{76BD99D0-1CCC-A2BF-C04F-395C60319BB7}"/>
              </a:ext>
            </a:extLst>
          </p:cNvPr>
          <p:cNvSpPr txBox="1"/>
          <p:nvPr/>
        </p:nvSpPr>
        <p:spPr>
          <a:xfrm>
            <a:off x="6685629" y="5688382"/>
            <a:ext cx="5294100" cy="800219"/>
          </a:xfrm>
          <a:prstGeom prst="rect">
            <a:avLst/>
          </a:prstGeom>
          <a:noFill/>
        </p:spPr>
        <p:txBody>
          <a:bodyPr wrap="square" rtlCol="0">
            <a:spAutoFit/>
          </a:bodyPr>
          <a:lstStyle/>
          <a:p>
            <a:r>
              <a:rPr lang="en-GB" sz="2800" dirty="0"/>
              <a:t>https://easyspeak-aac.com</a:t>
            </a:r>
          </a:p>
          <a:p>
            <a:endParaRPr lang="en-GB" dirty="0"/>
          </a:p>
        </p:txBody>
      </p:sp>
    </p:spTree>
    <p:extLst>
      <p:ext uri="{BB962C8B-B14F-4D97-AF65-F5344CB8AC3E}">
        <p14:creationId xmlns:p14="http://schemas.microsoft.com/office/powerpoint/2010/main" val="318038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C1CF7-EBD8-646A-162C-5EDBD259D6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116C27-34E3-3761-FE6D-5D0060627476}"/>
              </a:ext>
            </a:extLst>
          </p:cNvPr>
          <p:cNvSpPr>
            <a:spLocks noGrp="1"/>
          </p:cNvSpPr>
          <p:nvPr>
            <p:ph type="title"/>
          </p:nvPr>
        </p:nvSpPr>
        <p:spPr/>
        <p:txBody>
          <a:bodyPr/>
          <a:lstStyle/>
          <a:p>
            <a:r>
              <a:rPr lang="en-GB" dirty="0"/>
              <a:t>Speech generation</a:t>
            </a:r>
          </a:p>
        </p:txBody>
      </p:sp>
      <p:grpSp>
        <p:nvGrpSpPr>
          <p:cNvPr id="14" name="Group 13" descr="A TetraLogical abstract person with a round purple head and semi curcle for shoulders with a big speech bibble above their head">
            <a:extLst>
              <a:ext uri="{FF2B5EF4-FFF2-40B4-BE49-F238E27FC236}">
                <a16:creationId xmlns:a16="http://schemas.microsoft.com/office/drawing/2014/main" id="{F1A04D5F-9DC0-F8AD-4C55-9427507F05C8}"/>
              </a:ext>
            </a:extLst>
          </p:cNvPr>
          <p:cNvGrpSpPr/>
          <p:nvPr/>
        </p:nvGrpSpPr>
        <p:grpSpPr>
          <a:xfrm>
            <a:off x="6143916" y="2773905"/>
            <a:ext cx="4349496" cy="4835874"/>
            <a:chOff x="7743355" y="2810481"/>
            <a:chExt cx="4349496" cy="4835874"/>
          </a:xfrm>
        </p:grpSpPr>
        <p:sp>
          <p:nvSpPr>
            <p:cNvPr id="10" name="Oval Callout 9">
              <a:extLst>
                <a:ext uri="{FF2B5EF4-FFF2-40B4-BE49-F238E27FC236}">
                  <a16:creationId xmlns:a16="http://schemas.microsoft.com/office/drawing/2014/main" id="{4371A06C-2199-EBBD-7043-E54A40ADB39D}"/>
                </a:ext>
              </a:extLst>
            </p:cNvPr>
            <p:cNvSpPr/>
            <p:nvPr/>
          </p:nvSpPr>
          <p:spPr>
            <a:xfrm>
              <a:off x="8206651" y="2810481"/>
              <a:ext cx="3886200" cy="2068830"/>
            </a:xfrm>
            <a:prstGeom prst="wedgeEllipseCallout">
              <a:avLst/>
            </a:prstGeom>
            <a:solidFill>
              <a:schemeClr val="bg1"/>
            </a:solidFill>
            <a:ln w="254000">
              <a:solidFill>
                <a:srgbClr val="7C61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AD4A333-A8D1-4BBA-A708-88D7FEB67834}"/>
                </a:ext>
              </a:extLst>
            </p:cNvPr>
            <p:cNvSpPr/>
            <p:nvPr/>
          </p:nvSpPr>
          <p:spPr>
            <a:xfrm>
              <a:off x="8009292" y="5130837"/>
              <a:ext cx="890016" cy="871511"/>
            </a:xfrm>
            <a:prstGeom prst="ellipse">
              <a:avLst/>
            </a:prstGeom>
            <a:noFill/>
            <a:ln w="2540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Block Arc 12">
              <a:extLst>
                <a:ext uri="{FF2B5EF4-FFF2-40B4-BE49-F238E27FC236}">
                  <a16:creationId xmlns:a16="http://schemas.microsoft.com/office/drawing/2014/main" id="{02E6C70F-0E0F-D461-3430-BE5DB5889A96}"/>
                </a:ext>
              </a:extLst>
            </p:cNvPr>
            <p:cNvSpPr/>
            <p:nvPr/>
          </p:nvSpPr>
          <p:spPr>
            <a:xfrm>
              <a:off x="7743355" y="6069645"/>
              <a:ext cx="1421890" cy="1576710"/>
            </a:xfrm>
            <a:prstGeom prst="blockArc">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 name="ElevenLabs_Voice-clone-demo">
            <a:hlinkClick r:id="" action="ppaction://media"/>
            <a:extLst>
              <a:ext uri="{FF2B5EF4-FFF2-40B4-BE49-F238E27FC236}">
                <a16:creationId xmlns:a16="http://schemas.microsoft.com/office/drawing/2014/main" id="{F4434283-312F-F297-C960-AE69EB824BB3}"/>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745038" y="3983038"/>
            <a:ext cx="406400" cy="406400"/>
          </a:xfrm>
        </p:spPr>
      </p:pic>
    </p:spTree>
    <p:extLst>
      <p:ext uri="{BB962C8B-B14F-4D97-AF65-F5344CB8AC3E}">
        <p14:creationId xmlns:p14="http://schemas.microsoft.com/office/powerpoint/2010/main" val="117315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62281-B669-249F-742F-41110691E514}"/>
              </a:ext>
            </a:extLst>
          </p:cNvPr>
          <p:cNvSpPr>
            <a:spLocks noGrp="1"/>
          </p:cNvSpPr>
          <p:nvPr>
            <p:ph type="title"/>
          </p:nvPr>
        </p:nvSpPr>
        <p:spPr>
          <a:xfrm>
            <a:off x="1439999" y="681037"/>
            <a:ext cx="7014300" cy="1008126"/>
          </a:xfrm>
        </p:spPr>
        <p:txBody>
          <a:bodyPr/>
          <a:lstStyle/>
          <a:p>
            <a:r>
              <a:rPr lang="en-GB" dirty="0"/>
              <a:t>Pattern recognition + speech generation</a:t>
            </a:r>
          </a:p>
        </p:txBody>
      </p:sp>
      <p:pic>
        <p:nvPicPr>
          <p:cNvPr id="4" name="kinect-translation">
            <a:hlinkClick r:id="" action="ppaction://media"/>
            <a:extLst>
              <a:ext uri="{FF2B5EF4-FFF2-40B4-BE49-F238E27FC236}">
                <a16:creationId xmlns:a16="http://schemas.microsoft.com/office/drawing/2014/main" id="{B2094B66-63DF-4F63-B289-1A979EEFC0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09335" y="1984375"/>
            <a:ext cx="7015162" cy="3946525"/>
          </a:xfrm>
        </p:spPr>
      </p:pic>
    </p:spTree>
    <p:extLst>
      <p:ext uri="{BB962C8B-B14F-4D97-AF65-F5344CB8AC3E}">
        <p14:creationId xmlns:p14="http://schemas.microsoft.com/office/powerpoint/2010/main" val="272674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AAD24-141E-6829-106E-A414869CBD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158225-5705-24C5-33F9-7A5CED7DA650}"/>
              </a:ext>
            </a:extLst>
          </p:cNvPr>
          <p:cNvSpPr>
            <a:spLocks noGrp="1"/>
          </p:cNvSpPr>
          <p:nvPr>
            <p:ph type="title"/>
          </p:nvPr>
        </p:nvSpPr>
        <p:spPr/>
        <p:txBody>
          <a:bodyPr/>
          <a:lstStyle/>
          <a:p>
            <a:r>
              <a:rPr lang="en-GB" dirty="0"/>
              <a:t>Image generation</a:t>
            </a:r>
          </a:p>
        </p:txBody>
      </p:sp>
      <p:pic>
        <p:nvPicPr>
          <p:cNvPr id="5" name="Picture 4" descr="An AI generated image of a man sitting in a wheelchair on his phone. He has glasses, brown hair and is wearing headphones. He has one bionic hand and a bionic wrist on the other arm, but has somehow retained his fingers. &#10;&#10;One bionic leg juts out at an awkward angle from his wheelchair and the front wheels completely unattached from the frame of the chair.&#10;&#10;He is next to a travelator which goes nowhere and signs vaguely resembling the “disability” symbol are suspended in midair">
            <a:extLst>
              <a:ext uri="{FF2B5EF4-FFF2-40B4-BE49-F238E27FC236}">
                <a16:creationId xmlns:a16="http://schemas.microsoft.com/office/drawing/2014/main" id="{C53DC44E-CEAF-1002-ED3D-77843E222537}"/>
              </a:ext>
            </a:extLst>
          </p:cNvPr>
          <p:cNvPicPr>
            <a:picLocks noChangeAspect="1"/>
          </p:cNvPicPr>
          <p:nvPr/>
        </p:nvPicPr>
        <p:blipFill>
          <a:blip r:embed="rId3"/>
          <a:stretch>
            <a:fillRect/>
          </a:stretch>
        </p:blipFill>
        <p:spPr>
          <a:xfrm>
            <a:off x="5477163" y="177800"/>
            <a:ext cx="6502400" cy="6502400"/>
          </a:xfrm>
          <a:prstGeom prst="rect">
            <a:avLst/>
          </a:prstGeom>
        </p:spPr>
      </p:pic>
      <p:sp>
        <p:nvSpPr>
          <p:cNvPr id="6" name="Content Placeholder 5">
            <a:extLst>
              <a:ext uri="{FF2B5EF4-FFF2-40B4-BE49-F238E27FC236}">
                <a16:creationId xmlns:a16="http://schemas.microsoft.com/office/drawing/2014/main" id="{1853C51D-BD0C-AB0A-8761-6BE4C461853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71974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31"/>
          <p:cNvSpPr txBox="1">
            <a:spLocks noGrp="1"/>
          </p:cNvSpPr>
          <p:nvPr>
            <p:ph type="ctrTitle"/>
          </p:nvPr>
        </p:nvSpPr>
        <p:spPr>
          <a:xfrm>
            <a:off x="1538366" y="1162801"/>
            <a:ext cx="9180400" cy="1081014"/>
          </a:xfrm>
          <a:prstGeom prst="rect">
            <a:avLst/>
          </a:prstGeom>
        </p:spPr>
        <p:txBody>
          <a:bodyPr spcFirstLastPara="1" vert="horz" wrap="square" lIns="121900" tIns="121900" rIns="121900" bIns="121900" numCol="1" anchor="b" anchorCtr="0" compatLnSpc="1">
            <a:prstTxWarp prst="textNoShape">
              <a:avLst/>
            </a:prstTxWarp>
            <a:noAutofit/>
          </a:bodyPr>
          <a:lstStyle/>
          <a:p>
            <a:pPr algn="ctr">
              <a:spcBef>
                <a:spcPts val="0"/>
              </a:spcBef>
              <a:spcAft>
                <a:spcPts val="0"/>
              </a:spcAft>
            </a:pPr>
            <a:r>
              <a:rPr lang="en" dirty="0"/>
              <a:t>AI and </a:t>
            </a:r>
            <a:r>
              <a:rPr lang="en" dirty="0">
                <a:solidFill>
                  <a:schemeClr val="tx1"/>
                </a:solidFill>
              </a:rPr>
              <a:t>Accessibility:</a:t>
            </a:r>
            <a:endParaRPr sz="3200" dirty="0">
              <a:solidFill>
                <a:schemeClr val="tx1"/>
              </a:solidFill>
            </a:endParaRPr>
          </a:p>
        </p:txBody>
      </p:sp>
      <p:sp>
        <p:nvSpPr>
          <p:cNvPr id="727" name="Google Shape;727;p31"/>
          <p:cNvSpPr txBox="1">
            <a:spLocks noGrp="1"/>
          </p:cNvSpPr>
          <p:nvPr>
            <p:ph type="subTitle" idx="1"/>
          </p:nvPr>
        </p:nvSpPr>
        <p:spPr>
          <a:xfrm>
            <a:off x="4471323" y="5731031"/>
            <a:ext cx="9180400" cy="592800"/>
          </a:xfrm>
          <a:prstGeom prst="rect">
            <a:avLst/>
          </a:prstGeom>
        </p:spPr>
        <p:txBody>
          <a:bodyPr spcFirstLastPara="1" vert="horz" wrap="square" lIns="121900" tIns="121900" rIns="121900" bIns="121900" numCol="1" anchor="t" anchorCtr="0" compatLnSpc="1">
            <a:prstTxWarp prst="textNoShape">
              <a:avLst/>
            </a:prstTxWarp>
            <a:noAutofit/>
          </a:bodyPr>
          <a:lstStyle/>
          <a:p>
            <a:pPr algn="ctr">
              <a:spcBef>
                <a:spcPts val="0"/>
              </a:spcBef>
              <a:spcAft>
                <a:spcPts val="0"/>
              </a:spcAft>
            </a:pPr>
            <a:r>
              <a:rPr lang="en" sz="3200" dirty="0"/>
              <a:t>Léonie Watson</a:t>
            </a:r>
          </a:p>
        </p:txBody>
      </p:sp>
      <p:pic>
        <p:nvPicPr>
          <p:cNvPr id="1419" name="Picture 1418" descr="A flamboyant cowboy in red, riding a bucking bull with his hand raised in the air">
            <a:extLst>
              <a:ext uri="{FF2B5EF4-FFF2-40B4-BE49-F238E27FC236}">
                <a16:creationId xmlns:a16="http://schemas.microsoft.com/office/drawing/2014/main" id="{CE0CD5A5-DC7B-CF26-A16F-7F42DCD82973}"/>
              </a:ext>
            </a:extLst>
          </p:cNvPr>
          <p:cNvPicPr>
            <a:picLocks noChangeAspect="1"/>
          </p:cNvPicPr>
          <p:nvPr/>
        </p:nvPicPr>
        <p:blipFill>
          <a:blip r:embed="rId9"/>
          <a:stretch>
            <a:fillRect/>
          </a:stretch>
        </p:blipFill>
        <p:spPr>
          <a:xfrm flipH="1">
            <a:off x="8446139" y="2169188"/>
            <a:ext cx="3079649" cy="3334440"/>
          </a:xfrm>
          <a:prstGeom prst="rect">
            <a:avLst/>
          </a:prstGeom>
        </p:spPr>
      </p:pic>
      <p:grpSp>
        <p:nvGrpSpPr>
          <p:cNvPr id="1480" name="Google Shape;2117;p45" descr="A pair of crossed pistols">
            <a:extLst>
              <a:ext uri="{FF2B5EF4-FFF2-40B4-BE49-F238E27FC236}">
                <a16:creationId xmlns:a16="http://schemas.microsoft.com/office/drawing/2014/main" id="{7D22E4B9-5ADA-751A-CBB9-93F43A556FCB}"/>
              </a:ext>
            </a:extLst>
          </p:cNvPr>
          <p:cNvGrpSpPr>
            <a:grpSpLocks/>
          </p:cNvGrpSpPr>
          <p:nvPr/>
        </p:nvGrpSpPr>
        <p:grpSpPr>
          <a:xfrm rot="2111400">
            <a:off x="4551338" y="4996244"/>
            <a:ext cx="2361921" cy="1027879"/>
            <a:chOff x="332339" y="1329606"/>
            <a:chExt cx="7103865" cy="2567013"/>
          </a:xfrm>
        </p:grpSpPr>
        <p:sp>
          <p:nvSpPr>
            <p:cNvPr id="1481" name="Google Shape;2118;p45">
              <a:extLst>
                <a:ext uri="{FF2B5EF4-FFF2-40B4-BE49-F238E27FC236}">
                  <a16:creationId xmlns:a16="http://schemas.microsoft.com/office/drawing/2014/main" id="{3BFE2A8D-BDC8-2643-AE18-CE8AEB8DF99F}"/>
                </a:ext>
              </a:extLst>
            </p:cNvPr>
            <p:cNvSpPr>
              <a:spLocks/>
            </p:cNvSpPr>
            <p:nvPr/>
          </p:nvSpPr>
          <p:spPr>
            <a:xfrm>
              <a:off x="332339" y="1329606"/>
              <a:ext cx="7103865" cy="2565547"/>
            </a:xfrm>
            <a:custGeom>
              <a:avLst/>
              <a:gdLst/>
              <a:ahLst/>
              <a:cxnLst/>
              <a:rect l="l" t="t" r="r" b="b"/>
              <a:pathLst>
                <a:path w="33903" h="12244" extrusionOk="0">
                  <a:moveTo>
                    <a:pt x="25217" y="5210"/>
                  </a:moveTo>
                  <a:cubicBezTo>
                    <a:pt x="25534" y="5216"/>
                    <a:pt x="25847" y="5364"/>
                    <a:pt x="26053" y="5634"/>
                  </a:cubicBezTo>
                  <a:cubicBezTo>
                    <a:pt x="26397" y="6110"/>
                    <a:pt x="26217" y="6830"/>
                    <a:pt x="25349" y="7481"/>
                  </a:cubicBezTo>
                  <a:cubicBezTo>
                    <a:pt x="24863" y="7840"/>
                    <a:pt x="24453" y="7991"/>
                    <a:pt x="24122" y="7991"/>
                  </a:cubicBezTo>
                  <a:cubicBezTo>
                    <a:pt x="23804" y="7991"/>
                    <a:pt x="23559" y="7852"/>
                    <a:pt x="23391" y="7624"/>
                  </a:cubicBezTo>
                  <a:cubicBezTo>
                    <a:pt x="23041" y="7153"/>
                    <a:pt x="23142" y="6491"/>
                    <a:pt x="23613" y="6142"/>
                  </a:cubicBezTo>
                  <a:lnTo>
                    <a:pt x="24010" y="5851"/>
                  </a:lnTo>
                  <a:lnTo>
                    <a:pt x="24010" y="5851"/>
                  </a:lnTo>
                  <a:cubicBezTo>
                    <a:pt x="23994" y="5888"/>
                    <a:pt x="23989" y="5935"/>
                    <a:pt x="23994" y="5978"/>
                  </a:cubicBezTo>
                  <a:cubicBezTo>
                    <a:pt x="24015" y="6512"/>
                    <a:pt x="24582" y="6311"/>
                    <a:pt x="24894" y="6639"/>
                  </a:cubicBezTo>
                  <a:cubicBezTo>
                    <a:pt x="25090" y="6841"/>
                    <a:pt x="25084" y="7163"/>
                    <a:pt x="25053" y="7359"/>
                  </a:cubicBezTo>
                  <a:cubicBezTo>
                    <a:pt x="25045" y="7401"/>
                    <a:pt x="25084" y="7435"/>
                    <a:pt x="25120" y="7435"/>
                  </a:cubicBezTo>
                  <a:cubicBezTo>
                    <a:pt x="25134" y="7435"/>
                    <a:pt x="25148" y="7430"/>
                    <a:pt x="25159" y="7418"/>
                  </a:cubicBezTo>
                  <a:cubicBezTo>
                    <a:pt x="25794" y="6825"/>
                    <a:pt x="25376" y="6301"/>
                    <a:pt x="25159" y="6094"/>
                  </a:cubicBezTo>
                  <a:cubicBezTo>
                    <a:pt x="25100" y="6041"/>
                    <a:pt x="25084" y="5957"/>
                    <a:pt x="25127" y="5883"/>
                  </a:cubicBezTo>
                  <a:cubicBezTo>
                    <a:pt x="25222" y="5681"/>
                    <a:pt x="25233" y="5390"/>
                    <a:pt x="25217" y="5210"/>
                  </a:cubicBezTo>
                  <a:close/>
                  <a:moveTo>
                    <a:pt x="8676" y="5216"/>
                  </a:moveTo>
                  <a:cubicBezTo>
                    <a:pt x="8665" y="5385"/>
                    <a:pt x="8671" y="5687"/>
                    <a:pt x="8771" y="5888"/>
                  </a:cubicBezTo>
                  <a:cubicBezTo>
                    <a:pt x="8803" y="5962"/>
                    <a:pt x="8792" y="6041"/>
                    <a:pt x="8739" y="6100"/>
                  </a:cubicBezTo>
                  <a:cubicBezTo>
                    <a:pt x="8517" y="6306"/>
                    <a:pt x="8109" y="6825"/>
                    <a:pt x="8739" y="7423"/>
                  </a:cubicBezTo>
                  <a:cubicBezTo>
                    <a:pt x="8752" y="7436"/>
                    <a:pt x="8769" y="7442"/>
                    <a:pt x="8784" y="7442"/>
                  </a:cubicBezTo>
                  <a:cubicBezTo>
                    <a:pt x="8819" y="7442"/>
                    <a:pt x="8853" y="7412"/>
                    <a:pt x="8845" y="7365"/>
                  </a:cubicBezTo>
                  <a:cubicBezTo>
                    <a:pt x="8808" y="7169"/>
                    <a:pt x="8803" y="6851"/>
                    <a:pt x="9004" y="6645"/>
                  </a:cubicBezTo>
                  <a:cubicBezTo>
                    <a:pt x="9311" y="6322"/>
                    <a:pt x="9883" y="6518"/>
                    <a:pt x="9904" y="5983"/>
                  </a:cubicBezTo>
                  <a:cubicBezTo>
                    <a:pt x="9904" y="5935"/>
                    <a:pt x="9893" y="5898"/>
                    <a:pt x="9888" y="5856"/>
                  </a:cubicBezTo>
                  <a:lnTo>
                    <a:pt x="9888" y="5856"/>
                  </a:lnTo>
                  <a:lnTo>
                    <a:pt x="10285" y="6147"/>
                  </a:lnTo>
                  <a:cubicBezTo>
                    <a:pt x="10751" y="6491"/>
                    <a:pt x="10841" y="7153"/>
                    <a:pt x="10497" y="7624"/>
                  </a:cubicBezTo>
                  <a:cubicBezTo>
                    <a:pt x="10326" y="7855"/>
                    <a:pt x="10081" y="7995"/>
                    <a:pt x="9763" y="7995"/>
                  </a:cubicBezTo>
                  <a:cubicBezTo>
                    <a:pt x="9433" y="7995"/>
                    <a:pt x="9024" y="7843"/>
                    <a:pt x="8538" y="7481"/>
                  </a:cubicBezTo>
                  <a:cubicBezTo>
                    <a:pt x="7670" y="6830"/>
                    <a:pt x="7495" y="6110"/>
                    <a:pt x="7845" y="5639"/>
                  </a:cubicBezTo>
                  <a:cubicBezTo>
                    <a:pt x="8051" y="5369"/>
                    <a:pt x="8358" y="5221"/>
                    <a:pt x="8676" y="5216"/>
                  </a:cubicBezTo>
                  <a:close/>
                  <a:moveTo>
                    <a:pt x="24206" y="1"/>
                  </a:moveTo>
                  <a:cubicBezTo>
                    <a:pt x="24023" y="1"/>
                    <a:pt x="23849" y="130"/>
                    <a:pt x="23777" y="187"/>
                  </a:cubicBezTo>
                  <a:cubicBezTo>
                    <a:pt x="23512" y="383"/>
                    <a:pt x="23460" y="595"/>
                    <a:pt x="23417" y="738"/>
                  </a:cubicBezTo>
                  <a:cubicBezTo>
                    <a:pt x="23391" y="838"/>
                    <a:pt x="23385" y="849"/>
                    <a:pt x="23354" y="875"/>
                  </a:cubicBezTo>
                  <a:cubicBezTo>
                    <a:pt x="23285" y="923"/>
                    <a:pt x="23274" y="923"/>
                    <a:pt x="23237" y="923"/>
                  </a:cubicBezTo>
                  <a:cubicBezTo>
                    <a:pt x="23227" y="923"/>
                    <a:pt x="23215" y="923"/>
                    <a:pt x="23203" y="923"/>
                  </a:cubicBezTo>
                  <a:cubicBezTo>
                    <a:pt x="23129" y="923"/>
                    <a:pt x="23013" y="930"/>
                    <a:pt x="22883" y="1034"/>
                  </a:cubicBezTo>
                  <a:lnTo>
                    <a:pt x="22560" y="1278"/>
                  </a:lnTo>
                  <a:cubicBezTo>
                    <a:pt x="22533" y="1272"/>
                    <a:pt x="22496" y="1256"/>
                    <a:pt x="22470" y="1251"/>
                  </a:cubicBezTo>
                  <a:cubicBezTo>
                    <a:pt x="22397" y="1227"/>
                    <a:pt x="22320" y="1215"/>
                    <a:pt x="22244" y="1215"/>
                  </a:cubicBezTo>
                  <a:cubicBezTo>
                    <a:pt x="22087" y="1215"/>
                    <a:pt x="21929" y="1264"/>
                    <a:pt x="21797" y="1357"/>
                  </a:cubicBezTo>
                  <a:lnTo>
                    <a:pt x="18542" y="3786"/>
                  </a:lnTo>
                  <a:cubicBezTo>
                    <a:pt x="18156" y="4072"/>
                    <a:pt x="18087" y="4295"/>
                    <a:pt x="18045" y="4512"/>
                  </a:cubicBezTo>
                  <a:cubicBezTo>
                    <a:pt x="18023" y="4617"/>
                    <a:pt x="18018" y="4660"/>
                    <a:pt x="17881" y="4766"/>
                  </a:cubicBezTo>
                  <a:lnTo>
                    <a:pt x="16938" y="5464"/>
                  </a:lnTo>
                  <a:lnTo>
                    <a:pt x="16002" y="4766"/>
                  </a:lnTo>
                  <a:cubicBezTo>
                    <a:pt x="15864" y="4660"/>
                    <a:pt x="15848" y="4617"/>
                    <a:pt x="15837" y="4512"/>
                  </a:cubicBezTo>
                  <a:cubicBezTo>
                    <a:pt x="15795" y="4295"/>
                    <a:pt x="15732" y="4072"/>
                    <a:pt x="15340" y="3786"/>
                  </a:cubicBezTo>
                  <a:lnTo>
                    <a:pt x="12085" y="1357"/>
                  </a:lnTo>
                  <a:cubicBezTo>
                    <a:pt x="11958" y="1262"/>
                    <a:pt x="11804" y="1211"/>
                    <a:pt x="11646" y="1211"/>
                  </a:cubicBezTo>
                  <a:cubicBezTo>
                    <a:pt x="11566" y="1211"/>
                    <a:pt x="11485" y="1224"/>
                    <a:pt x="11407" y="1251"/>
                  </a:cubicBezTo>
                  <a:cubicBezTo>
                    <a:pt x="11381" y="1256"/>
                    <a:pt x="11349" y="1272"/>
                    <a:pt x="11322" y="1278"/>
                  </a:cubicBezTo>
                  <a:lnTo>
                    <a:pt x="11000" y="1034"/>
                  </a:lnTo>
                  <a:cubicBezTo>
                    <a:pt x="10846" y="923"/>
                    <a:pt x="10714" y="923"/>
                    <a:pt x="10640" y="923"/>
                  </a:cubicBezTo>
                  <a:cubicBezTo>
                    <a:pt x="10608" y="923"/>
                    <a:pt x="10597" y="923"/>
                    <a:pt x="10528" y="875"/>
                  </a:cubicBezTo>
                  <a:cubicBezTo>
                    <a:pt x="10491" y="849"/>
                    <a:pt x="10481" y="828"/>
                    <a:pt x="10465" y="738"/>
                  </a:cubicBezTo>
                  <a:cubicBezTo>
                    <a:pt x="10428" y="600"/>
                    <a:pt x="10370" y="383"/>
                    <a:pt x="10105" y="187"/>
                  </a:cubicBezTo>
                  <a:cubicBezTo>
                    <a:pt x="10033" y="134"/>
                    <a:pt x="9857" y="2"/>
                    <a:pt x="9674" y="2"/>
                  </a:cubicBezTo>
                  <a:cubicBezTo>
                    <a:pt x="9601" y="2"/>
                    <a:pt x="9528" y="22"/>
                    <a:pt x="9459" y="76"/>
                  </a:cubicBezTo>
                  <a:cubicBezTo>
                    <a:pt x="9195" y="288"/>
                    <a:pt x="9380" y="711"/>
                    <a:pt x="9470" y="933"/>
                  </a:cubicBezTo>
                  <a:cubicBezTo>
                    <a:pt x="9502" y="1013"/>
                    <a:pt x="9528" y="1129"/>
                    <a:pt x="9465" y="1246"/>
                  </a:cubicBezTo>
                  <a:cubicBezTo>
                    <a:pt x="9390" y="1373"/>
                    <a:pt x="9237" y="1463"/>
                    <a:pt x="9020" y="1510"/>
                  </a:cubicBezTo>
                  <a:cubicBezTo>
                    <a:pt x="8882" y="1473"/>
                    <a:pt x="8761" y="1415"/>
                    <a:pt x="8671" y="1346"/>
                  </a:cubicBezTo>
                  <a:cubicBezTo>
                    <a:pt x="8628" y="1309"/>
                    <a:pt x="8522" y="1214"/>
                    <a:pt x="8385" y="1108"/>
                  </a:cubicBezTo>
                  <a:cubicBezTo>
                    <a:pt x="8115" y="907"/>
                    <a:pt x="7861" y="775"/>
                    <a:pt x="7633" y="716"/>
                  </a:cubicBezTo>
                  <a:cubicBezTo>
                    <a:pt x="7537" y="692"/>
                    <a:pt x="7444" y="679"/>
                    <a:pt x="7355" y="679"/>
                  </a:cubicBezTo>
                  <a:cubicBezTo>
                    <a:pt x="7082" y="679"/>
                    <a:pt x="6849" y="795"/>
                    <a:pt x="6686" y="1018"/>
                  </a:cubicBezTo>
                  <a:cubicBezTo>
                    <a:pt x="6574" y="1172"/>
                    <a:pt x="5876" y="1362"/>
                    <a:pt x="5267" y="1537"/>
                  </a:cubicBezTo>
                  <a:cubicBezTo>
                    <a:pt x="3727" y="1966"/>
                    <a:pt x="1393" y="2617"/>
                    <a:pt x="96" y="4353"/>
                  </a:cubicBezTo>
                  <a:cubicBezTo>
                    <a:pt x="0" y="4480"/>
                    <a:pt x="27" y="4660"/>
                    <a:pt x="154" y="4750"/>
                  </a:cubicBezTo>
                  <a:lnTo>
                    <a:pt x="3282" y="7079"/>
                  </a:lnTo>
                  <a:cubicBezTo>
                    <a:pt x="3333" y="7118"/>
                    <a:pt x="3394" y="7137"/>
                    <a:pt x="3454" y="7137"/>
                  </a:cubicBezTo>
                  <a:cubicBezTo>
                    <a:pt x="3531" y="7137"/>
                    <a:pt x="3607" y="7106"/>
                    <a:pt x="3663" y="7047"/>
                  </a:cubicBezTo>
                  <a:cubicBezTo>
                    <a:pt x="3674" y="7036"/>
                    <a:pt x="4732" y="5925"/>
                    <a:pt x="5235" y="5491"/>
                  </a:cubicBezTo>
                  <a:cubicBezTo>
                    <a:pt x="5336" y="5406"/>
                    <a:pt x="5426" y="5321"/>
                    <a:pt x="5526" y="5237"/>
                  </a:cubicBezTo>
                  <a:cubicBezTo>
                    <a:pt x="6177" y="4659"/>
                    <a:pt x="6617" y="4291"/>
                    <a:pt x="7029" y="4291"/>
                  </a:cubicBezTo>
                  <a:cubicBezTo>
                    <a:pt x="7190" y="4291"/>
                    <a:pt x="7348" y="4347"/>
                    <a:pt x="7511" y="4469"/>
                  </a:cubicBezTo>
                  <a:cubicBezTo>
                    <a:pt x="7776" y="4665"/>
                    <a:pt x="7845" y="4803"/>
                    <a:pt x="7559" y="5184"/>
                  </a:cubicBezTo>
                  <a:cubicBezTo>
                    <a:pt x="7273" y="5565"/>
                    <a:pt x="7162" y="5935"/>
                    <a:pt x="7210" y="6322"/>
                  </a:cubicBezTo>
                  <a:cubicBezTo>
                    <a:pt x="7273" y="6841"/>
                    <a:pt x="7633" y="7333"/>
                    <a:pt x="8300" y="7836"/>
                  </a:cubicBezTo>
                  <a:cubicBezTo>
                    <a:pt x="8873" y="8263"/>
                    <a:pt x="9377" y="8476"/>
                    <a:pt x="9823" y="8476"/>
                  </a:cubicBezTo>
                  <a:cubicBezTo>
                    <a:pt x="10283" y="8476"/>
                    <a:pt x="10679" y="8248"/>
                    <a:pt x="11021" y="7793"/>
                  </a:cubicBezTo>
                  <a:cubicBezTo>
                    <a:pt x="11249" y="7486"/>
                    <a:pt x="11388" y="7361"/>
                    <a:pt x="11532" y="7361"/>
                  </a:cubicBezTo>
                  <a:cubicBezTo>
                    <a:pt x="11628" y="7361"/>
                    <a:pt x="11727" y="7417"/>
                    <a:pt x="11857" y="7513"/>
                  </a:cubicBezTo>
                  <a:lnTo>
                    <a:pt x="12307" y="7841"/>
                  </a:lnTo>
                  <a:cubicBezTo>
                    <a:pt x="12488" y="7976"/>
                    <a:pt x="12700" y="8044"/>
                    <a:pt x="12913" y="8044"/>
                  </a:cubicBezTo>
                  <a:cubicBezTo>
                    <a:pt x="13117" y="8044"/>
                    <a:pt x="13322" y="7981"/>
                    <a:pt x="13498" y="7857"/>
                  </a:cubicBezTo>
                  <a:cubicBezTo>
                    <a:pt x="13937" y="7545"/>
                    <a:pt x="14504" y="7116"/>
                    <a:pt x="14895" y="6671"/>
                  </a:cubicBezTo>
                  <a:lnTo>
                    <a:pt x="15112" y="6835"/>
                  </a:lnTo>
                  <a:lnTo>
                    <a:pt x="11322" y="9662"/>
                  </a:lnTo>
                  <a:cubicBezTo>
                    <a:pt x="11238" y="9588"/>
                    <a:pt x="11116" y="9514"/>
                    <a:pt x="10973" y="9487"/>
                  </a:cubicBezTo>
                  <a:cubicBezTo>
                    <a:pt x="10930" y="9479"/>
                    <a:pt x="10880" y="9473"/>
                    <a:pt x="10824" y="9473"/>
                  </a:cubicBezTo>
                  <a:cubicBezTo>
                    <a:pt x="10664" y="9473"/>
                    <a:pt x="10455" y="9520"/>
                    <a:pt x="10232" y="9688"/>
                  </a:cubicBezTo>
                  <a:cubicBezTo>
                    <a:pt x="9920" y="9921"/>
                    <a:pt x="9840" y="10170"/>
                    <a:pt x="9819" y="10345"/>
                  </a:cubicBezTo>
                  <a:cubicBezTo>
                    <a:pt x="9809" y="10493"/>
                    <a:pt x="9840" y="10625"/>
                    <a:pt x="9883" y="10742"/>
                  </a:cubicBezTo>
                  <a:lnTo>
                    <a:pt x="9856" y="10758"/>
                  </a:lnTo>
                  <a:cubicBezTo>
                    <a:pt x="9729" y="10853"/>
                    <a:pt x="9703" y="11033"/>
                    <a:pt x="9793" y="11155"/>
                  </a:cubicBezTo>
                  <a:lnTo>
                    <a:pt x="10518" y="12128"/>
                  </a:lnTo>
                  <a:cubicBezTo>
                    <a:pt x="10571" y="12204"/>
                    <a:pt x="10657" y="12244"/>
                    <a:pt x="10744" y="12244"/>
                  </a:cubicBezTo>
                  <a:cubicBezTo>
                    <a:pt x="10803" y="12244"/>
                    <a:pt x="10863" y="12225"/>
                    <a:pt x="10915" y="12187"/>
                  </a:cubicBezTo>
                  <a:lnTo>
                    <a:pt x="16605" y="7947"/>
                  </a:lnTo>
                  <a:cubicBezTo>
                    <a:pt x="16638" y="7960"/>
                    <a:pt x="16672" y="7967"/>
                    <a:pt x="16705" y="7967"/>
                  </a:cubicBezTo>
                  <a:cubicBezTo>
                    <a:pt x="16792" y="7967"/>
                    <a:pt x="16876" y="7925"/>
                    <a:pt x="16933" y="7857"/>
                  </a:cubicBezTo>
                  <a:lnTo>
                    <a:pt x="16954" y="7830"/>
                  </a:lnTo>
                  <a:lnTo>
                    <a:pt x="16975" y="7857"/>
                  </a:lnTo>
                  <a:cubicBezTo>
                    <a:pt x="17031" y="7931"/>
                    <a:pt x="17112" y="7968"/>
                    <a:pt x="17195" y="7968"/>
                  </a:cubicBezTo>
                  <a:cubicBezTo>
                    <a:pt x="17232" y="7968"/>
                    <a:pt x="17268" y="7961"/>
                    <a:pt x="17304" y="7947"/>
                  </a:cubicBezTo>
                  <a:lnTo>
                    <a:pt x="22994" y="12187"/>
                  </a:lnTo>
                  <a:cubicBezTo>
                    <a:pt x="23045" y="12225"/>
                    <a:pt x="23105" y="12244"/>
                    <a:pt x="23165" y="12244"/>
                  </a:cubicBezTo>
                  <a:cubicBezTo>
                    <a:pt x="23252" y="12244"/>
                    <a:pt x="23337" y="12204"/>
                    <a:pt x="23391" y="12128"/>
                  </a:cubicBezTo>
                  <a:lnTo>
                    <a:pt x="24111" y="11155"/>
                  </a:lnTo>
                  <a:cubicBezTo>
                    <a:pt x="24206" y="11033"/>
                    <a:pt x="24179" y="10853"/>
                    <a:pt x="24052" y="10758"/>
                  </a:cubicBezTo>
                  <a:lnTo>
                    <a:pt x="24026" y="10742"/>
                  </a:lnTo>
                  <a:cubicBezTo>
                    <a:pt x="24074" y="10636"/>
                    <a:pt x="24105" y="10493"/>
                    <a:pt x="24084" y="10345"/>
                  </a:cubicBezTo>
                  <a:cubicBezTo>
                    <a:pt x="24074" y="10170"/>
                    <a:pt x="23989" y="9921"/>
                    <a:pt x="23677" y="9688"/>
                  </a:cubicBezTo>
                  <a:cubicBezTo>
                    <a:pt x="23450" y="9519"/>
                    <a:pt x="23248" y="9470"/>
                    <a:pt x="23092" y="9470"/>
                  </a:cubicBezTo>
                  <a:cubicBezTo>
                    <a:pt x="23033" y="9470"/>
                    <a:pt x="22980" y="9477"/>
                    <a:pt x="22935" y="9487"/>
                  </a:cubicBezTo>
                  <a:cubicBezTo>
                    <a:pt x="22787" y="9524"/>
                    <a:pt x="22671" y="9588"/>
                    <a:pt x="22586" y="9662"/>
                  </a:cubicBezTo>
                  <a:lnTo>
                    <a:pt x="18791" y="6835"/>
                  </a:lnTo>
                  <a:lnTo>
                    <a:pt x="19013" y="6671"/>
                  </a:lnTo>
                  <a:cubicBezTo>
                    <a:pt x="19400" y="7105"/>
                    <a:pt x="19971" y="7545"/>
                    <a:pt x="20405" y="7857"/>
                  </a:cubicBezTo>
                  <a:cubicBezTo>
                    <a:pt x="20582" y="7979"/>
                    <a:pt x="20787" y="8040"/>
                    <a:pt x="20992" y="8040"/>
                  </a:cubicBezTo>
                  <a:cubicBezTo>
                    <a:pt x="21205" y="8040"/>
                    <a:pt x="21418" y="7973"/>
                    <a:pt x="21596" y="7841"/>
                  </a:cubicBezTo>
                  <a:lnTo>
                    <a:pt x="22046" y="7513"/>
                  </a:lnTo>
                  <a:cubicBezTo>
                    <a:pt x="22174" y="7417"/>
                    <a:pt x="22271" y="7361"/>
                    <a:pt x="22368" y="7361"/>
                  </a:cubicBezTo>
                  <a:cubicBezTo>
                    <a:pt x="22512" y="7361"/>
                    <a:pt x="22653" y="7486"/>
                    <a:pt x="22888" y="7793"/>
                  </a:cubicBezTo>
                  <a:cubicBezTo>
                    <a:pt x="23227" y="8248"/>
                    <a:pt x="23623" y="8476"/>
                    <a:pt x="24084" y="8476"/>
                  </a:cubicBezTo>
                  <a:cubicBezTo>
                    <a:pt x="24530" y="8476"/>
                    <a:pt x="25036" y="8263"/>
                    <a:pt x="25609" y="7836"/>
                  </a:cubicBezTo>
                  <a:cubicBezTo>
                    <a:pt x="26275" y="7338"/>
                    <a:pt x="26635" y="6841"/>
                    <a:pt x="26699" y="6322"/>
                  </a:cubicBezTo>
                  <a:cubicBezTo>
                    <a:pt x="26747" y="5935"/>
                    <a:pt x="26635" y="5565"/>
                    <a:pt x="26350" y="5184"/>
                  </a:cubicBezTo>
                  <a:cubicBezTo>
                    <a:pt x="26069" y="4808"/>
                    <a:pt x="26133" y="4660"/>
                    <a:pt x="26397" y="4469"/>
                  </a:cubicBezTo>
                  <a:cubicBezTo>
                    <a:pt x="26561" y="4347"/>
                    <a:pt x="26718" y="4291"/>
                    <a:pt x="26879" y="4291"/>
                  </a:cubicBezTo>
                  <a:cubicBezTo>
                    <a:pt x="27289" y="4291"/>
                    <a:pt x="27728" y="4659"/>
                    <a:pt x="28382" y="5237"/>
                  </a:cubicBezTo>
                  <a:cubicBezTo>
                    <a:pt x="28472" y="5321"/>
                    <a:pt x="28573" y="5406"/>
                    <a:pt x="28673" y="5491"/>
                  </a:cubicBezTo>
                  <a:cubicBezTo>
                    <a:pt x="29176" y="5930"/>
                    <a:pt x="30235" y="7042"/>
                    <a:pt x="30245" y="7047"/>
                  </a:cubicBezTo>
                  <a:cubicBezTo>
                    <a:pt x="30302" y="7106"/>
                    <a:pt x="30376" y="7137"/>
                    <a:pt x="30452" y="7137"/>
                  </a:cubicBezTo>
                  <a:cubicBezTo>
                    <a:pt x="30511" y="7137"/>
                    <a:pt x="30570" y="7118"/>
                    <a:pt x="30621" y="7079"/>
                  </a:cubicBezTo>
                  <a:lnTo>
                    <a:pt x="33755" y="4750"/>
                  </a:lnTo>
                  <a:cubicBezTo>
                    <a:pt x="33876" y="4660"/>
                    <a:pt x="33903" y="4480"/>
                    <a:pt x="33813" y="4353"/>
                  </a:cubicBezTo>
                  <a:cubicBezTo>
                    <a:pt x="32490" y="2617"/>
                    <a:pt x="30161" y="1966"/>
                    <a:pt x="28615" y="1537"/>
                  </a:cubicBezTo>
                  <a:cubicBezTo>
                    <a:pt x="28001" y="1368"/>
                    <a:pt x="27308" y="1172"/>
                    <a:pt x="27196" y="1018"/>
                  </a:cubicBezTo>
                  <a:cubicBezTo>
                    <a:pt x="27033" y="795"/>
                    <a:pt x="26800" y="679"/>
                    <a:pt x="26527" y="679"/>
                  </a:cubicBezTo>
                  <a:cubicBezTo>
                    <a:pt x="26438" y="679"/>
                    <a:pt x="26345" y="692"/>
                    <a:pt x="26249" y="716"/>
                  </a:cubicBezTo>
                  <a:cubicBezTo>
                    <a:pt x="26016" y="775"/>
                    <a:pt x="25762" y="907"/>
                    <a:pt x="25497" y="1108"/>
                  </a:cubicBezTo>
                  <a:cubicBezTo>
                    <a:pt x="25349" y="1214"/>
                    <a:pt x="25249" y="1304"/>
                    <a:pt x="25212" y="1346"/>
                  </a:cubicBezTo>
                  <a:cubicBezTo>
                    <a:pt x="25111" y="1410"/>
                    <a:pt x="25000" y="1473"/>
                    <a:pt x="24862" y="1510"/>
                  </a:cubicBezTo>
                  <a:cubicBezTo>
                    <a:pt x="24645" y="1463"/>
                    <a:pt x="24492" y="1373"/>
                    <a:pt x="24418" y="1246"/>
                  </a:cubicBezTo>
                  <a:cubicBezTo>
                    <a:pt x="24349" y="1124"/>
                    <a:pt x="24381" y="1013"/>
                    <a:pt x="24412" y="933"/>
                  </a:cubicBezTo>
                  <a:cubicBezTo>
                    <a:pt x="24513" y="711"/>
                    <a:pt x="24688" y="288"/>
                    <a:pt x="24423" y="76"/>
                  </a:cubicBezTo>
                  <a:cubicBezTo>
                    <a:pt x="24353" y="22"/>
                    <a:pt x="24279" y="1"/>
                    <a:pt x="24206" y="1"/>
                  </a:cubicBezTo>
                  <a:close/>
                </a:path>
              </a:pathLst>
            </a:custGeom>
            <a:solidFill>
              <a:srgbClr val="262623"/>
            </a:solidFill>
            <a:ln w="38100" cap="flat" cmpd="sng">
              <a:solidFill>
                <a:srgbClr val="FFFFFF"/>
              </a:solidFill>
              <a:prstDash val="solid"/>
              <a:round/>
              <a:headEnd type="none" w="sm" len="sm"/>
              <a:tailEnd type="none" w="sm" len="sm"/>
            </a:ln>
            <a:effectLst>
              <a:outerShdw blurRad="42863" dist="19050" dir="5400000" algn="bl" rotWithShape="0">
                <a:srgbClr val="000000">
                  <a:alpha val="4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2119;p45">
              <a:extLst>
                <a:ext uri="{FF2B5EF4-FFF2-40B4-BE49-F238E27FC236}">
                  <a16:creationId xmlns:a16="http://schemas.microsoft.com/office/drawing/2014/main" id="{A0B36BA7-D5A7-6EE4-918D-03233E40842B}"/>
                </a:ext>
              </a:extLst>
            </p:cNvPr>
            <p:cNvSpPr>
              <a:spLocks/>
            </p:cNvSpPr>
            <p:nvPr/>
          </p:nvSpPr>
          <p:spPr>
            <a:xfrm>
              <a:off x="529721" y="2241293"/>
              <a:ext cx="60137" cy="46517"/>
            </a:xfrm>
            <a:custGeom>
              <a:avLst/>
              <a:gdLst/>
              <a:ahLst/>
              <a:cxnLst/>
              <a:rect l="l" t="t" r="r" b="b"/>
              <a:pathLst>
                <a:path w="287" h="222" extrusionOk="0">
                  <a:moveTo>
                    <a:pt x="61" y="1"/>
                  </a:moveTo>
                  <a:cubicBezTo>
                    <a:pt x="55" y="1"/>
                    <a:pt x="47" y="6"/>
                    <a:pt x="37" y="18"/>
                  </a:cubicBezTo>
                  <a:cubicBezTo>
                    <a:pt x="0" y="76"/>
                    <a:pt x="6" y="155"/>
                    <a:pt x="64" y="198"/>
                  </a:cubicBezTo>
                  <a:cubicBezTo>
                    <a:pt x="90" y="213"/>
                    <a:pt x="119" y="221"/>
                    <a:pt x="147" y="221"/>
                  </a:cubicBezTo>
                  <a:cubicBezTo>
                    <a:pt x="186" y="221"/>
                    <a:pt x="222" y="205"/>
                    <a:pt x="244" y="171"/>
                  </a:cubicBezTo>
                  <a:cubicBezTo>
                    <a:pt x="286" y="118"/>
                    <a:pt x="196" y="129"/>
                    <a:pt x="143" y="92"/>
                  </a:cubicBezTo>
                  <a:cubicBezTo>
                    <a:pt x="98" y="59"/>
                    <a:pt x="85" y="1"/>
                    <a:pt x="61"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2120;p45">
              <a:extLst>
                <a:ext uri="{FF2B5EF4-FFF2-40B4-BE49-F238E27FC236}">
                  <a16:creationId xmlns:a16="http://schemas.microsoft.com/office/drawing/2014/main" id="{57CEDDA9-18D0-839F-F79A-C249387C4DFD}"/>
                </a:ext>
              </a:extLst>
            </p:cNvPr>
            <p:cNvSpPr>
              <a:spLocks/>
            </p:cNvSpPr>
            <p:nvPr/>
          </p:nvSpPr>
          <p:spPr>
            <a:xfrm>
              <a:off x="496405" y="2203576"/>
              <a:ext cx="106653" cy="113987"/>
            </a:xfrm>
            <a:custGeom>
              <a:avLst/>
              <a:gdLst/>
              <a:ahLst/>
              <a:cxnLst/>
              <a:rect l="l" t="t" r="r" b="b"/>
              <a:pathLst>
                <a:path w="509" h="544" extrusionOk="0">
                  <a:moveTo>
                    <a:pt x="269" y="0"/>
                  </a:moveTo>
                  <a:cubicBezTo>
                    <a:pt x="238" y="0"/>
                    <a:pt x="204" y="6"/>
                    <a:pt x="170" y="18"/>
                  </a:cubicBezTo>
                  <a:cubicBezTo>
                    <a:pt x="154" y="28"/>
                    <a:pt x="133" y="39"/>
                    <a:pt x="112" y="55"/>
                  </a:cubicBezTo>
                  <a:cubicBezTo>
                    <a:pt x="91" y="65"/>
                    <a:pt x="75" y="87"/>
                    <a:pt x="64" y="97"/>
                  </a:cubicBezTo>
                  <a:cubicBezTo>
                    <a:pt x="32" y="139"/>
                    <a:pt x="11" y="177"/>
                    <a:pt x="6" y="224"/>
                  </a:cubicBezTo>
                  <a:cubicBezTo>
                    <a:pt x="1" y="272"/>
                    <a:pt x="6" y="319"/>
                    <a:pt x="16" y="362"/>
                  </a:cubicBezTo>
                  <a:cubicBezTo>
                    <a:pt x="32" y="409"/>
                    <a:pt x="59" y="441"/>
                    <a:pt x="91" y="478"/>
                  </a:cubicBezTo>
                  <a:lnTo>
                    <a:pt x="112" y="494"/>
                  </a:lnTo>
                  <a:cubicBezTo>
                    <a:pt x="122" y="505"/>
                    <a:pt x="133" y="510"/>
                    <a:pt x="138" y="515"/>
                  </a:cubicBezTo>
                  <a:cubicBezTo>
                    <a:pt x="159" y="521"/>
                    <a:pt x="175" y="531"/>
                    <a:pt x="191" y="536"/>
                  </a:cubicBezTo>
                  <a:cubicBezTo>
                    <a:pt x="210" y="542"/>
                    <a:pt x="228" y="543"/>
                    <a:pt x="246" y="543"/>
                  </a:cubicBezTo>
                  <a:cubicBezTo>
                    <a:pt x="264" y="543"/>
                    <a:pt x="281" y="542"/>
                    <a:pt x="297" y="542"/>
                  </a:cubicBezTo>
                  <a:cubicBezTo>
                    <a:pt x="360" y="531"/>
                    <a:pt x="408" y="494"/>
                    <a:pt x="429" y="468"/>
                  </a:cubicBezTo>
                  <a:cubicBezTo>
                    <a:pt x="440" y="457"/>
                    <a:pt x="450" y="441"/>
                    <a:pt x="456" y="436"/>
                  </a:cubicBezTo>
                  <a:cubicBezTo>
                    <a:pt x="461" y="431"/>
                    <a:pt x="461" y="425"/>
                    <a:pt x="461" y="425"/>
                  </a:cubicBezTo>
                  <a:lnTo>
                    <a:pt x="461" y="425"/>
                  </a:lnTo>
                  <a:cubicBezTo>
                    <a:pt x="461" y="425"/>
                    <a:pt x="450" y="436"/>
                    <a:pt x="413" y="457"/>
                  </a:cubicBezTo>
                  <a:cubicBezTo>
                    <a:pt x="387" y="478"/>
                    <a:pt x="345" y="489"/>
                    <a:pt x="292" y="489"/>
                  </a:cubicBezTo>
                  <a:cubicBezTo>
                    <a:pt x="265" y="489"/>
                    <a:pt x="239" y="484"/>
                    <a:pt x="212" y="478"/>
                  </a:cubicBezTo>
                  <a:lnTo>
                    <a:pt x="170" y="457"/>
                  </a:lnTo>
                  <a:lnTo>
                    <a:pt x="159" y="441"/>
                  </a:lnTo>
                  <a:lnTo>
                    <a:pt x="138" y="425"/>
                  </a:lnTo>
                  <a:cubicBezTo>
                    <a:pt x="117" y="404"/>
                    <a:pt x="106" y="378"/>
                    <a:pt x="91" y="346"/>
                  </a:cubicBezTo>
                  <a:cubicBezTo>
                    <a:pt x="85" y="309"/>
                    <a:pt x="80" y="282"/>
                    <a:pt x="85" y="251"/>
                  </a:cubicBezTo>
                  <a:cubicBezTo>
                    <a:pt x="91" y="219"/>
                    <a:pt x="106" y="192"/>
                    <a:pt x="122" y="166"/>
                  </a:cubicBezTo>
                  <a:cubicBezTo>
                    <a:pt x="138" y="145"/>
                    <a:pt x="143" y="145"/>
                    <a:pt x="159" y="134"/>
                  </a:cubicBezTo>
                  <a:cubicBezTo>
                    <a:pt x="170" y="118"/>
                    <a:pt x="186" y="113"/>
                    <a:pt x="196" y="108"/>
                  </a:cubicBezTo>
                  <a:cubicBezTo>
                    <a:pt x="229" y="92"/>
                    <a:pt x="267" y="85"/>
                    <a:pt x="302" y="85"/>
                  </a:cubicBezTo>
                  <a:cubicBezTo>
                    <a:pt x="324" y="85"/>
                    <a:pt x="344" y="88"/>
                    <a:pt x="360" y="92"/>
                  </a:cubicBezTo>
                  <a:cubicBezTo>
                    <a:pt x="413" y="113"/>
                    <a:pt x="450" y="139"/>
                    <a:pt x="466" y="166"/>
                  </a:cubicBezTo>
                  <a:cubicBezTo>
                    <a:pt x="487" y="192"/>
                    <a:pt x="493" y="214"/>
                    <a:pt x="493" y="214"/>
                  </a:cubicBezTo>
                  <a:cubicBezTo>
                    <a:pt x="493" y="214"/>
                    <a:pt x="509" y="177"/>
                    <a:pt x="498" y="145"/>
                  </a:cubicBezTo>
                  <a:cubicBezTo>
                    <a:pt x="482" y="113"/>
                    <a:pt x="456" y="65"/>
                    <a:pt x="398" y="34"/>
                  </a:cubicBezTo>
                  <a:cubicBezTo>
                    <a:pt x="365" y="14"/>
                    <a:pt x="320" y="0"/>
                    <a:pt x="269"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2121;p45">
              <a:extLst>
                <a:ext uri="{FF2B5EF4-FFF2-40B4-BE49-F238E27FC236}">
                  <a16:creationId xmlns:a16="http://schemas.microsoft.com/office/drawing/2014/main" id="{0C4B0E66-E1F2-2D95-3F07-4888E0DD0AA6}"/>
                </a:ext>
              </a:extLst>
            </p:cNvPr>
            <p:cNvSpPr>
              <a:spLocks/>
            </p:cNvSpPr>
            <p:nvPr/>
          </p:nvSpPr>
          <p:spPr>
            <a:xfrm>
              <a:off x="2104586" y="2614265"/>
              <a:ext cx="77947" cy="245365"/>
            </a:xfrm>
            <a:custGeom>
              <a:avLst/>
              <a:gdLst/>
              <a:ahLst/>
              <a:cxnLst/>
              <a:rect l="l" t="t" r="r" b="b"/>
              <a:pathLst>
                <a:path w="372" h="1171" extrusionOk="0">
                  <a:moveTo>
                    <a:pt x="371" y="0"/>
                  </a:moveTo>
                  <a:cubicBezTo>
                    <a:pt x="371" y="0"/>
                    <a:pt x="350" y="11"/>
                    <a:pt x="323" y="32"/>
                  </a:cubicBezTo>
                  <a:cubicBezTo>
                    <a:pt x="297" y="59"/>
                    <a:pt x="260" y="90"/>
                    <a:pt x="212" y="138"/>
                  </a:cubicBezTo>
                  <a:cubicBezTo>
                    <a:pt x="191" y="164"/>
                    <a:pt x="165" y="191"/>
                    <a:pt x="143" y="217"/>
                  </a:cubicBezTo>
                  <a:cubicBezTo>
                    <a:pt x="128" y="244"/>
                    <a:pt x="106" y="281"/>
                    <a:pt x="85" y="313"/>
                  </a:cubicBezTo>
                  <a:cubicBezTo>
                    <a:pt x="64" y="355"/>
                    <a:pt x="48" y="387"/>
                    <a:pt x="38" y="434"/>
                  </a:cubicBezTo>
                  <a:cubicBezTo>
                    <a:pt x="32" y="456"/>
                    <a:pt x="27" y="471"/>
                    <a:pt x="22" y="503"/>
                  </a:cubicBezTo>
                  <a:cubicBezTo>
                    <a:pt x="11" y="519"/>
                    <a:pt x="6" y="540"/>
                    <a:pt x="6" y="567"/>
                  </a:cubicBezTo>
                  <a:lnTo>
                    <a:pt x="1" y="636"/>
                  </a:lnTo>
                  <a:lnTo>
                    <a:pt x="1" y="699"/>
                  </a:lnTo>
                  <a:cubicBezTo>
                    <a:pt x="1" y="720"/>
                    <a:pt x="6" y="747"/>
                    <a:pt x="6" y="768"/>
                  </a:cubicBezTo>
                  <a:cubicBezTo>
                    <a:pt x="11" y="784"/>
                    <a:pt x="11" y="805"/>
                    <a:pt x="22" y="826"/>
                  </a:cubicBezTo>
                  <a:cubicBezTo>
                    <a:pt x="32" y="863"/>
                    <a:pt x="48" y="905"/>
                    <a:pt x="64" y="932"/>
                  </a:cubicBezTo>
                  <a:cubicBezTo>
                    <a:pt x="85" y="964"/>
                    <a:pt x="101" y="995"/>
                    <a:pt x="128" y="1017"/>
                  </a:cubicBezTo>
                  <a:cubicBezTo>
                    <a:pt x="143" y="1043"/>
                    <a:pt x="165" y="1064"/>
                    <a:pt x="186" y="1085"/>
                  </a:cubicBezTo>
                  <a:cubicBezTo>
                    <a:pt x="207" y="1101"/>
                    <a:pt x="223" y="1117"/>
                    <a:pt x="239" y="1128"/>
                  </a:cubicBezTo>
                  <a:cubicBezTo>
                    <a:pt x="265" y="1154"/>
                    <a:pt x="286" y="1170"/>
                    <a:pt x="286" y="1170"/>
                  </a:cubicBezTo>
                  <a:cubicBezTo>
                    <a:pt x="286" y="1170"/>
                    <a:pt x="270" y="1149"/>
                    <a:pt x="249" y="1122"/>
                  </a:cubicBezTo>
                  <a:cubicBezTo>
                    <a:pt x="239" y="1112"/>
                    <a:pt x="223" y="1091"/>
                    <a:pt x="212" y="1070"/>
                  </a:cubicBezTo>
                  <a:cubicBezTo>
                    <a:pt x="196" y="1048"/>
                    <a:pt x="186" y="1022"/>
                    <a:pt x="165" y="995"/>
                  </a:cubicBezTo>
                  <a:cubicBezTo>
                    <a:pt x="143" y="969"/>
                    <a:pt x="138" y="937"/>
                    <a:pt x="117" y="911"/>
                  </a:cubicBezTo>
                  <a:cubicBezTo>
                    <a:pt x="101" y="879"/>
                    <a:pt x="101" y="842"/>
                    <a:pt x="85" y="805"/>
                  </a:cubicBezTo>
                  <a:cubicBezTo>
                    <a:pt x="80" y="768"/>
                    <a:pt x="64" y="731"/>
                    <a:pt x="64" y="694"/>
                  </a:cubicBezTo>
                  <a:lnTo>
                    <a:pt x="64" y="636"/>
                  </a:lnTo>
                  <a:lnTo>
                    <a:pt x="75" y="572"/>
                  </a:lnTo>
                  <a:cubicBezTo>
                    <a:pt x="75" y="551"/>
                    <a:pt x="80" y="535"/>
                    <a:pt x="85" y="514"/>
                  </a:cubicBezTo>
                  <a:cubicBezTo>
                    <a:pt x="85" y="493"/>
                    <a:pt x="91" y="471"/>
                    <a:pt x="101" y="456"/>
                  </a:cubicBezTo>
                  <a:cubicBezTo>
                    <a:pt x="112" y="413"/>
                    <a:pt x="128" y="381"/>
                    <a:pt x="138" y="339"/>
                  </a:cubicBezTo>
                  <a:cubicBezTo>
                    <a:pt x="159" y="307"/>
                    <a:pt x="170" y="276"/>
                    <a:pt x="191" y="244"/>
                  </a:cubicBezTo>
                  <a:cubicBezTo>
                    <a:pt x="212" y="207"/>
                    <a:pt x="223" y="180"/>
                    <a:pt x="244" y="154"/>
                  </a:cubicBezTo>
                  <a:cubicBezTo>
                    <a:pt x="276" y="101"/>
                    <a:pt x="313" y="64"/>
                    <a:pt x="329" y="32"/>
                  </a:cubicBezTo>
                  <a:cubicBezTo>
                    <a:pt x="355" y="11"/>
                    <a:pt x="371" y="0"/>
                    <a:pt x="371"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2122;p45">
              <a:extLst>
                <a:ext uri="{FF2B5EF4-FFF2-40B4-BE49-F238E27FC236}">
                  <a16:creationId xmlns:a16="http://schemas.microsoft.com/office/drawing/2014/main" id="{2063B478-9CA3-5946-8530-6817132329FB}"/>
                </a:ext>
              </a:extLst>
            </p:cNvPr>
            <p:cNvSpPr>
              <a:spLocks/>
            </p:cNvSpPr>
            <p:nvPr/>
          </p:nvSpPr>
          <p:spPr>
            <a:xfrm>
              <a:off x="3170491" y="2382519"/>
              <a:ext cx="708857" cy="524676"/>
            </a:xfrm>
            <a:custGeom>
              <a:avLst/>
              <a:gdLst/>
              <a:ahLst/>
              <a:cxnLst/>
              <a:rect l="l" t="t" r="r" b="b"/>
              <a:pathLst>
                <a:path w="3383" h="2504" extrusionOk="0">
                  <a:moveTo>
                    <a:pt x="233" y="0"/>
                  </a:moveTo>
                  <a:lnTo>
                    <a:pt x="0" y="312"/>
                  </a:lnTo>
                  <a:lnTo>
                    <a:pt x="1276" y="1265"/>
                  </a:lnTo>
                  <a:lnTo>
                    <a:pt x="1350" y="1323"/>
                  </a:lnTo>
                  <a:lnTo>
                    <a:pt x="2663" y="2297"/>
                  </a:lnTo>
                  <a:lnTo>
                    <a:pt x="588" y="646"/>
                  </a:lnTo>
                  <a:lnTo>
                    <a:pt x="588" y="646"/>
                  </a:lnTo>
                  <a:lnTo>
                    <a:pt x="3261" y="2504"/>
                  </a:lnTo>
                  <a:lnTo>
                    <a:pt x="3383" y="2350"/>
                  </a:lnTo>
                  <a:lnTo>
                    <a:pt x="233"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2123;p45">
              <a:extLst>
                <a:ext uri="{FF2B5EF4-FFF2-40B4-BE49-F238E27FC236}">
                  <a16:creationId xmlns:a16="http://schemas.microsoft.com/office/drawing/2014/main" id="{6F3D33D4-4383-4A08-B585-AC765B373A5D}"/>
                </a:ext>
              </a:extLst>
            </p:cNvPr>
            <p:cNvSpPr>
              <a:spLocks/>
            </p:cNvSpPr>
            <p:nvPr/>
          </p:nvSpPr>
          <p:spPr>
            <a:xfrm>
              <a:off x="4019946" y="2970265"/>
              <a:ext cx="1162500" cy="866427"/>
            </a:xfrm>
            <a:custGeom>
              <a:avLst/>
              <a:gdLst/>
              <a:ahLst/>
              <a:cxnLst/>
              <a:rect l="l" t="t" r="r" b="b"/>
              <a:pathLst>
                <a:path w="5548" h="4135" extrusionOk="0">
                  <a:moveTo>
                    <a:pt x="1" y="0"/>
                  </a:moveTo>
                  <a:cubicBezTo>
                    <a:pt x="1" y="1"/>
                    <a:pt x="91" y="64"/>
                    <a:pt x="234" y="186"/>
                  </a:cubicBezTo>
                  <a:cubicBezTo>
                    <a:pt x="387" y="302"/>
                    <a:pt x="594" y="472"/>
                    <a:pt x="848" y="667"/>
                  </a:cubicBezTo>
                  <a:cubicBezTo>
                    <a:pt x="1107" y="868"/>
                    <a:pt x="1403" y="1096"/>
                    <a:pt x="1732" y="1345"/>
                  </a:cubicBezTo>
                  <a:cubicBezTo>
                    <a:pt x="2054" y="1588"/>
                    <a:pt x="2399" y="1848"/>
                    <a:pt x="2743" y="2112"/>
                  </a:cubicBezTo>
                  <a:cubicBezTo>
                    <a:pt x="3092" y="2366"/>
                    <a:pt x="3436" y="2626"/>
                    <a:pt x="3759" y="2864"/>
                  </a:cubicBezTo>
                  <a:cubicBezTo>
                    <a:pt x="4087" y="3102"/>
                    <a:pt x="4394" y="3319"/>
                    <a:pt x="4659" y="3515"/>
                  </a:cubicBezTo>
                  <a:cubicBezTo>
                    <a:pt x="4923" y="3706"/>
                    <a:pt x="5146" y="3859"/>
                    <a:pt x="5304" y="3965"/>
                  </a:cubicBezTo>
                  <a:cubicBezTo>
                    <a:pt x="5463" y="4071"/>
                    <a:pt x="5548" y="4134"/>
                    <a:pt x="5548" y="4134"/>
                  </a:cubicBezTo>
                  <a:cubicBezTo>
                    <a:pt x="5548" y="4134"/>
                    <a:pt x="5463" y="4071"/>
                    <a:pt x="5315" y="3949"/>
                  </a:cubicBezTo>
                  <a:cubicBezTo>
                    <a:pt x="5162" y="3833"/>
                    <a:pt x="4960" y="3663"/>
                    <a:pt x="4701" y="3467"/>
                  </a:cubicBezTo>
                  <a:cubicBezTo>
                    <a:pt x="4442" y="3266"/>
                    <a:pt x="4145" y="3039"/>
                    <a:pt x="3822" y="2790"/>
                  </a:cubicBezTo>
                  <a:cubicBezTo>
                    <a:pt x="3494" y="2546"/>
                    <a:pt x="3150" y="2287"/>
                    <a:pt x="2806" y="2022"/>
                  </a:cubicBezTo>
                  <a:cubicBezTo>
                    <a:pt x="2457" y="1768"/>
                    <a:pt x="2113" y="1509"/>
                    <a:pt x="1790" y="1271"/>
                  </a:cubicBezTo>
                  <a:cubicBezTo>
                    <a:pt x="1467" y="1033"/>
                    <a:pt x="1155" y="816"/>
                    <a:pt x="890" y="620"/>
                  </a:cubicBezTo>
                  <a:cubicBezTo>
                    <a:pt x="625" y="429"/>
                    <a:pt x="408" y="276"/>
                    <a:pt x="250" y="170"/>
                  </a:cubicBezTo>
                  <a:cubicBezTo>
                    <a:pt x="96" y="64"/>
                    <a:pt x="1" y="1"/>
                    <a:pt x="1"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2124;p45">
              <a:extLst>
                <a:ext uri="{FF2B5EF4-FFF2-40B4-BE49-F238E27FC236}">
                  <a16:creationId xmlns:a16="http://schemas.microsoft.com/office/drawing/2014/main" id="{F55D12FB-5A0C-117B-57C4-D78729492A3E}"/>
                </a:ext>
              </a:extLst>
            </p:cNvPr>
            <p:cNvSpPr>
              <a:spLocks/>
            </p:cNvSpPr>
            <p:nvPr/>
          </p:nvSpPr>
          <p:spPr>
            <a:xfrm>
              <a:off x="1943873" y="2766178"/>
              <a:ext cx="645577" cy="294187"/>
            </a:xfrm>
            <a:custGeom>
              <a:avLst/>
              <a:gdLst/>
              <a:ahLst/>
              <a:cxnLst/>
              <a:rect l="l" t="t" r="r" b="b"/>
              <a:pathLst>
                <a:path w="3081" h="1404" extrusionOk="0">
                  <a:moveTo>
                    <a:pt x="3081" y="773"/>
                  </a:moveTo>
                  <a:cubicBezTo>
                    <a:pt x="3081" y="773"/>
                    <a:pt x="3070" y="789"/>
                    <a:pt x="3028" y="805"/>
                  </a:cubicBezTo>
                  <a:cubicBezTo>
                    <a:pt x="3012" y="832"/>
                    <a:pt x="2991" y="869"/>
                    <a:pt x="2959" y="906"/>
                  </a:cubicBezTo>
                  <a:cubicBezTo>
                    <a:pt x="2952" y="915"/>
                    <a:pt x="2944" y="924"/>
                    <a:pt x="2936" y="934"/>
                  </a:cubicBezTo>
                  <a:lnTo>
                    <a:pt x="2936" y="934"/>
                  </a:lnTo>
                  <a:lnTo>
                    <a:pt x="2975" y="895"/>
                  </a:lnTo>
                  <a:cubicBezTo>
                    <a:pt x="3012" y="863"/>
                    <a:pt x="3038" y="826"/>
                    <a:pt x="3054" y="805"/>
                  </a:cubicBezTo>
                  <a:cubicBezTo>
                    <a:pt x="3075" y="789"/>
                    <a:pt x="3081" y="773"/>
                    <a:pt x="3081" y="773"/>
                  </a:cubicBezTo>
                  <a:close/>
                  <a:moveTo>
                    <a:pt x="0" y="0"/>
                  </a:moveTo>
                  <a:cubicBezTo>
                    <a:pt x="0" y="1"/>
                    <a:pt x="27" y="53"/>
                    <a:pt x="85" y="138"/>
                  </a:cubicBezTo>
                  <a:cubicBezTo>
                    <a:pt x="143" y="223"/>
                    <a:pt x="222" y="350"/>
                    <a:pt x="344" y="482"/>
                  </a:cubicBezTo>
                  <a:cubicBezTo>
                    <a:pt x="402" y="551"/>
                    <a:pt x="471" y="620"/>
                    <a:pt x="551" y="689"/>
                  </a:cubicBezTo>
                  <a:cubicBezTo>
                    <a:pt x="619" y="752"/>
                    <a:pt x="709" y="826"/>
                    <a:pt x="799" y="895"/>
                  </a:cubicBezTo>
                  <a:lnTo>
                    <a:pt x="937" y="990"/>
                  </a:lnTo>
                  <a:cubicBezTo>
                    <a:pt x="985" y="1027"/>
                    <a:pt x="1037" y="1054"/>
                    <a:pt x="1085" y="1086"/>
                  </a:cubicBezTo>
                  <a:cubicBezTo>
                    <a:pt x="1138" y="1117"/>
                    <a:pt x="1186" y="1144"/>
                    <a:pt x="1239" y="1170"/>
                  </a:cubicBezTo>
                  <a:lnTo>
                    <a:pt x="1397" y="1250"/>
                  </a:lnTo>
                  <a:cubicBezTo>
                    <a:pt x="1450" y="1271"/>
                    <a:pt x="1509" y="1297"/>
                    <a:pt x="1562" y="1318"/>
                  </a:cubicBezTo>
                  <a:cubicBezTo>
                    <a:pt x="1620" y="1334"/>
                    <a:pt x="1673" y="1350"/>
                    <a:pt x="1731" y="1361"/>
                  </a:cubicBezTo>
                  <a:cubicBezTo>
                    <a:pt x="1794" y="1377"/>
                    <a:pt x="1853" y="1382"/>
                    <a:pt x="1906" y="1398"/>
                  </a:cubicBezTo>
                  <a:cubicBezTo>
                    <a:pt x="1964" y="1403"/>
                    <a:pt x="2022" y="1403"/>
                    <a:pt x="2075" y="1403"/>
                  </a:cubicBezTo>
                  <a:cubicBezTo>
                    <a:pt x="2138" y="1403"/>
                    <a:pt x="2191" y="1387"/>
                    <a:pt x="2244" y="1382"/>
                  </a:cubicBezTo>
                  <a:cubicBezTo>
                    <a:pt x="2297" y="1371"/>
                    <a:pt x="2350" y="1356"/>
                    <a:pt x="2393" y="1334"/>
                  </a:cubicBezTo>
                  <a:cubicBezTo>
                    <a:pt x="2493" y="1297"/>
                    <a:pt x="2578" y="1255"/>
                    <a:pt x="2652" y="1202"/>
                  </a:cubicBezTo>
                  <a:cubicBezTo>
                    <a:pt x="2726" y="1149"/>
                    <a:pt x="2790" y="1096"/>
                    <a:pt x="2837" y="1043"/>
                  </a:cubicBezTo>
                  <a:cubicBezTo>
                    <a:pt x="2864" y="1017"/>
                    <a:pt x="2885" y="990"/>
                    <a:pt x="2906" y="974"/>
                  </a:cubicBezTo>
                  <a:cubicBezTo>
                    <a:pt x="2915" y="960"/>
                    <a:pt x="2925" y="947"/>
                    <a:pt x="2936" y="934"/>
                  </a:cubicBezTo>
                  <a:lnTo>
                    <a:pt x="2936" y="934"/>
                  </a:lnTo>
                  <a:lnTo>
                    <a:pt x="2917" y="953"/>
                  </a:lnTo>
                  <a:cubicBezTo>
                    <a:pt x="2895" y="974"/>
                    <a:pt x="2869" y="1001"/>
                    <a:pt x="2842" y="1022"/>
                  </a:cubicBezTo>
                  <a:cubicBezTo>
                    <a:pt x="2790" y="1064"/>
                    <a:pt x="2726" y="1112"/>
                    <a:pt x="2652" y="1160"/>
                  </a:cubicBezTo>
                  <a:cubicBezTo>
                    <a:pt x="2578" y="1202"/>
                    <a:pt x="2493" y="1244"/>
                    <a:pt x="2403" y="1271"/>
                  </a:cubicBezTo>
                  <a:cubicBezTo>
                    <a:pt x="2355" y="1281"/>
                    <a:pt x="2303" y="1292"/>
                    <a:pt x="2255" y="1303"/>
                  </a:cubicBezTo>
                  <a:cubicBezTo>
                    <a:pt x="2202" y="1303"/>
                    <a:pt x="2149" y="1318"/>
                    <a:pt x="2096" y="1318"/>
                  </a:cubicBezTo>
                  <a:cubicBezTo>
                    <a:pt x="2043" y="1308"/>
                    <a:pt x="1990" y="1318"/>
                    <a:pt x="1932" y="1303"/>
                  </a:cubicBezTo>
                  <a:cubicBezTo>
                    <a:pt x="1879" y="1292"/>
                    <a:pt x="1821" y="1292"/>
                    <a:pt x="1768" y="1271"/>
                  </a:cubicBezTo>
                  <a:cubicBezTo>
                    <a:pt x="1715" y="1260"/>
                    <a:pt x="1651" y="1244"/>
                    <a:pt x="1599" y="1223"/>
                  </a:cubicBezTo>
                  <a:cubicBezTo>
                    <a:pt x="1546" y="1202"/>
                    <a:pt x="1493" y="1186"/>
                    <a:pt x="1440" y="1160"/>
                  </a:cubicBezTo>
                  <a:cubicBezTo>
                    <a:pt x="1387" y="1139"/>
                    <a:pt x="1334" y="1107"/>
                    <a:pt x="1281" y="1086"/>
                  </a:cubicBezTo>
                  <a:cubicBezTo>
                    <a:pt x="1228" y="1059"/>
                    <a:pt x="1186" y="1033"/>
                    <a:pt x="1133" y="1001"/>
                  </a:cubicBezTo>
                  <a:cubicBezTo>
                    <a:pt x="1085" y="974"/>
                    <a:pt x="1032" y="937"/>
                    <a:pt x="985" y="911"/>
                  </a:cubicBezTo>
                  <a:cubicBezTo>
                    <a:pt x="937" y="879"/>
                    <a:pt x="895" y="847"/>
                    <a:pt x="847" y="821"/>
                  </a:cubicBezTo>
                  <a:cubicBezTo>
                    <a:pt x="752" y="763"/>
                    <a:pt x="667" y="699"/>
                    <a:pt x="593" y="636"/>
                  </a:cubicBezTo>
                  <a:cubicBezTo>
                    <a:pt x="513" y="567"/>
                    <a:pt x="450" y="509"/>
                    <a:pt x="381" y="445"/>
                  </a:cubicBezTo>
                  <a:cubicBezTo>
                    <a:pt x="259" y="318"/>
                    <a:pt x="164" y="207"/>
                    <a:pt x="101" y="128"/>
                  </a:cubicBezTo>
                  <a:cubicBezTo>
                    <a:pt x="37" y="48"/>
                    <a:pt x="0" y="1"/>
                    <a:pt x="0"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2125;p45">
              <a:extLst>
                <a:ext uri="{FF2B5EF4-FFF2-40B4-BE49-F238E27FC236}">
                  <a16:creationId xmlns:a16="http://schemas.microsoft.com/office/drawing/2014/main" id="{5F329B84-7755-71DD-C0BD-D44326A3B31C}"/>
                </a:ext>
              </a:extLst>
            </p:cNvPr>
            <p:cNvSpPr>
              <a:spLocks/>
            </p:cNvSpPr>
            <p:nvPr/>
          </p:nvSpPr>
          <p:spPr>
            <a:xfrm>
              <a:off x="3020673" y="2492315"/>
              <a:ext cx="381773" cy="310740"/>
            </a:xfrm>
            <a:custGeom>
              <a:avLst/>
              <a:gdLst/>
              <a:ahLst/>
              <a:cxnLst/>
              <a:rect l="l" t="t" r="r" b="b"/>
              <a:pathLst>
                <a:path w="1822" h="1483" extrusionOk="0">
                  <a:moveTo>
                    <a:pt x="551" y="0"/>
                  </a:moveTo>
                  <a:lnTo>
                    <a:pt x="1" y="746"/>
                  </a:lnTo>
                  <a:lnTo>
                    <a:pt x="837" y="1366"/>
                  </a:lnTo>
                  <a:lnTo>
                    <a:pt x="837" y="1366"/>
                  </a:lnTo>
                  <a:lnTo>
                    <a:pt x="138" y="768"/>
                  </a:lnTo>
                  <a:lnTo>
                    <a:pt x="138" y="768"/>
                  </a:lnTo>
                  <a:lnTo>
                    <a:pt x="1255" y="1482"/>
                  </a:lnTo>
                  <a:cubicBezTo>
                    <a:pt x="1462" y="1307"/>
                    <a:pt x="1652" y="1122"/>
                    <a:pt x="1821" y="942"/>
                  </a:cubicBezTo>
                  <a:lnTo>
                    <a:pt x="551"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2126;p45">
              <a:extLst>
                <a:ext uri="{FF2B5EF4-FFF2-40B4-BE49-F238E27FC236}">
                  <a16:creationId xmlns:a16="http://schemas.microsoft.com/office/drawing/2014/main" id="{1B82C0C3-6F79-B984-D772-E6E3442FBF54}"/>
                </a:ext>
              </a:extLst>
            </p:cNvPr>
            <p:cNvSpPr>
              <a:spLocks/>
            </p:cNvSpPr>
            <p:nvPr/>
          </p:nvSpPr>
          <p:spPr>
            <a:xfrm>
              <a:off x="2335284" y="1387018"/>
              <a:ext cx="288530" cy="265900"/>
            </a:xfrm>
            <a:custGeom>
              <a:avLst/>
              <a:gdLst/>
              <a:ahLst/>
              <a:cxnLst/>
              <a:rect l="l" t="t" r="r" b="b"/>
              <a:pathLst>
                <a:path w="1377" h="1269" extrusionOk="0">
                  <a:moveTo>
                    <a:pt x="111" y="1"/>
                  </a:moveTo>
                  <a:cubicBezTo>
                    <a:pt x="0" y="1"/>
                    <a:pt x="14" y="178"/>
                    <a:pt x="170" y="543"/>
                  </a:cubicBezTo>
                  <a:cubicBezTo>
                    <a:pt x="249" y="728"/>
                    <a:pt x="249" y="919"/>
                    <a:pt x="170" y="1083"/>
                  </a:cubicBezTo>
                  <a:lnTo>
                    <a:pt x="175" y="1078"/>
                  </a:lnTo>
                  <a:cubicBezTo>
                    <a:pt x="191" y="1051"/>
                    <a:pt x="207" y="1025"/>
                    <a:pt x="223" y="998"/>
                  </a:cubicBezTo>
                  <a:cubicBezTo>
                    <a:pt x="233" y="972"/>
                    <a:pt x="244" y="940"/>
                    <a:pt x="255" y="908"/>
                  </a:cubicBezTo>
                  <a:cubicBezTo>
                    <a:pt x="260" y="871"/>
                    <a:pt x="265" y="839"/>
                    <a:pt x="265" y="808"/>
                  </a:cubicBezTo>
                  <a:cubicBezTo>
                    <a:pt x="265" y="776"/>
                    <a:pt x="265" y="739"/>
                    <a:pt x="260" y="707"/>
                  </a:cubicBezTo>
                  <a:lnTo>
                    <a:pt x="239" y="607"/>
                  </a:lnTo>
                  <a:cubicBezTo>
                    <a:pt x="233" y="575"/>
                    <a:pt x="223" y="548"/>
                    <a:pt x="212" y="522"/>
                  </a:cubicBezTo>
                  <a:cubicBezTo>
                    <a:pt x="207" y="511"/>
                    <a:pt x="207" y="495"/>
                    <a:pt x="202" y="485"/>
                  </a:cubicBezTo>
                  <a:cubicBezTo>
                    <a:pt x="196" y="469"/>
                    <a:pt x="191" y="464"/>
                    <a:pt x="191" y="448"/>
                  </a:cubicBezTo>
                  <a:cubicBezTo>
                    <a:pt x="180" y="432"/>
                    <a:pt x="170" y="411"/>
                    <a:pt x="159" y="395"/>
                  </a:cubicBezTo>
                  <a:cubicBezTo>
                    <a:pt x="149" y="363"/>
                    <a:pt x="143" y="352"/>
                    <a:pt x="143" y="352"/>
                  </a:cubicBezTo>
                  <a:lnTo>
                    <a:pt x="143" y="352"/>
                  </a:lnTo>
                  <a:cubicBezTo>
                    <a:pt x="143" y="352"/>
                    <a:pt x="154" y="363"/>
                    <a:pt x="175" y="390"/>
                  </a:cubicBezTo>
                  <a:cubicBezTo>
                    <a:pt x="186" y="405"/>
                    <a:pt x="202" y="416"/>
                    <a:pt x="212" y="437"/>
                  </a:cubicBezTo>
                  <a:cubicBezTo>
                    <a:pt x="223" y="442"/>
                    <a:pt x="228" y="458"/>
                    <a:pt x="239" y="464"/>
                  </a:cubicBezTo>
                  <a:cubicBezTo>
                    <a:pt x="249" y="474"/>
                    <a:pt x="255" y="485"/>
                    <a:pt x="260" y="495"/>
                  </a:cubicBezTo>
                  <a:cubicBezTo>
                    <a:pt x="276" y="522"/>
                    <a:pt x="292" y="548"/>
                    <a:pt x="308" y="575"/>
                  </a:cubicBezTo>
                  <a:cubicBezTo>
                    <a:pt x="318" y="607"/>
                    <a:pt x="334" y="638"/>
                    <a:pt x="355" y="675"/>
                  </a:cubicBezTo>
                  <a:cubicBezTo>
                    <a:pt x="366" y="707"/>
                    <a:pt x="371" y="744"/>
                    <a:pt x="387" y="787"/>
                  </a:cubicBezTo>
                  <a:cubicBezTo>
                    <a:pt x="392" y="824"/>
                    <a:pt x="397" y="866"/>
                    <a:pt x="397" y="914"/>
                  </a:cubicBezTo>
                  <a:cubicBezTo>
                    <a:pt x="397" y="951"/>
                    <a:pt x="397" y="998"/>
                    <a:pt x="387" y="1035"/>
                  </a:cubicBezTo>
                  <a:cubicBezTo>
                    <a:pt x="382" y="1078"/>
                    <a:pt x="366" y="1115"/>
                    <a:pt x="355" y="1157"/>
                  </a:cubicBezTo>
                  <a:cubicBezTo>
                    <a:pt x="339" y="1199"/>
                    <a:pt x="318" y="1231"/>
                    <a:pt x="302" y="1263"/>
                  </a:cubicBezTo>
                  <a:cubicBezTo>
                    <a:pt x="302" y="1263"/>
                    <a:pt x="302" y="1267"/>
                    <a:pt x="294" y="1268"/>
                  </a:cubicBezTo>
                  <a:lnTo>
                    <a:pt x="294" y="1268"/>
                  </a:lnTo>
                  <a:cubicBezTo>
                    <a:pt x="738" y="1247"/>
                    <a:pt x="1134" y="1141"/>
                    <a:pt x="1377" y="1067"/>
                  </a:cubicBezTo>
                  <a:cubicBezTo>
                    <a:pt x="1334" y="1030"/>
                    <a:pt x="1292" y="998"/>
                    <a:pt x="1260" y="977"/>
                  </a:cubicBezTo>
                  <a:cubicBezTo>
                    <a:pt x="1195" y="926"/>
                    <a:pt x="1148" y="921"/>
                    <a:pt x="1098" y="921"/>
                  </a:cubicBezTo>
                  <a:cubicBezTo>
                    <a:pt x="1086" y="921"/>
                    <a:pt x="1073" y="921"/>
                    <a:pt x="1060" y="921"/>
                  </a:cubicBezTo>
                  <a:cubicBezTo>
                    <a:pt x="996" y="921"/>
                    <a:pt x="919" y="914"/>
                    <a:pt x="789" y="818"/>
                  </a:cubicBezTo>
                  <a:cubicBezTo>
                    <a:pt x="530" y="628"/>
                    <a:pt x="710" y="384"/>
                    <a:pt x="366" y="130"/>
                  </a:cubicBezTo>
                  <a:cubicBezTo>
                    <a:pt x="252" y="44"/>
                    <a:pt x="166" y="1"/>
                    <a:pt x="111" y="1"/>
                  </a:cubicBezTo>
                  <a:close/>
                  <a:moveTo>
                    <a:pt x="294" y="1268"/>
                  </a:moveTo>
                  <a:lnTo>
                    <a:pt x="294" y="1268"/>
                  </a:lnTo>
                  <a:cubicBezTo>
                    <a:pt x="293" y="1268"/>
                    <a:pt x="293" y="1268"/>
                    <a:pt x="292" y="1268"/>
                  </a:cubicBezTo>
                  <a:cubicBezTo>
                    <a:pt x="293" y="1268"/>
                    <a:pt x="294" y="1268"/>
                    <a:pt x="294" y="1268"/>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2127;p45">
              <a:extLst>
                <a:ext uri="{FF2B5EF4-FFF2-40B4-BE49-F238E27FC236}">
                  <a16:creationId xmlns:a16="http://schemas.microsoft.com/office/drawing/2014/main" id="{2D6CB6FB-56B8-78F5-C5B9-3765B1E3D6EB}"/>
                </a:ext>
              </a:extLst>
            </p:cNvPr>
            <p:cNvSpPr>
              <a:spLocks/>
            </p:cNvSpPr>
            <p:nvPr/>
          </p:nvSpPr>
          <p:spPr>
            <a:xfrm>
              <a:off x="1034282" y="2618456"/>
              <a:ext cx="61184" cy="46307"/>
            </a:xfrm>
            <a:custGeom>
              <a:avLst/>
              <a:gdLst/>
              <a:ahLst/>
              <a:cxnLst/>
              <a:rect l="l" t="t" r="r" b="b"/>
              <a:pathLst>
                <a:path w="292" h="221" extrusionOk="0">
                  <a:moveTo>
                    <a:pt x="62" y="1"/>
                  </a:moveTo>
                  <a:cubicBezTo>
                    <a:pt x="55" y="1"/>
                    <a:pt x="47" y="5"/>
                    <a:pt x="38" y="17"/>
                  </a:cubicBezTo>
                  <a:cubicBezTo>
                    <a:pt x="1" y="76"/>
                    <a:pt x="6" y="155"/>
                    <a:pt x="64" y="197"/>
                  </a:cubicBezTo>
                  <a:cubicBezTo>
                    <a:pt x="91" y="213"/>
                    <a:pt x="120" y="221"/>
                    <a:pt x="148" y="221"/>
                  </a:cubicBezTo>
                  <a:cubicBezTo>
                    <a:pt x="186" y="221"/>
                    <a:pt x="223" y="205"/>
                    <a:pt x="244" y="171"/>
                  </a:cubicBezTo>
                  <a:cubicBezTo>
                    <a:pt x="292" y="118"/>
                    <a:pt x="202" y="139"/>
                    <a:pt x="144" y="91"/>
                  </a:cubicBezTo>
                  <a:cubicBezTo>
                    <a:pt x="99" y="59"/>
                    <a:pt x="85" y="1"/>
                    <a:pt x="62"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2128;p45">
              <a:extLst>
                <a:ext uri="{FF2B5EF4-FFF2-40B4-BE49-F238E27FC236}">
                  <a16:creationId xmlns:a16="http://schemas.microsoft.com/office/drawing/2014/main" id="{7E60566D-F7FA-FE96-E9D1-16507D215E46}"/>
                </a:ext>
              </a:extLst>
            </p:cNvPr>
            <p:cNvSpPr>
              <a:spLocks/>
            </p:cNvSpPr>
            <p:nvPr/>
          </p:nvSpPr>
          <p:spPr>
            <a:xfrm>
              <a:off x="5116862" y="3374458"/>
              <a:ext cx="200944" cy="162809"/>
            </a:xfrm>
            <a:custGeom>
              <a:avLst/>
              <a:gdLst/>
              <a:ahLst/>
              <a:cxnLst/>
              <a:rect l="l" t="t" r="r" b="b"/>
              <a:pathLst>
                <a:path w="959" h="777" extrusionOk="0">
                  <a:moveTo>
                    <a:pt x="247" y="0"/>
                  </a:moveTo>
                  <a:cubicBezTo>
                    <a:pt x="152" y="0"/>
                    <a:pt x="70" y="29"/>
                    <a:pt x="1" y="67"/>
                  </a:cubicBezTo>
                  <a:lnTo>
                    <a:pt x="948" y="776"/>
                  </a:lnTo>
                  <a:cubicBezTo>
                    <a:pt x="953" y="750"/>
                    <a:pt x="959" y="723"/>
                    <a:pt x="959" y="692"/>
                  </a:cubicBezTo>
                  <a:lnTo>
                    <a:pt x="371" y="173"/>
                  </a:lnTo>
                  <a:lnTo>
                    <a:pt x="943" y="533"/>
                  </a:lnTo>
                  <a:cubicBezTo>
                    <a:pt x="906" y="411"/>
                    <a:pt x="826" y="289"/>
                    <a:pt x="662" y="162"/>
                  </a:cubicBezTo>
                  <a:cubicBezTo>
                    <a:pt x="502" y="43"/>
                    <a:pt x="364" y="0"/>
                    <a:pt x="247"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2129;p45">
              <a:extLst>
                <a:ext uri="{FF2B5EF4-FFF2-40B4-BE49-F238E27FC236}">
                  <a16:creationId xmlns:a16="http://schemas.microsoft.com/office/drawing/2014/main" id="{CA995808-5016-458C-FF24-718EAA1D2330}"/>
                </a:ext>
              </a:extLst>
            </p:cNvPr>
            <p:cNvSpPr>
              <a:spLocks/>
            </p:cNvSpPr>
            <p:nvPr/>
          </p:nvSpPr>
          <p:spPr>
            <a:xfrm>
              <a:off x="1666449" y="1642022"/>
              <a:ext cx="105606" cy="111263"/>
            </a:xfrm>
            <a:custGeom>
              <a:avLst/>
              <a:gdLst/>
              <a:ahLst/>
              <a:cxnLst/>
              <a:rect l="l" t="t" r="r" b="b"/>
              <a:pathLst>
                <a:path w="504" h="531" extrusionOk="0">
                  <a:moveTo>
                    <a:pt x="268" y="1"/>
                  </a:moveTo>
                  <a:cubicBezTo>
                    <a:pt x="234" y="1"/>
                    <a:pt x="199" y="7"/>
                    <a:pt x="165" y="19"/>
                  </a:cubicBezTo>
                  <a:cubicBezTo>
                    <a:pt x="144" y="25"/>
                    <a:pt x="128" y="41"/>
                    <a:pt x="107" y="51"/>
                  </a:cubicBezTo>
                  <a:cubicBezTo>
                    <a:pt x="85" y="67"/>
                    <a:pt x="64" y="88"/>
                    <a:pt x="59" y="99"/>
                  </a:cubicBezTo>
                  <a:cubicBezTo>
                    <a:pt x="27" y="141"/>
                    <a:pt x="6" y="178"/>
                    <a:pt x="1" y="226"/>
                  </a:cubicBezTo>
                  <a:cubicBezTo>
                    <a:pt x="6" y="258"/>
                    <a:pt x="11" y="305"/>
                    <a:pt x="27" y="348"/>
                  </a:cubicBezTo>
                  <a:cubicBezTo>
                    <a:pt x="38" y="395"/>
                    <a:pt x="64" y="427"/>
                    <a:pt x="101" y="464"/>
                  </a:cubicBezTo>
                  <a:lnTo>
                    <a:pt x="117" y="480"/>
                  </a:lnTo>
                  <a:cubicBezTo>
                    <a:pt x="133" y="491"/>
                    <a:pt x="138" y="496"/>
                    <a:pt x="144" y="501"/>
                  </a:cubicBezTo>
                  <a:cubicBezTo>
                    <a:pt x="165" y="512"/>
                    <a:pt x="186" y="517"/>
                    <a:pt x="197" y="522"/>
                  </a:cubicBezTo>
                  <a:cubicBezTo>
                    <a:pt x="215" y="529"/>
                    <a:pt x="231" y="531"/>
                    <a:pt x="246" y="531"/>
                  </a:cubicBezTo>
                  <a:cubicBezTo>
                    <a:pt x="266" y="531"/>
                    <a:pt x="284" y="528"/>
                    <a:pt x="302" y="528"/>
                  </a:cubicBezTo>
                  <a:cubicBezTo>
                    <a:pt x="371" y="517"/>
                    <a:pt x="419" y="485"/>
                    <a:pt x="435" y="459"/>
                  </a:cubicBezTo>
                  <a:cubicBezTo>
                    <a:pt x="451" y="443"/>
                    <a:pt x="456" y="432"/>
                    <a:pt x="461" y="422"/>
                  </a:cubicBezTo>
                  <a:cubicBezTo>
                    <a:pt x="472" y="416"/>
                    <a:pt x="472" y="411"/>
                    <a:pt x="472" y="411"/>
                  </a:cubicBezTo>
                  <a:lnTo>
                    <a:pt x="472" y="411"/>
                  </a:lnTo>
                  <a:cubicBezTo>
                    <a:pt x="472" y="411"/>
                    <a:pt x="456" y="422"/>
                    <a:pt x="424" y="443"/>
                  </a:cubicBezTo>
                  <a:cubicBezTo>
                    <a:pt x="398" y="464"/>
                    <a:pt x="350" y="475"/>
                    <a:pt x="297" y="475"/>
                  </a:cubicBezTo>
                  <a:cubicBezTo>
                    <a:pt x="271" y="475"/>
                    <a:pt x="244" y="469"/>
                    <a:pt x="218" y="464"/>
                  </a:cubicBezTo>
                  <a:lnTo>
                    <a:pt x="181" y="443"/>
                  </a:lnTo>
                  <a:lnTo>
                    <a:pt x="165" y="432"/>
                  </a:lnTo>
                  <a:lnTo>
                    <a:pt x="144" y="411"/>
                  </a:lnTo>
                  <a:cubicBezTo>
                    <a:pt x="128" y="390"/>
                    <a:pt x="112" y="363"/>
                    <a:pt x="101" y="332"/>
                  </a:cubicBezTo>
                  <a:cubicBezTo>
                    <a:pt x="91" y="300"/>
                    <a:pt x="85" y="273"/>
                    <a:pt x="91" y="236"/>
                  </a:cubicBezTo>
                  <a:cubicBezTo>
                    <a:pt x="101" y="205"/>
                    <a:pt x="112" y="178"/>
                    <a:pt x="133" y="152"/>
                  </a:cubicBezTo>
                  <a:cubicBezTo>
                    <a:pt x="144" y="131"/>
                    <a:pt x="154" y="131"/>
                    <a:pt x="165" y="120"/>
                  </a:cubicBezTo>
                  <a:cubicBezTo>
                    <a:pt x="181" y="104"/>
                    <a:pt x="191" y="99"/>
                    <a:pt x="207" y="94"/>
                  </a:cubicBezTo>
                  <a:cubicBezTo>
                    <a:pt x="240" y="77"/>
                    <a:pt x="276" y="71"/>
                    <a:pt x="310" y="71"/>
                  </a:cubicBezTo>
                  <a:cubicBezTo>
                    <a:pt x="332" y="71"/>
                    <a:pt x="353" y="74"/>
                    <a:pt x="371" y="78"/>
                  </a:cubicBezTo>
                  <a:cubicBezTo>
                    <a:pt x="424" y="99"/>
                    <a:pt x="456" y="125"/>
                    <a:pt x="477" y="152"/>
                  </a:cubicBezTo>
                  <a:cubicBezTo>
                    <a:pt x="498" y="178"/>
                    <a:pt x="504" y="199"/>
                    <a:pt x="504" y="199"/>
                  </a:cubicBezTo>
                  <a:cubicBezTo>
                    <a:pt x="504" y="199"/>
                    <a:pt x="504" y="178"/>
                    <a:pt x="488" y="146"/>
                  </a:cubicBezTo>
                  <a:cubicBezTo>
                    <a:pt x="477" y="115"/>
                    <a:pt x="451" y="67"/>
                    <a:pt x="392" y="35"/>
                  </a:cubicBezTo>
                  <a:cubicBezTo>
                    <a:pt x="361" y="13"/>
                    <a:pt x="316" y="1"/>
                    <a:pt x="268"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2130;p45">
              <a:extLst>
                <a:ext uri="{FF2B5EF4-FFF2-40B4-BE49-F238E27FC236}">
                  <a16:creationId xmlns:a16="http://schemas.microsoft.com/office/drawing/2014/main" id="{3D8D8898-443C-338C-7411-580481ECA5DB}"/>
                </a:ext>
              </a:extLst>
            </p:cNvPr>
            <p:cNvSpPr>
              <a:spLocks/>
            </p:cNvSpPr>
            <p:nvPr/>
          </p:nvSpPr>
          <p:spPr>
            <a:xfrm>
              <a:off x="1002223" y="2581996"/>
              <a:ext cx="106653" cy="114197"/>
            </a:xfrm>
            <a:custGeom>
              <a:avLst/>
              <a:gdLst/>
              <a:ahLst/>
              <a:cxnLst/>
              <a:rect l="l" t="t" r="r" b="b"/>
              <a:pathLst>
                <a:path w="509" h="545" extrusionOk="0">
                  <a:moveTo>
                    <a:pt x="276" y="1"/>
                  </a:moveTo>
                  <a:cubicBezTo>
                    <a:pt x="244" y="1"/>
                    <a:pt x="209" y="7"/>
                    <a:pt x="175" y="22"/>
                  </a:cubicBezTo>
                  <a:cubicBezTo>
                    <a:pt x="154" y="27"/>
                    <a:pt x="133" y="38"/>
                    <a:pt x="111" y="54"/>
                  </a:cubicBezTo>
                  <a:cubicBezTo>
                    <a:pt x="90" y="64"/>
                    <a:pt x="74" y="86"/>
                    <a:pt x="69" y="101"/>
                  </a:cubicBezTo>
                  <a:cubicBezTo>
                    <a:pt x="32" y="138"/>
                    <a:pt x="16" y="181"/>
                    <a:pt x="5" y="223"/>
                  </a:cubicBezTo>
                  <a:cubicBezTo>
                    <a:pt x="0" y="271"/>
                    <a:pt x="5" y="318"/>
                    <a:pt x="21" y="366"/>
                  </a:cubicBezTo>
                  <a:cubicBezTo>
                    <a:pt x="32" y="408"/>
                    <a:pt x="58" y="445"/>
                    <a:pt x="90" y="477"/>
                  </a:cubicBezTo>
                  <a:lnTo>
                    <a:pt x="111" y="498"/>
                  </a:lnTo>
                  <a:cubicBezTo>
                    <a:pt x="127" y="504"/>
                    <a:pt x="133" y="509"/>
                    <a:pt x="138" y="514"/>
                  </a:cubicBezTo>
                  <a:cubicBezTo>
                    <a:pt x="159" y="525"/>
                    <a:pt x="180" y="530"/>
                    <a:pt x="191" y="535"/>
                  </a:cubicBezTo>
                  <a:cubicBezTo>
                    <a:pt x="209" y="542"/>
                    <a:pt x="225" y="544"/>
                    <a:pt x="240" y="544"/>
                  </a:cubicBezTo>
                  <a:cubicBezTo>
                    <a:pt x="260" y="544"/>
                    <a:pt x="278" y="541"/>
                    <a:pt x="297" y="541"/>
                  </a:cubicBezTo>
                  <a:cubicBezTo>
                    <a:pt x="365" y="530"/>
                    <a:pt x="413" y="498"/>
                    <a:pt x="429" y="472"/>
                  </a:cubicBezTo>
                  <a:cubicBezTo>
                    <a:pt x="445" y="456"/>
                    <a:pt x="450" y="445"/>
                    <a:pt x="455" y="435"/>
                  </a:cubicBezTo>
                  <a:cubicBezTo>
                    <a:pt x="466" y="430"/>
                    <a:pt x="466" y="424"/>
                    <a:pt x="466" y="424"/>
                  </a:cubicBezTo>
                  <a:lnTo>
                    <a:pt x="466" y="424"/>
                  </a:lnTo>
                  <a:cubicBezTo>
                    <a:pt x="466" y="424"/>
                    <a:pt x="450" y="435"/>
                    <a:pt x="418" y="456"/>
                  </a:cubicBezTo>
                  <a:cubicBezTo>
                    <a:pt x="392" y="477"/>
                    <a:pt x="344" y="488"/>
                    <a:pt x="291" y="488"/>
                  </a:cubicBezTo>
                  <a:cubicBezTo>
                    <a:pt x="265" y="488"/>
                    <a:pt x="238" y="483"/>
                    <a:pt x="212" y="477"/>
                  </a:cubicBezTo>
                  <a:lnTo>
                    <a:pt x="175" y="456"/>
                  </a:lnTo>
                  <a:lnTo>
                    <a:pt x="159" y="445"/>
                  </a:lnTo>
                  <a:lnTo>
                    <a:pt x="138" y="424"/>
                  </a:lnTo>
                  <a:cubicBezTo>
                    <a:pt x="122" y="403"/>
                    <a:pt x="106" y="377"/>
                    <a:pt x="95" y="345"/>
                  </a:cubicBezTo>
                  <a:cubicBezTo>
                    <a:pt x="85" y="313"/>
                    <a:pt x="80" y="287"/>
                    <a:pt x="85" y="250"/>
                  </a:cubicBezTo>
                  <a:cubicBezTo>
                    <a:pt x="95" y="218"/>
                    <a:pt x="106" y="191"/>
                    <a:pt x="127" y="165"/>
                  </a:cubicBezTo>
                  <a:cubicBezTo>
                    <a:pt x="138" y="144"/>
                    <a:pt x="148" y="144"/>
                    <a:pt x="159" y="133"/>
                  </a:cubicBezTo>
                  <a:cubicBezTo>
                    <a:pt x="175" y="117"/>
                    <a:pt x="185" y="112"/>
                    <a:pt x="201" y="107"/>
                  </a:cubicBezTo>
                  <a:cubicBezTo>
                    <a:pt x="234" y="90"/>
                    <a:pt x="270" y="84"/>
                    <a:pt x="304" y="84"/>
                  </a:cubicBezTo>
                  <a:cubicBezTo>
                    <a:pt x="326" y="84"/>
                    <a:pt x="347" y="87"/>
                    <a:pt x="365" y="91"/>
                  </a:cubicBezTo>
                  <a:cubicBezTo>
                    <a:pt x="418" y="112"/>
                    <a:pt x="450" y="138"/>
                    <a:pt x="471" y="165"/>
                  </a:cubicBezTo>
                  <a:cubicBezTo>
                    <a:pt x="492" y="191"/>
                    <a:pt x="498" y="213"/>
                    <a:pt x="498" y="213"/>
                  </a:cubicBezTo>
                  <a:cubicBezTo>
                    <a:pt x="498" y="213"/>
                    <a:pt x="508" y="181"/>
                    <a:pt x="498" y="144"/>
                  </a:cubicBezTo>
                  <a:cubicBezTo>
                    <a:pt x="482" y="112"/>
                    <a:pt x="455" y="64"/>
                    <a:pt x="397" y="33"/>
                  </a:cubicBezTo>
                  <a:cubicBezTo>
                    <a:pt x="366" y="14"/>
                    <a:pt x="323" y="1"/>
                    <a:pt x="276"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2131;p45">
              <a:extLst>
                <a:ext uri="{FF2B5EF4-FFF2-40B4-BE49-F238E27FC236}">
                  <a16:creationId xmlns:a16="http://schemas.microsoft.com/office/drawing/2014/main" id="{37D974EC-8603-8817-D7DC-5BE4269147FB}"/>
                </a:ext>
              </a:extLst>
            </p:cNvPr>
            <p:cNvSpPr>
              <a:spLocks/>
            </p:cNvSpPr>
            <p:nvPr/>
          </p:nvSpPr>
          <p:spPr>
            <a:xfrm>
              <a:off x="1700813" y="1677015"/>
              <a:ext cx="60137" cy="46726"/>
            </a:xfrm>
            <a:custGeom>
              <a:avLst/>
              <a:gdLst/>
              <a:ahLst/>
              <a:cxnLst/>
              <a:rect l="l" t="t" r="r" b="b"/>
              <a:pathLst>
                <a:path w="287" h="223" extrusionOk="0">
                  <a:moveTo>
                    <a:pt x="64" y="0"/>
                  </a:moveTo>
                  <a:cubicBezTo>
                    <a:pt x="58" y="0"/>
                    <a:pt x="51" y="5"/>
                    <a:pt x="43" y="17"/>
                  </a:cubicBezTo>
                  <a:cubicBezTo>
                    <a:pt x="1" y="80"/>
                    <a:pt x="6" y="159"/>
                    <a:pt x="70" y="196"/>
                  </a:cubicBezTo>
                  <a:cubicBezTo>
                    <a:pt x="93" y="214"/>
                    <a:pt x="121" y="222"/>
                    <a:pt x="147" y="222"/>
                  </a:cubicBezTo>
                  <a:cubicBezTo>
                    <a:pt x="186" y="222"/>
                    <a:pt x="222" y="204"/>
                    <a:pt x="244" y="170"/>
                  </a:cubicBezTo>
                  <a:cubicBezTo>
                    <a:pt x="287" y="117"/>
                    <a:pt x="202" y="138"/>
                    <a:pt x="149" y="91"/>
                  </a:cubicBezTo>
                  <a:cubicBezTo>
                    <a:pt x="99" y="62"/>
                    <a:pt x="85" y="0"/>
                    <a:pt x="64"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2132;p45">
              <a:extLst>
                <a:ext uri="{FF2B5EF4-FFF2-40B4-BE49-F238E27FC236}">
                  <a16:creationId xmlns:a16="http://schemas.microsoft.com/office/drawing/2014/main" id="{BE5DCE87-7AD9-9C9F-0BC0-22C5CC58DB7A}"/>
                </a:ext>
              </a:extLst>
            </p:cNvPr>
            <p:cNvSpPr>
              <a:spLocks/>
            </p:cNvSpPr>
            <p:nvPr/>
          </p:nvSpPr>
          <p:spPr>
            <a:xfrm>
              <a:off x="374456" y="1688120"/>
              <a:ext cx="1160195" cy="1081620"/>
            </a:xfrm>
            <a:custGeom>
              <a:avLst/>
              <a:gdLst/>
              <a:ahLst/>
              <a:cxnLst/>
              <a:rect l="l" t="t" r="r" b="b"/>
              <a:pathLst>
                <a:path w="5537" h="5162" extrusionOk="0">
                  <a:moveTo>
                    <a:pt x="5537" y="1"/>
                  </a:moveTo>
                  <a:cubicBezTo>
                    <a:pt x="5283" y="59"/>
                    <a:pt x="5029" y="117"/>
                    <a:pt x="4775" y="175"/>
                  </a:cubicBezTo>
                  <a:cubicBezTo>
                    <a:pt x="4526" y="244"/>
                    <a:pt x="4272" y="302"/>
                    <a:pt x="4023" y="376"/>
                  </a:cubicBezTo>
                  <a:cubicBezTo>
                    <a:pt x="3896" y="408"/>
                    <a:pt x="3769" y="450"/>
                    <a:pt x="3642" y="488"/>
                  </a:cubicBezTo>
                  <a:cubicBezTo>
                    <a:pt x="3520" y="525"/>
                    <a:pt x="3393" y="567"/>
                    <a:pt x="3271" y="615"/>
                  </a:cubicBezTo>
                  <a:cubicBezTo>
                    <a:pt x="3150" y="652"/>
                    <a:pt x="3028" y="699"/>
                    <a:pt x="2901" y="752"/>
                  </a:cubicBezTo>
                  <a:lnTo>
                    <a:pt x="2716" y="826"/>
                  </a:lnTo>
                  <a:lnTo>
                    <a:pt x="2541" y="906"/>
                  </a:lnTo>
                  <a:lnTo>
                    <a:pt x="2361" y="985"/>
                  </a:lnTo>
                  <a:lnTo>
                    <a:pt x="2181" y="1070"/>
                  </a:lnTo>
                  <a:lnTo>
                    <a:pt x="2001" y="1154"/>
                  </a:lnTo>
                  <a:cubicBezTo>
                    <a:pt x="1943" y="1181"/>
                    <a:pt x="1890" y="1223"/>
                    <a:pt x="1832" y="1250"/>
                  </a:cubicBezTo>
                  <a:cubicBezTo>
                    <a:pt x="1721" y="1313"/>
                    <a:pt x="1599" y="1377"/>
                    <a:pt x="1493" y="1446"/>
                  </a:cubicBezTo>
                  <a:cubicBezTo>
                    <a:pt x="1382" y="1520"/>
                    <a:pt x="1271" y="1583"/>
                    <a:pt x="1165" y="1668"/>
                  </a:cubicBezTo>
                  <a:lnTo>
                    <a:pt x="1006" y="1784"/>
                  </a:lnTo>
                  <a:lnTo>
                    <a:pt x="927" y="1843"/>
                  </a:lnTo>
                  <a:cubicBezTo>
                    <a:pt x="900" y="1864"/>
                    <a:pt x="874" y="1885"/>
                    <a:pt x="852" y="1911"/>
                  </a:cubicBezTo>
                  <a:lnTo>
                    <a:pt x="699" y="2044"/>
                  </a:lnTo>
                  <a:cubicBezTo>
                    <a:pt x="657" y="2091"/>
                    <a:pt x="604" y="2128"/>
                    <a:pt x="556" y="2176"/>
                  </a:cubicBezTo>
                  <a:cubicBezTo>
                    <a:pt x="461" y="2266"/>
                    <a:pt x="371" y="2361"/>
                    <a:pt x="276" y="2462"/>
                  </a:cubicBezTo>
                  <a:lnTo>
                    <a:pt x="27" y="2769"/>
                  </a:lnTo>
                  <a:lnTo>
                    <a:pt x="27" y="2779"/>
                  </a:lnTo>
                  <a:cubicBezTo>
                    <a:pt x="0" y="2817"/>
                    <a:pt x="6" y="2869"/>
                    <a:pt x="43" y="2896"/>
                  </a:cubicBezTo>
                  <a:lnTo>
                    <a:pt x="831" y="3473"/>
                  </a:lnTo>
                  <a:lnTo>
                    <a:pt x="1625" y="4039"/>
                  </a:lnTo>
                  <a:cubicBezTo>
                    <a:pt x="1890" y="4224"/>
                    <a:pt x="2155" y="4420"/>
                    <a:pt x="2419" y="4606"/>
                  </a:cubicBezTo>
                  <a:cubicBezTo>
                    <a:pt x="2684" y="4791"/>
                    <a:pt x="2954" y="4976"/>
                    <a:pt x="3219" y="5161"/>
                  </a:cubicBezTo>
                  <a:cubicBezTo>
                    <a:pt x="2970" y="4955"/>
                    <a:pt x="2721" y="4749"/>
                    <a:pt x="2462" y="4542"/>
                  </a:cubicBezTo>
                  <a:cubicBezTo>
                    <a:pt x="2229" y="4330"/>
                    <a:pt x="1969" y="4134"/>
                    <a:pt x="1715" y="3933"/>
                  </a:cubicBezTo>
                  <a:lnTo>
                    <a:pt x="937" y="3341"/>
                  </a:lnTo>
                  <a:lnTo>
                    <a:pt x="238" y="2806"/>
                  </a:lnTo>
                  <a:lnTo>
                    <a:pt x="424" y="2578"/>
                  </a:lnTo>
                  <a:cubicBezTo>
                    <a:pt x="508" y="2483"/>
                    <a:pt x="604" y="2393"/>
                    <a:pt x="688" y="2303"/>
                  </a:cubicBezTo>
                  <a:cubicBezTo>
                    <a:pt x="736" y="2255"/>
                    <a:pt x="778" y="2213"/>
                    <a:pt x="826" y="2176"/>
                  </a:cubicBezTo>
                  <a:lnTo>
                    <a:pt x="974" y="2049"/>
                  </a:lnTo>
                  <a:cubicBezTo>
                    <a:pt x="1001" y="2028"/>
                    <a:pt x="1017" y="2012"/>
                    <a:pt x="1043" y="1991"/>
                  </a:cubicBezTo>
                  <a:lnTo>
                    <a:pt x="1122" y="1927"/>
                  </a:lnTo>
                  <a:lnTo>
                    <a:pt x="1276" y="1816"/>
                  </a:lnTo>
                  <a:cubicBezTo>
                    <a:pt x="1376" y="1737"/>
                    <a:pt x="1488" y="1673"/>
                    <a:pt x="1594" y="1599"/>
                  </a:cubicBezTo>
                  <a:cubicBezTo>
                    <a:pt x="1699" y="1525"/>
                    <a:pt x="1811" y="1467"/>
                    <a:pt x="1927" y="1398"/>
                  </a:cubicBezTo>
                  <a:cubicBezTo>
                    <a:pt x="1980" y="1366"/>
                    <a:pt x="2038" y="1334"/>
                    <a:pt x="2091" y="1303"/>
                  </a:cubicBezTo>
                  <a:lnTo>
                    <a:pt x="2260" y="1213"/>
                  </a:lnTo>
                  <a:lnTo>
                    <a:pt x="2435" y="1128"/>
                  </a:lnTo>
                  <a:lnTo>
                    <a:pt x="2610" y="1049"/>
                  </a:lnTo>
                  <a:lnTo>
                    <a:pt x="2790" y="969"/>
                  </a:lnTo>
                  <a:lnTo>
                    <a:pt x="2970" y="895"/>
                  </a:lnTo>
                  <a:cubicBezTo>
                    <a:pt x="3086" y="842"/>
                    <a:pt x="3208" y="800"/>
                    <a:pt x="3324" y="752"/>
                  </a:cubicBezTo>
                  <a:cubicBezTo>
                    <a:pt x="3446" y="705"/>
                    <a:pt x="3563" y="657"/>
                    <a:pt x="3690" y="615"/>
                  </a:cubicBezTo>
                  <a:cubicBezTo>
                    <a:pt x="3811" y="567"/>
                    <a:pt x="3933" y="525"/>
                    <a:pt x="4055" y="482"/>
                  </a:cubicBezTo>
                  <a:cubicBezTo>
                    <a:pt x="4298" y="392"/>
                    <a:pt x="4542" y="318"/>
                    <a:pt x="4796" y="239"/>
                  </a:cubicBezTo>
                  <a:cubicBezTo>
                    <a:pt x="5039" y="159"/>
                    <a:pt x="5293" y="80"/>
                    <a:pt x="5537"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2133;p45">
              <a:extLst>
                <a:ext uri="{FF2B5EF4-FFF2-40B4-BE49-F238E27FC236}">
                  <a16:creationId xmlns:a16="http://schemas.microsoft.com/office/drawing/2014/main" id="{DAE822CC-EA5A-BCAF-9160-D7BDA2FA096D}"/>
                </a:ext>
              </a:extLst>
            </p:cNvPr>
            <p:cNvSpPr>
              <a:spLocks/>
            </p:cNvSpPr>
            <p:nvPr/>
          </p:nvSpPr>
          <p:spPr>
            <a:xfrm>
              <a:off x="2516113" y="1859939"/>
              <a:ext cx="195287" cy="260871"/>
            </a:xfrm>
            <a:custGeom>
              <a:avLst/>
              <a:gdLst/>
              <a:ahLst/>
              <a:cxnLst/>
              <a:rect l="l" t="t" r="r" b="b"/>
              <a:pathLst>
                <a:path w="932" h="1245" extrusionOk="0">
                  <a:moveTo>
                    <a:pt x="932" y="1"/>
                  </a:moveTo>
                  <a:cubicBezTo>
                    <a:pt x="932" y="1"/>
                    <a:pt x="852" y="65"/>
                    <a:pt x="757" y="170"/>
                  </a:cubicBezTo>
                  <a:cubicBezTo>
                    <a:pt x="704" y="223"/>
                    <a:pt x="651" y="292"/>
                    <a:pt x="588" y="356"/>
                  </a:cubicBezTo>
                  <a:cubicBezTo>
                    <a:pt x="530" y="430"/>
                    <a:pt x="471" y="499"/>
                    <a:pt x="413" y="583"/>
                  </a:cubicBezTo>
                  <a:cubicBezTo>
                    <a:pt x="350" y="663"/>
                    <a:pt x="297" y="742"/>
                    <a:pt x="244" y="811"/>
                  </a:cubicBezTo>
                  <a:cubicBezTo>
                    <a:pt x="191" y="885"/>
                    <a:pt x="154" y="959"/>
                    <a:pt x="111" y="1023"/>
                  </a:cubicBezTo>
                  <a:cubicBezTo>
                    <a:pt x="43" y="1150"/>
                    <a:pt x="0" y="1245"/>
                    <a:pt x="0" y="1245"/>
                  </a:cubicBezTo>
                  <a:cubicBezTo>
                    <a:pt x="0" y="1245"/>
                    <a:pt x="80" y="1176"/>
                    <a:pt x="180" y="1070"/>
                  </a:cubicBezTo>
                  <a:cubicBezTo>
                    <a:pt x="233" y="1017"/>
                    <a:pt x="286" y="954"/>
                    <a:pt x="344" y="885"/>
                  </a:cubicBezTo>
                  <a:cubicBezTo>
                    <a:pt x="403" y="821"/>
                    <a:pt x="466" y="742"/>
                    <a:pt x="524" y="663"/>
                  </a:cubicBezTo>
                  <a:cubicBezTo>
                    <a:pt x="583" y="583"/>
                    <a:pt x="635" y="499"/>
                    <a:pt x="688" y="430"/>
                  </a:cubicBezTo>
                  <a:cubicBezTo>
                    <a:pt x="741" y="356"/>
                    <a:pt x="784" y="282"/>
                    <a:pt x="821" y="218"/>
                  </a:cubicBezTo>
                  <a:cubicBezTo>
                    <a:pt x="895" y="91"/>
                    <a:pt x="932" y="1"/>
                    <a:pt x="932"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2134;p45">
              <a:extLst>
                <a:ext uri="{FF2B5EF4-FFF2-40B4-BE49-F238E27FC236}">
                  <a16:creationId xmlns:a16="http://schemas.microsoft.com/office/drawing/2014/main" id="{00C50F01-D836-C6F7-3263-74C049BDC555}"/>
                </a:ext>
              </a:extLst>
            </p:cNvPr>
            <p:cNvSpPr>
              <a:spLocks/>
            </p:cNvSpPr>
            <p:nvPr/>
          </p:nvSpPr>
          <p:spPr>
            <a:xfrm>
              <a:off x="2589241" y="2122905"/>
              <a:ext cx="489264" cy="377373"/>
            </a:xfrm>
            <a:custGeom>
              <a:avLst/>
              <a:gdLst/>
              <a:ahLst/>
              <a:cxnLst/>
              <a:rect l="l" t="t" r="r" b="b"/>
              <a:pathLst>
                <a:path w="2335" h="1801" extrusionOk="0">
                  <a:moveTo>
                    <a:pt x="101" y="0"/>
                  </a:moveTo>
                  <a:lnTo>
                    <a:pt x="1" y="133"/>
                  </a:lnTo>
                  <a:lnTo>
                    <a:pt x="2234" y="1800"/>
                  </a:lnTo>
                  <a:lnTo>
                    <a:pt x="2335" y="1668"/>
                  </a:lnTo>
                  <a:lnTo>
                    <a:pt x="101"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2135;p45">
              <a:extLst>
                <a:ext uri="{FF2B5EF4-FFF2-40B4-BE49-F238E27FC236}">
                  <a16:creationId xmlns:a16="http://schemas.microsoft.com/office/drawing/2014/main" id="{3A99B5E3-B8FC-2109-9E4F-360970C8479C}"/>
                </a:ext>
              </a:extLst>
            </p:cNvPr>
            <p:cNvSpPr>
              <a:spLocks/>
            </p:cNvSpPr>
            <p:nvPr/>
          </p:nvSpPr>
          <p:spPr>
            <a:xfrm>
              <a:off x="2960746" y="1963240"/>
              <a:ext cx="308645" cy="257519"/>
            </a:xfrm>
            <a:custGeom>
              <a:avLst/>
              <a:gdLst/>
              <a:ahLst/>
              <a:cxnLst/>
              <a:rect l="l" t="t" r="r" b="b"/>
              <a:pathLst>
                <a:path w="1473" h="1229" extrusionOk="0">
                  <a:moveTo>
                    <a:pt x="1" y="0"/>
                  </a:moveTo>
                  <a:lnTo>
                    <a:pt x="1451" y="1228"/>
                  </a:lnTo>
                  <a:cubicBezTo>
                    <a:pt x="1472" y="1165"/>
                    <a:pt x="1451" y="1096"/>
                    <a:pt x="1398" y="1048"/>
                  </a:cubicBezTo>
                  <a:lnTo>
                    <a:pt x="1"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2136;p45">
              <a:extLst>
                <a:ext uri="{FF2B5EF4-FFF2-40B4-BE49-F238E27FC236}">
                  <a16:creationId xmlns:a16="http://schemas.microsoft.com/office/drawing/2014/main" id="{16E9BF22-9C37-13D8-25F7-B3309E5896D5}"/>
                </a:ext>
              </a:extLst>
            </p:cNvPr>
            <p:cNvSpPr>
              <a:spLocks/>
            </p:cNvSpPr>
            <p:nvPr/>
          </p:nvSpPr>
          <p:spPr>
            <a:xfrm>
              <a:off x="2663626" y="2355908"/>
              <a:ext cx="332951" cy="252909"/>
            </a:xfrm>
            <a:custGeom>
              <a:avLst/>
              <a:gdLst/>
              <a:ahLst/>
              <a:cxnLst/>
              <a:rect l="l" t="t" r="r" b="b"/>
              <a:pathLst>
                <a:path w="1589" h="1207" extrusionOk="0">
                  <a:moveTo>
                    <a:pt x="0" y="0"/>
                  </a:moveTo>
                  <a:lnTo>
                    <a:pt x="1498" y="1207"/>
                  </a:lnTo>
                  <a:lnTo>
                    <a:pt x="1588" y="1090"/>
                  </a:lnTo>
                  <a:lnTo>
                    <a:pt x="0"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2137;p45">
              <a:extLst>
                <a:ext uri="{FF2B5EF4-FFF2-40B4-BE49-F238E27FC236}">
                  <a16:creationId xmlns:a16="http://schemas.microsoft.com/office/drawing/2014/main" id="{C9F4EA04-372E-CA36-DDE9-565EA9E6A714}"/>
                </a:ext>
              </a:extLst>
            </p:cNvPr>
            <p:cNvSpPr>
              <a:spLocks/>
            </p:cNvSpPr>
            <p:nvPr/>
          </p:nvSpPr>
          <p:spPr>
            <a:xfrm>
              <a:off x="2607051" y="2323640"/>
              <a:ext cx="175381" cy="179781"/>
            </a:xfrm>
            <a:custGeom>
              <a:avLst/>
              <a:gdLst/>
              <a:ahLst/>
              <a:cxnLst/>
              <a:rect l="l" t="t" r="r" b="b"/>
              <a:pathLst>
                <a:path w="837" h="858" extrusionOk="0">
                  <a:moveTo>
                    <a:pt x="16" y="1"/>
                  </a:moveTo>
                  <a:cubicBezTo>
                    <a:pt x="15" y="1"/>
                    <a:pt x="14" y="2"/>
                    <a:pt x="14" y="4"/>
                  </a:cubicBezTo>
                  <a:lnTo>
                    <a:pt x="14" y="4"/>
                  </a:lnTo>
                  <a:cubicBezTo>
                    <a:pt x="15" y="2"/>
                    <a:pt x="16" y="1"/>
                    <a:pt x="16" y="1"/>
                  </a:cubicBezTo>
                  <a:close/>
                  <a:moveTo>
                    <a:pt x="14" y="4"/>
                  </a:moveTo>
                  <a:cubicBezTo>
                    <a:pt x="10" y="11"/>
                    <a:pt x="0" y="29"/>
                    <a:pt x="0" y="53"/>
                  </a:cubicBezTo>
                  <a:cubicBezTo>
                    <a:pt x="0" y="75"/>
                    <a:pt x="11" y="96"/>
                    <a:pt x="16" y="117"/>
                  </a:cubicBezTo>
                  <a:cubicBezTo>
                    <a:pt x="22" y="133"/>
                    <a:pt x="37" y="159"/>
                    <a:pt x="53" y="186"/>
                  </a:cubicBezTo>
                  <a:cubicBezTo>
                    <a:pt x="69" y="212"/>
                    <a:pt x="90" y="239"/>
                    <a:pt x="111" y="265"/>
                  </a:cubicBezTo>
                  <a:cubicBezTo>
                    <a:pt x="127" y="292"/>
                    <a:pt x="154" y="318"/>
                    <a:pt x="180" y="345"/>
                  </a:cubicBezTo>
                  <a:cubicBezTo>
                    <a:pt x="233" y="398"/>
                    <a:pt x="286" y="450"/>
                    <a:pt x="350" y="498"/>
                  </a:cubicBezTo>
                  <a:cubicBezTo>
                    <a:pt x="376" y="525"/>
                    <a:pt x="408" y="546"/>
                    <a:pt x="434" y="572"/>
                  </a:cubicBezTo>
                  <a:cubicBezTo>
                    <a:pt x="461" y="593"/>
                    <a:pt x="493" y="620"/>
                    <a:pt x="519" y="636"/>
                  </a:cubicBezTo>
                  <a:cubicBezTo>
                    <a:pt x="577" y="678"/>
                    <a:pt x="630" y="715"/>
                    <a:pt x="678" y="752"/>
                  </a:cubicBezTo>
                  <a:cubicBezTo>
                    <a:pt x="773" y="816"/>
                    <a:pt x="837" y="858"/>
                    <a:pt x="837" y="858"/>
                  </a:cubicBezTo>
                  <a:cubicBezTo>
                    <a:pt x="837" y="858"/>
                    <a:pt x="778" y="810"/>
                    <a:pt x="683" y="742"/>
                  </a:cubicBezTo>
                  <a:cubicBezTo>
                    <a:pt x="641" y="710"/>
                    <a:pt x="583" y="673"/>
                    <a:pt x="530" y="625"/>
                  </a:cubicBezTo>
                  <a:cubicBezTo>
                    <a:pt x="508" y="604"/>
                    <a:pt x="482" y="577"/>
                    <a:pt x="450" y="551"/>
                  </a:cubicBezTo>
                  <a:cubicBezTo>
                    <a:pt x="429" y="525"/>
                    <a:pt x="397" y="498"/>
                    <a:pt x="366" y="477"/>
                  </a:cubicBezTo>
                  <a:cubicBezTo>
                    <a:pt x="313" y="424"/>
                    <a:pt x="260" y="371"/>
                    <a:pt x="212" y="318"/>
                  </a:cubicBezTo>
                  <a:cubicBezTo>
                    <a:pt x="186" y="292"/>
                    <a:pt x="170" y="265"/>
                    <a:pt x="149" y="239"/>
                  </a:cubicBezTo>
                  <a:cubicBezTo>
                    <a:pt x="127" y="212"/>
                    <a:pt x="106" y="196"/>
                    <a:pt x="96" y="170"/>
                  </a:cubicBezTo>
                  <a:cubicBezTo>
                    <a:pt x="80" y="149"/>
                    <a:pt x="69" y="122"/>
                    <a:pt x="53" y="101"/>
                  </a:cubicBezTo>
                  <a:cubicBezTo>
                    <a:pt x="48" y="80"/>
                    <a:pt x="37" y="69"/>
                    <a:pt x="27" y="48"/>
                  </a:cubicBezTo>
                  <a:cubicBezTo>
                    <a:pt x="19" y="28"/>
                    <a:pt x="14" y="10"/>
                    <a:pt x="14" y="4"/>
                  </a:cubicBezTo>
                  <a:close/>
                </a:path>
              </a:pathLst>
            </a:custGeom>
            <a:solidFill>
              <a:srgbClr val="F6F1F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2138;p45">
              <a:extLst>
                <a:ext uri="{FF2B5EF4-FFF2-40B4-BE49-F238E27FC236}">
                  <a16:creationId xmlns:a16="http://schemas.microsoft.com/office/drawing/2014/main" id="{24B954F4-03A5-5A6D-A2B9-6F11B1AB376D}"/>
                </a:ext>
              </a:extLst>
            </p:cNvPr>
            <p:cNvSpPr>
              <a:spLocks/>
            </p:cNvSpPr>
            <p:nvPr/>
          </p:nvSpPr>
          <p:spPr>
            <a:xfrm>
              <a:off x="1804113" y="2101533"/>
              <a:ext cx="61184" cy="46517"/>
            </a:xfrm>
            <a:custGeom>
              <a:avLst/>
              <a:gdLst/>
              <a:ahLst/>
              <a:cxnLst/>
              <a:rect l="l" t="t" r="r" b="b"/>
              <a:pathLst>
                <a:path w="292" h="222" extrusionOk="0">
                  <a:moveTo>
                    <a:pt x="61" y="1"/>
                  </a:moveTo>
                  <a:cubicBezTo>
                    <a:pt x="54" y="1"/>
                    <a:pt x="47" y="6"/>
                    <a:pt x="37" y="18"/>
                  </a:cubicBezTo>
                  <a:cubicBezTo>
                    <a:pt x="0" y="76"/>
                    <a:pt x="5" y="155"/>
                    <a:pt x="64" y="198"/>
                  </a:cubicBezTo>
                  <a:cubicBezTo>
                    <a:pt x="88" y="213"/>
                    <a:pt x="116" y="221"/>
                    <a:pt x="143" y="221"/>
                  </a:cubicBezTo>
                  <a:cubicBezTo>
                    <a:pt x="181" y="221"/>
                    <a:pt x="219" y="205"/>
                    <a:pt x="244" y="171"/>
                  </a:cubicBezTo>
                  <a:cubicBezTo>
                    <a:pt x="291" y="118"/>
                    <a:pt x="201" y="134"/>
                    <a:pt x="143" y="92"/>
                  </a:cubicBezTo>
                  <a:cubicBezTo>
                    <a:pt x="98" y="59"/>
                    <a:pt x="85" y="1"/>
                    <a:pt x="61"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2139;p45">
              <a:extLst>
                <a:ext uri="{FF2B5EF4-FFF2-40B4-BE49-F238E27FC236}">
                  <a16:creationId xmlns:a16="http://schemas.microsoft.com/office/drawing/2014/main" id="{A7584584-49E7-2559-0C6A-F2BB08CB97C5}"/>
                </a:ext>
              </a:extLst>
            </p:cNvPr>
            <p:cNvSpPr>
              <a:spLocks/>
            </p:cNvSpPr>
            <p:nvPr/>
          </p:nvSpPr>
          <p:spPr>
            <a:xfrm>
              <a:off x="3301241" y="2251560"/>
              <a:ext cx="1974448" cy="1483089"/>
            </a:xfrm>
            <a:custGeom>
              <a:avLst/>
              <a:gdLst/>
              <a:ahLst/>
              <a:cxnLst/>
              <a:rect l="l" t="t" r="r" b="b"/>
              <a:pathLst>
                <a:path w="9423" h="7078" extrusionOk="0">
                  <a:moveTo>
                    <a:pt x="64" y="0"/>
                  </a:moveTo>
                  <a:cubicBezTo>
                    <a:pt x="59" y="16"/>
                    <a:pt x="43" y="38"/>
                    <a:pt x="27" y="64"/>
                  </a:cubicBezTo>
                  <a:lnTo>
                    <a:pt x="1" y="101"/>
                  </a:lnTo>
                  <a:lnTo>
                    <a:pt x="9348" y="7077"/>
                  </a:lnTo>
                  <a:lnTo>
                    <a:pt x="9423" y="6977"/>
                  </a:lnTo>
                  <a:lnTo>
                    <a:pt x="64"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2140;p45">
              <a:extLst>
                <a:ext uri="{FF2B5EF4-FFF2-40B4-BE49-F238E27FC236}">
                  <a16:creationId xmlns:a16="http://schemas.microsoft.com/office/drawing/2014/main" id="{CC1FF086-DE71-4287-40FD-63C7A69B1ACF}"/>
                </a:ext>
              </a:extLst>
            </p:cNvPr>
            <p:cNvSpPr>
              <a:spLocks/>
            </p:cNvSpPr>
            <p:nvPr/>
          </p:nvSpPr>
          <p:spPr>
            <a:xfrm>
              <a:off x="1778550" y="1531178"/>
              <a:ext cx="3553714" cy="2145848"/>
            </a:xfrm>
            <a:custGeom>
              <a:avLst/>
              <a:gdLst/>
              <a:ahLst/>
              <a:cxnLst/>
              <a:rect l="l" t="t" r="r" b="b"/>
              <a:pathLst>
                <a:path w="16960" h="10241" extrusionOk="0">
                  <a:moveTo>
                    <a:pt x="2356" y="1316"/>
                  </a:moveTo>
                  <a:cubicBezTo>
                    <a:pt x="2356" y="1316"/>
                    <a:pt x="2366" y="1427"/>
                    <a:pt x="2366" y="1591"/>
                  </a:cubicBezTo>
                  <a:cubicBezTo>
                    <a:pt x="2366" y="1681"/>
                    <a:pt x="2366" y="1771"/>
                    <a:pt x="2361" y="1877"/>
                  </a:cubicBezTo>
                  <a:cubicBezTo>
                    <a:pt x="2361" y="1930"/>
                    <a:pt x="2356" y="1983"/>
                    <a:pt x="2356" y="2036"/>
                  </a:cubicBezTo>
                  <a:cubicBezTo>
                    <a:pt x="2351" y="2089"/>
                    <a:pt x="2351" y="2147"/>
                    <a:pt x="2345" y="2200"/>
                  </a:cubicBezTo>
                  <a:cubicBezTo>
                    <a:pt x="2335" y="2258"/>
                    <a:pt x="2329" y="2316"/>
                    <a:pt x="2324" y="2369"/>
                  </a:cubicBezTo>
                  <a:lnTo>
                    <a:pt x="2303" y="2528"/>
                  </a:lnTo>
                  <a:cubicBezTo>
                    <a:pt x="2287" y="2634"/>
                    <a:pt x="2271" y="2724"/>
                    <a:pt x="2255" y="2814"/>
                  </a:cubicBezTo>
                  <a:cubicBezTo>
                    <a:pt x="2223" y="2978"/>
                    <a:pt x="2192" y="3084"/>
                    <a:pt x="2192" y="3084"/>
                  </a:cubicBezTo>
                  <a:cubicBezTo>
                    <a:pt x="2192" y="3084"/>
                    <a:pt x="2176" y="2973"/>
                    <a:pt x="2176" y="2803"/>
                  </a:cubicBezTo>
                  <a:cubicBezTo>
                    <a:pt x="2176" y="2719"/>
                    <a:pt x="2176" y="2629"/>
                    <a:pt x="2186" y="2523"/>
                  </a:cubicBezTo>
                  <a:cubicBezTo>
                    <a:pt x="2186" y="2465"/>
                    <a:pt x="2192" y="2417"/>
                    <a:pt x="2192" y="2364"/>
                  </a:cubicBezTo>
                  <a:cubicBezTo>
                    <a:pt x="2197" y="2306"/>
                    <a:pt x="2197" y="2248"/>
                    <a:pt x="2202" y="2195"/>
                  </a:cubicBezTo>
                  <a:cubicBezTo>
                    <a:pt x="2208" y="2142"/>
                    <a:pt x="2218" y="2083"/>
                    <a:pt x="2223" y="2030"/>
                  </a:cubicBezTo>
                  <a:lnTo>
                    <a:pt x="2245" y="1872"/>
                  </a:lnTo>
                  <a:cubicBezTo>
                    <a:pt x="2255" y="1766"/>
                    <a:pt x="2276" y="1671"/>
                    <a:pt x="2287" y="1586"/>
                  </a:cubicBezTo>
                  <a:cubicBezTo>
                    <a:pt x="2324" y="1422"/>
                    <a:pt x="2356" y="1316"/>
                    <a:pt x="2356" y="1316"/>
                  </a:cubicBezTo>
                  <a:close/>
                  <a:moveTo>
                    <a:pt x="2504" y="1978"/>
                  </a:moveTo>
                  <a:cubicBezTo>
                    <a:pt x="2504" y="1978"/>
                    <a:pt x="2515" y="2057"/>
                    <a:pt x="2520" y="2173"/>
                  </a:cubicBezTo>
                  <a:cubicBezTo>
                    <a:pt x="2520" y="2237"/>
                    <a:pt x="2530" y="2300"/>
                    <a:pt x="2520" y="2375"/>
                  </a:cubicBezTo>
                  <a:cubicBezTo>
                    <a:pt x="2520" y="2449"/>
                    <a:pt x="2515" y="2528"/>
                    <a:pt x="2509" y="2607"/>
                  </a:cubicBezTo>
                  <a:cubicBezTo>
                    <a:pt x="2504" y="2687"/>
                    <a:pt x="2488" y="2761"/>
                    <a:pt x="2478" y="2830"/>
                  </a:cubicBezTo>
                  <a:cubicBezTo>
                    <a:pt x="2462" y="2904"/>
                    <a:pt x="2451" y="2967"/>
                    <a:pt x="2435" y="3031"/>
                  </a:cubicBezTo>
                  <a:cubicBezTo>
                    <a:pt x="2409" y="3142"/>
                    <a:pt x="2377" y="3221"/>
                    <a:pt x="2377" y="3221"/>
                  </a:cubicBezTo>
                  <a:cubicBezTo>
                    <a:pt x="2377" y="3221"/>
                    <a:pt x="2356" y="3142"/>
                    <a:pt x="2356" y="3026"/>
                  </a:cubicBezTo>
                  <a:cubicBezTo>
                    <a:pt x="2356" y="2962"/>
                    <a:pt x="2351" y="2899"/>
                    <a:pt x="2356" y="2824"/>
                  </a:cubicBezTo>
                  <a:cubicBezTo>
                    <a:pt x="2356" y="2750"/>
                    <a:pt x="2361" y="2671"/>
                    <a:pt x="2372" y="2592"/>
                  </a:cubicBezTo>
                  <a:cubicBezTo>
                    <a:pt x="2377" y="2512"/>
                    <a:pt x="2388" y="2438"/>
                    <a:pt x="2403" y="2369"/>
                  </a:cubicBezTo>
                  <a:cubicBezTo>
                    <a:pt x="2414" y="2295"/>
                    <a:pt x="2430" y="2232"/>
                    <a:pt x="2440" y="2168"/>
                  </a:cubicBezTo>
                  <a:cubicBezTo>
                    <a:pt x="2467" y="2057"/>
                    <a:pt x="2504" y="1978"/>
                    <a:pt x="2504" y="1978"/>
                  </a:cubicBezTo>
                  <a:close/>
                  <a:moveTo>
                    <a:pt x="203" y="210"/>
                  </a:moveTo>
                  <a:cubicBezTo>
                    <a:pt x="213" y="211"/>
                    <a:pt x="269" y="219"/>
                    <a:pt x="360" y="252"/>
                  </a:cubicBezTo>
                  <a:cubicBezTo>
                    <a:pt x="413" y="263"/>
                    <a:pt x="471" y="289"/>
                    <a:pt x="535" y="316"/>
                  </a:cubicBezTo>
                  <a:cubicBezTo>
                    <a:pt x="572" y="331"/>
                    <a:pt x="604" y="347"/>
                    <a:pt x="641" y="368"/>
                  </a:cubicBezTo>
                  <a:cubicBezTo>
                    <a:pt x="683" y="390"/>
                    <a:pt x="715" y="411"/>
                    <a:pt x="757" y="437"/>
                  </a:cubicBezTo>
                  <a:lnTo>
                    <a:pt x="874" y="517"/>
                  </a:lnTo>
                  <a:lnTo>
                    <a:pt x="995" y="612"/>
                  </a:lnTo>
                  <a:cubicBezTo>
                    <a:pt x="1033" y="654"/>
                    <a:pt x="1075" y="686"/>
                    <a:pt x="1112" y="728"/>
                  </a:cubicBezTo>
                  <a:cubicBezTo>
                    <a:pt x="1154" y="765"/>
                    <a:pt x="1186" y="813"/>
                    <a:pt x="1223" y="861"/>
                  </a:cubicBezTo>
                  <a:cubicBezTo>
                    <a:pt x="1260" y="903"/>
                    <a:pt x="1292" y="956"/>
                    <a:pt x="1324" y="1004"/>
                  </a:cubicBezTo>
                  <a:cubicBezTo>
                    <a:pt x="1355" y="1057"/>
                    <a:pt x="1382" y="1109"/>
                    <a:pt x="1408" y="1162"/>
                  </a:cubicBezTo>
                  <a:cubicBezTo>
                    <a:pt x="1461" y="1274"/>
                    <a:pt x="1509" y="1390"/>
                    <a:pt x="1535" y="1506"/>
                  </a:cubicBezTo>
                  <a:cubicBezTo>
                    <a:pt x="1541" y="1538"/>
                    <a:pt x="1557" y="1559"/>
                    <a:pt x="1562" y="1602"/>
                  </a:cubicBezTo>
                  <a:lnTo>
                    <a:pt x="1578" y="1686"/>
                  </a:lnTo>
                  <a:lnTo>
                    <a:pt x="1588" y="1771"/>
                  </a:lnTo>
                  <a:cubicBezTo>
                    <a:pt x="1594" y="1803"/>
                    <a:pt x="1594" y="1829"/>
                    <a:pt x="1594" y="1866"/>
                  </a:cubicBezTo>
                  <a:lnTo>
                    <a:pt x="1604" y="1956"/>
                  </a:lnTo>
                  <a:cubicBezTo>
                    <a:pt x="1604" y="1988"/>
                    <a:pt x="1604" y="2015"/>
                    <a:pt x="1594" y="2052"/>
                  </a:cubicBezTo>
                  <a:cubicBezTo>
                    <a:pt x="1594" y="2083"/>
                    <a:pt x="1588" y="2110"/>
                    <a:pt x="1588" y="2142"/>
                  </a:cubicBezTo>
                  <a:cubicBezTo>
                    <a:pt x="1583" y="2168"/>
                    <a:pt x="1583" y="2200"/>
                    <a:pt x="1578" y="2232"/>
                  </a:cubicBezTo>
                  <a:cubicBezTo>
                    <a:pt x="1567" y="2258"/>
                    <a:pt x="1567" y="2290"/>
                    <a:pt x="1562" y="2316"/>
                  </a:cubicBezTo>
                  <a:lnTo>
                    <a:pt x="1541" y="2396"/>
                  </a:lnTo>
                  <a:cubicBezTo>
                    <a:pt x="1530" y="2449"/>
                    <a:pt x="1509" y="2502"/>
                    <a:pt x="1488" y="2549"/>
                  </a:cubicBezTo>
                  <a:cubicBezTo>
                    <a:pt x="1451" y="2644"/>
                    <a:pt x="1403" y="2734"/>
                    <a:pt x="1355" y="2814"/>
                  </a:cubicBezTo>
                  <a:cubicBezTo>
                    <a:pt x="1318" y="2893"/>
                    <a:pt x="1265" y="2957"/>
                    <a:pt x="1218" y="3015"/>
                  </a:cubicBezTo>
                  <a:cubicBezTo>
                    <a:pt x="1170" y="3079"/>
                    <a:pt x="1128" y="3116"/>
                    <a:pt x="1085" y="3158"/>
                  </a:cubicBezTo>
                  <a:cubicBezTo>
                    <a:pt x="1048" y="3190"/>
                    <a:pt x="1011" y="3216"/>
                    <a:pt x="995" y="3232"/>
                  </a:cubicBezTo>
                  <a:cubicBezTo>
                    <a:pt x="974" y="3253"/>
                    <a:pt x="958" y="3259"/>
                    <a:pt x="958" y="3259"/>
                  </a:cubicBezTo>
                  <a:lnTo>
                    <a:pt x="995" y="3227"/>
                  </a:lnTo>
                  <a:cubicBezTo>
                    <a:pt x="1011" y="3206"/>
                    <a:pt x="1038" y="3174"/>
                    <a:pt x="1070" y="3137"/>
                  </a:cubicBezTo>
                  <a:cubicBezTo>
                    <a:pt x="1107" y="3094"/>
                    <a:pt x="1144" y="3041"/>
                    <a:pt x="1186" y="2983"/>
                  </a:cubicBezTo>
                  <a:cubicBezTo>
                    <a:pt x="1223" y="2925"/>
                    <a:pt x="1265" y="2851"/>
                    <a:pt x="1302" y="2772"/>
                  </a:cubicBezTo>
                  <a:cubicBezTo>
                    <a:pt x="1345" y="2692"/>
                    <a:pt x="1377" y="2607"/>
                    <a:pt x="1408" y="2507"/>
                  </a:cubicBezTo>
                  <a:cubicBezTo>
                    <a:pt x="1424" y="2459"/>
                    <a:pt x="1440" y="2406"/>
                    <a:pt x="1451" y="2364"/>
                  </a:cubicBezTo>
                  <a:cubicBezTo>
                    <a:pt x="1456" y="2332"/>
                    <a:pt x="1461" y="2306"/>
                    <a:pt x="1461" y="2285"/>
                  </a:cubicBezTo>
                  <a:cubicBezTo>
                    <a:pt x="1461" y="2258"/>
                    <a:pt x="1467" y="2232"/>
                    <a:pt x="1467" y="2205"/>
                  </a:cubicBezTo>
                  <a:cubicBezTo>
                    <a:pt x="1467" y="2179"/>
                    <a:pt x="1477" y="2152"/>
                    <a:pt x="1477" y="2126"/>
                  </a:cubicBezTo>
                  <a:lnTo>
                    <a:pt x="1477" y="2036"/>
                  </a:lnTo>
                  <a:lnTo>
                    <a:pt x="1477" y="1951"/>
                  </a:lnTo>
                  <a:lnTo>
                    <a:pt x="1467" y="1866"/>
                  </a:lnTo>
                  <a:cubicBezTo>
                    <a:pt x="1467" y="1840"/>
                    <a:pt x="1467" y="1813"/>
                    <a:pt x="1461" y="1776"/>
                  </a:cubicBezTo>
                  <a:lnTo>
                    <a:pt x="1451" y="1692"/>
                  </a:lnTo>
                  <a:lnTo>
                    <a:pt x="1435" y="1607"/>
                  </a:lnTo>
                  <a:lnTo>
                    <a:pt x="1414" y="1528"/>
                  </a:lnTo>
                  <a:cubicBezTo>
                    <a:pt x="1387" y="1416"/>
                    <a:pt x="1345" y="1311"/>
                    <a:pt x="1302" y="1205"/>
                  </a:cubicBezTo>
                  <a:cubicBezTo>
                    <a:pt x="1276" y="1152"/>
                    <a:pt x="1250" y="1104"/>
                    <a:pt x="1223" y="1051"/>
                  </a:cubicBezTo>
                  <a:cubicBezTo>
                    <a:pt x="1197" y="1004"/>
                    <a:pt x="1165" y="956"/>
                    <a:pt x="1138" y="914"/>
                  </a:cubicBezTo>
                  <a:cubicBezTo>
                    <a:pt x="1107" y="866"/>
                    <a:pt x="1070" y="824"/>
                    <a:pt x="1038" y="787"/>
                  </a:cubicBezTo>
                  <a:cubicBezTo>
                    <a:pt x="1006" y="744"/>
                    <a:pt x="974" y="707"/>
                    <a:pt x="932" y="675"/>
                  </a:cubicBezTo>
                  <a:cubicBezTo>
                    <a:pt x="895" y="638"/>
                    <a:pt x="863" y="607"/>
                    <a:pt x="826" y="575"/>
                  </a:cubicBezTo>
                  <a:cubicBezTo>
                    <a:pt x="789" y="543"/>
                    <a:pt x="757" y="517"/>
                    <a:pt x="720" y="490"/>
                  </a:cubicBezTo>
                  <a:cubicBezTo>
                    <a:pt x="688" y="464"/>
                    <a:pt x="651" y="437"/>
                    <a:pt x="614" y="416"/>
                  </a:cubicBezTo>
                  <a:cubicBezTo>
                    <a:pt x="583" y="395"/>
                    <a:pt x="551" y="368"/>
                    <a:pt x="519" y="358"/>
                  </a:cubicBezTo>
                  <a:cubicBezTo>
                    <a:pt x="456" y="321"/>
                    <a:pt x="397" y="289"/>
                    <a:pt x="350" y="268"/>
                  </a:cubicBezTo>
                  <a:cubicBezTo>
                    <a:pt x="307" y="252"/>
                    <a:pt x="265" y="231"/>
                    <a:pt x="239" y="226"/>
                  </a:cubicBezTo>
                  <a:cubicBezTo>
                    <a:pt x="218" y="213"/>
                    <a:pt x="207" y="210"/>
                    <a:pt x="203" y="210"/>
                  </a:cubicBezTo>
                  <a:close/>
                  <a:moveTo>
                    <a:pt x="1419" y="3931"/>
                  </a:moveTo>
                  <a:cubicBezTo>
                    <a:pt x="1406" y="3935"/>
                    <a:pt x="1394" y="3938"/>
                    <a:pt x="1382" y="3941"/>
                  </a:cubicBezTo>
                  <a:cubicBezTo>
                    <a:pt x="1394" y="3938"/>
                    <a:pt x="1407" y="3935"/>
                    <a:pt x="1419" y="3931"/>
                  </a:cubicBezTo>
                  <a:close/>
                  <a:moveTo>
                    <a:pt x="450" y="1"/>
                  </a:moveTo>
                  <a:cubicBezTo>
                    <a:pt x="282" y="1"/>
                    <a:pt x="124" y="62"/>
                    <a:pt x="0" y="226"/>
                  </a:cubicBezTo>
                  <a:cubicBezTo>
                    <a:pt x="0" y="226"/>
                    <a:pt x="1027" y="448"/>
                    <a:pt x="1297" y="1623"/>
                  </a:cubicBezTo>
                  <a:cubicBezTo>
                    <a:pt x="1541" y="2660"/>
                    <a:pt x="757" y="3280"/>
                    <a:pt x="757" y="3280"/>
                  </a:cubicBezTo>
                  <a:cubicBezTo>
                    <a:pt x="974" y="3449"/>
                    <a:pt x="1085" y="3613"/>
                    <a:pt x="1096" y="3809"/>
                  </a:cubicBezTo>
                  <a:lnTo>
                    <a:pt x="1160" y="3793"/>
                  </a:lnTo>
                  <a:cubicBezTo>
                    <a:pt x="1197" y="3783"/>
                    <a:pt x="1239" y="3772"/>
                    <a:pt x="1276" y="3767"/>
                  </a:cubicBezTo>
                  <a:cubicBezTo>
                    <a:pt x="1366" y="3751"/>
                    <a:pt x="1451" y="3740"/>
                    <a:pt x="1541" y="3740"/>
                  </a:cubicBezTo>
                  <a:lnTo>
                    <a:pt x="1673" y="3740"/>
                  </a:lnTo>
                  <a:cubicBezTo>
                    <a:pt x="1721" y="3740"/>
                    <a:pt x="1763" y="3745"/>
                    <a:pt x="1800" y="3751"/>
                  </a:cubicBezTo>
                  <a:lnTo>
                    <a:pt x="1922" y="3772"/>
                  </a:lnTo>
                  <a:cubicBezTo>
                    <a:pt x="1959" y="3777"/>
                    <a:pt x="1991" y="3793"/>
                    <a:pt x="2017" y="3798"/>
                  </a:cubicBezTo>
                  <a:cubicBezTo>
                    <a:pt x="2054" y="3804"/>
                    <a:pt x="2081" y="3809"/>
                    <a:pt x="2107" y="3825"/>
                  </a:cubicBezTo>
                  <a:cubicBezTo>
                    <a:pt x="2133" y="3830"/>
                    <a:pt x="2149" y="3835"/>
                    <a:pt x="2171" y="3846"/>
                  </a:cubicBezTo>
                  <a:cubicBezTo>
                    <a:pt x="2202" y="3857"/>
                    <a:pt x="2223" y="3862"/>
                    <a:pt x="2223" y="3862"/>
                  </a:cubicBezTo>
                  <a:cubicBezTo>
                    <a:pt x="2223" y="3862"/>
                    <a:pt x="2202" y="3862"/>
                    <a:pt x="2165" y="3857"/>
                  </a:cubicBezTo>
                  <a:cubicBezTo>
                    <a:pt x="2144" y="3857"/>
                    <a:pt x="2123" y="3851"/>
                    <a:pt x="2096" y="3851"/>
                  </a:cubicBezTo>
                  <a:cubicBezTo>
                    <a:pt x="2070" y="3846"/>
                    <a:pt x="2044" y="3846"/>
                    <a:pt x="2012" y="3846"/>
                  </a:cubicBezTo>
                  <a:cubicBezTo>
                    <a:pt x="1991" y="3846"/>
                    <a:pt x="1969" y="3841"/>
                    <a:pt x="1947" y="3841"/>
                  </a:cubicBezTo>
                  <a:cubicBezTo>
                    <a:pt x="1935" y="3841"/>
                    <a:pt x="1924" y="3843"/>
                    <a:pt x="1911" y="3846"/>
                  </a:cubicBezTo>
                  <a:cubicBezTo>
                    <a:pt x="1879" y="3846"/>
                    <a:pt x="1842" y="3846"/>
                    <a:pt x="1800" y="3851"/>
                  </a:cubicBezTo>
                  <a:cubicBezTo>
                    <a:pt x="1763" y="3857"/>
                    <a:pt x="1721" y="3857"/>
                    <a:pt x="1684" y="3862"/>
                  </a:cubicBezTo>
                  <a:cubicBezTo>
                    <a:pt x="1641" y="3873"/>
                    <a:pt x="1604" y="3878"/>
                    <a:pt x="1562" y="3888"/>
                  </a:cubicBezTo>
                  <a:cubicBezTo>
                    <a:pt x="1515" y="3901"/>
                    <a:pt x="1468" y="3917"/>
                    <a:pt x="1419" y="3931"/>
                  </a:cubicBezTo>
                  <a:lnTo>
                    <a:pt x="1419" y="3931"/>
                  </a:lnTo>
                  <a:cubicBezTo>
                    <a:pt x="1537" y="3901"/>
                    <a:pt x="1658" y="3886"/>
                    <a:pt x="1780" y="3886"/>
                  </a:cubicBezTo>
                  <a:cubicBezTo>
                    <a:pt x="2075" y="3886"/>
                    <a:pt x="2371" y="3976"/>
                    <a:pt x="2626" y="4169"/>
                  </a:cubicBezTo>
                  <a:lnTo>
                    <a:pt x="3589" y="4883"/>
                  </a:lnTo>
                  <a:cubicBezTo>
                    <a:pt x="3594" y="4883"/>
                    <a:pt x="3594" y="4889"/>
                    <a:pt x="3600" y="4889"/>
                  </a:cubicBezTo>
                  <a:lnTo>
                    <a:pt x="5743" y="6493"/>
                  </a:lnTo>
                  <a:lnTo>
                    <a:pt x="5743" y="6493"/>
                  </a:lnTo>
                  <a:lnTo>
                    <a:pt x="2710" y="4116"/>
                  </a:lnTo>
                  <a:lnTo>
                    <a:pt x="6347" y="6694"/>
                  </a:lnTo>
                  <a:cubicBezTo>
                    <a:pt x="6363" y="6683"/>
                    <a:pt x="6384" y="6678"/>
                    <a:pt x="6400" y="6662"/>
                  </a:cubicBezTo>
                  <a:cubicBezTo>
                    <a:pt x="6479" y="6604"/>
                    <a:pt x="6564" y="6546"/>
                    <a:pt x="6654" y="6477"/>
                  </a:cubicBezTo>
                  <a:lnTo>
                    <a:pt x="5537" y="5646"/>
                  </a:lnTo>
                  <a:cubicBezTo>
                    <a:pt x="5516" y="5649"/>
                    <a:pt x="5495" y="5650"/>
                    <a:pt x="5473" y="5650"/>
                  </a:cubicBezTo>
                  <a:cubicBezTo>
                    <a:pt x="5379" y="5650"/>
                    <a:pt x="5280" y="5622"/>
                    <a:pt x="5198" y="5566"/>
                  </a:cubicBezTo>
                  <a:lnTo>
                    <a:pt x="3224" y="4090"/>
                  </a:lnTo>
                  <a:cubicBezTo>
                    <a:pt x="3054" y="3962"/>
                    <a:pt x="3002" y="3745"/>
                    <a:pt x="3081" y="3560"/>
                  </a:cubicBezTo>
                  <a:cubicBezTo>
                    <a:pt x="2917" y="3375"/>
                    <a:pt x="3102" y="2798"/>
                    <a:pt x="3520" y="2242"/>
                  </a:cubicBezTo>
                  <a:cubicBezTo>
                    <a:pt x="3890" y="1751"/>
                    <a:pt x="4313" y="1426"/>
                    <a:pt x="4567" y="1426"/>
                  </a:cubicBezTo>
                  <a:cubicBezTo>
                    <a:pt x="4601" y="1426"/>
                    <a:pt x="4631" y="1431"/>
                    <a:pt x="4658" y="1443"/>
                  </a:cubicBezTo>
                  <a:cubicBezTo>
                    <a:pt x="4743" y="1367"/>
                    <a:pt x="4849" y="1327"/>
                    <a:pt x="4958" y="1327"/>
                  </a:cubicBezTo>
                  <a:cubicBezTo>
                    <a:pt x="5046" y="1327"/>
                    <a:pt x="5135" y="1354"/>
                    <a:pt x="5214" y="1411"/>
                  </a:cubicBezTo>
                  <a:lnTo>
                    <a:pt x="7194" y="2883"/>
                  </a:lnTo>
                  <a:cubicBezTo>
                    <a:pt x="7305" y="2962"/>
                    <a:pt x="7363" y="3089"/>
                    <a:pt x="7363" y="3216"/>
                  </a:cubicBezTo>
                  <a:lnTo>
                    <a:pt x="16790" y="10240"/>
                  </a:lnTo>
                  <a:lnTo>
                    <a:pt x="16960" y="10023"/>
                  </a:lnTo>
                  <a:lnTo>
                    <a:pt x="16758" y="9870"/>
                  </a:lnTo>
                  <a:lnTo>
                    <a:pt x="16742" y="9859"/>
                  </a:lnTo>
                  <a:lnTo>
                    <a:pt x="15716" y="9092"/>
                  </a:lnTo>
                  <a:lnTo>
                    <a:pt x="15710" y="9086"/>
                  </a:lnTo>
                  <a:cubicBezTo>
                    <a:pt x="15504" y="8933"/>
                    <a:pt x="9417" y="4391"/>
                    <a:pt x="8930" y="4031"/>
                  </a:cubicBezTo>
                  <a:cubicBezTo>
                    <a:pt x="8443" y="3666"/>
                    <a:pt x="8893" y="3507"/>
                    <a:pt x="8268" y="3041"/>
                  </a:cubicBezTo>
                  <a:lnTo>
                    <a:pt x="5013" y="617"/>
                  </a:lnTo>
                  <a:cubicBezTo>
                    <a:pt x="4935" y="557"/>
                    <a:pt x="4840" y="525"/>
                    <a:pt x="4745" y="525"/>
                  </a:cubicBezTo>
                  <a:cubicBezTo>
                    <a:pt x="4698" y="525"/>
                    <a:pt x="4651" y="533"/>
                    <a:pt x="4605" y="548"/>
                  </a:cubicBezTo>
                  <a:cubicBezTo>
                    <a:pt x="4537" y="570"/>
                    <a:pt x="4462" y="596"/>
                    <a:pt x="4372" y="623"/>
                  </a:cubicBezTo>
                  <a:cubicBezTo>
                    <a:pt x="3615" y="842"/>
                    <a:pt x="3069" y="918"/>
                    <a:pt x="2669" y="918"/>
                  </a:cubicBezTo>
                  <a:cubicBezTo>
                    <a:pt x="2016" y="918"/>
                    <a:pt x="1752" y="714"/>
                    <a:pt x="1588" y="596"/>
                  </a:cubicBezTo>
                  <a:cubicBezTo>
                    <a:pt x="1530" y="548"/>
                    <a:pt x="1488" y="511"/>
                    <a:pt x="1456" y="485"/>
                  </a:cubicBezTo>
                  <a:cubicBezTo>
                    <a:pt x="1419" y="448"/>
                    <a:pt x="1371" y="411"/>
                    <a:pt x="1313" y="368"/>
                  </a:cubicBezTo>
                  <a:cubicBezTo>
                    <a:pt x="1086" y="199"/>
                    <a:pt x="751" y="1"/>
                    <a:pt x="450"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2141;p45">
              <a:extLst>
                <a:ext uri="{FF2B5EF4-FFF2-40B4-BE49-F238E27FC236}">
                  <a16:creationId xmlns:a16="http://schemas.microsoft.com/office/drawing/2014/main" id="{F2AF3276-6DC8-4E4F-7227-12545D7BB1A7}"/>
                </a:ext>
              </a:extLst>
            </p:cNvPr>
            <p:cNvSpPr>
              <a:spLocks/>
            </p:cNvSpPr>
            <p:nvPr/>
          </p:nvSpPr>
          <p:spPr>
            <a:xfrm>
              <a:off x="2685837" y="1922171"/>
              <a:ext cx="542486" cy="451548"/>
            </a:xfrm>
            <a:custGeom>
              <a:avLst/>
              <a:gdLst/>
              <a:ahLst/>
              <a:cxnLst/>
              <a:rect l="l" t="t" r="r" b="b"/>
              <a:pathLst>
                <a:path w="2589" h="2155" extrusionOk="0">
                  <a:moveTo>
                    <a:pt x="870" y="491"/>
                  </a:moveTo>
                  <a:cubicBezTo>
                    <a:pt x="878" y="491"/>
                    <a:pt x="887" y="491"/>
                    <a:pt x="895" y="493"/>
                  </a:cubicBezTo>
                  <a:cubicBezTo>
                    <a:pt x="963" y="503"/>
                    <a:pt x="1001" y="519"/>
                    <a:pt x="1001" y="519"/>
                  </a:cubicBezTo>
                  <a:cubicBezTo>
                    <a:pt x="1001" y="519"/>
                    <a:pt x="963" y="551"/>
                    <a:pt x="905" y="561"/>
                  </a:cubicBezTo>
                  <a:cubicBezTo>
                    <a:pt x="889" y="567"/>
                    <a:pt x="879" y="567"/>
                    <a:pt x="858" y="572"/>
                  </a:cubicBezTo>
                  <a:cubicBezTo>
                    <a:pt x="847" y="583"/>
                    <a:pt x="831" y="588"/>
                    <a:pt x="810" y="593"/>
                  </a:cubicBezTo>
                  <a:cubicBezTo>
                    <a:pt x="799" y="599"/>
                    <a:pt x="784" y="614"/>
                    <a:pt x="773" y="620"/>
                  </a:cubicBezTo>
                  <a:cubicBezTo>
                    <a:pt x="762" y="630"/>
                    <a:pt x="757" y="636"/>
                    <a:pt x="752" y="636"/>
                  </a:cubicBezTo>
                  <a:lnTo>
                    <a:pt x="736" y="657"/>
                  </a:lnTo>
                  <a:cubicBezTo>
                    <a:pt x="725" y="667"/>
                    <a:pt x="725" y="683"/>
                    <a:pt x="715" y="694"/>
                  </a:cubicBezTo>
                  <a:cubicBezTo>
                    <a:pt x="715" y="715"/>
                    <a:pt x="699" y="726"/>
                    <a:pt x="699" y="741"/>
                  </a:cubicBezTo>
                  <a:cubicBezTo>
                    <a:pt x="699" y="763"/>
                    <a:pt x="694" y="773"/>
                    <a:pt x="694" y="784"/>
                  </a:cubicBezTo>
                  <a:lnTo>
                    <a:pt x="694" y="831"/>
                  </a:lnTo>
                  <a:lnTo>
                    <a:pt x="694" y="906"/>
                  </a:lnTo>
                  <a:lnTo>
                    <a:pt x="694" y="937"/>
                  </a:lnTo>
                  <a:cubicBezTo>
                    <a:pt x="694" y="937"/>
                    <a:pt x="683" y="932"/>
                    <a:pt x="678" y="911"/>
                  </a:cubicBezTo>
                  <a:cubicBezTo>
                    <a:pt x="672" y="890"/>
                    <a:pt x="651" y="874"/>
                    <a:pt x="646" y="837"/>
                  </a:cubicBezTo>
                  <a:cubicBezTo>
                    <a:pt x="635" y="805"/>
                    <a:pt x="625" y="768"/>
                    <a:pt x="625" y="726"/>
                  </a:cubicBezTo>
                  <a:cubicBezTo>
                    <a:pt x="625" y="704"/>
                    <a:pt x="635" y="678"/>
                    <a:pt x="641" y="662"/>
                  </a:cubicBezTo>
                  <a:cubicBezTo>
                    <a:pt x="646" y="641"/>
                    <a:pt x="662" y="614"/>
                    <a:pt x="672" y="593"/>
                  </a:cubicBezTo>
                  <a:lnTo>
                    <a:pt x="699" y="567"/>
                  </a:lnTo>
                  <a:cubicBezTo>
                    <a:pt x="704" y="561"/>
                    <a:pt x="720" y="556"/>
                    <a:pt x="725" y="540"/>
                  </a:cubicBezTo>
                  <a:cubicBezTo>
                    <a:pt x="746" y="530"/>
                    <a:pt x="762" y="514"/>
                    <a:pt x="784" y="509"/>
                  </a:cubicBezTo>
                  <a:cubicBezTo>
                    <a:pt x="815" y="497"/>
                    <a:pt x="844" y="491"/>
                    <a:pt x="870" y="491"/>
                  </a:cubicBezTo>
                  <a:close/>
                  <a:moveTo>
                    <a:pt x="360" y="0"/>
                  </a:moveTo>
                  <a:lnTo>
                    <a:pt x="0" y="487"/>
                  </a:lnTo>
                  <a:lnTo>
                    <a:pt x="2229" y="2155"/>
                  </a:lnTo>
                  <a:lnTo>
                    <a:pt x="2345" y="1996"/>
                  </a:lnTo>
                  <a:lnTo>
                    <a:pt x="852" y="747"/>
                  </a:lnTo>
                  <a:lnTo>
                    <a:pt x="852" y="747"/>
                  </a:lnTo>
                  <a:lnTo>
                    <a:pt x="2472" y="1827"/>
                  </a:lnTo>
                  <a:lnTo>
                    <a:pt x="2588" y="1668"/>
                  </a:lnTo>
                  <a:lnTo>
                    <a:pt x="360"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2142;p45">
              <a:extLst>
                <a:ext uri="{FF2B5EF4-FFF2-40B4-BE49-F238E27FC236}">
                  <a16:creationId xmlns:a16="http://schemas.microsoft.com/office/drawing/2014/main" id="{71E97370-F10C-B267-1FF4-DAEDE081D287}"/>
                </a:ext>
              </a:extLst>
            </p:cNvPr>
            <p:cNvSpPr>
              <a:spLocks/>
            </p:cNvSpPr>
            <p:nvPr/>
          </p:nvSpPr>
          <p:spPr>
            <a:xfrm>
              <a:off x="1720928" y="2063397"/>
              <a:ext cx="157570" cy="122997"/>
            </a:xfrm>
            <a:custGeom>
              <a:avLst/>
              <a:gdLst/>
              <a:ahLst/>
              <a:cxnLst/>
              <a:rect l="l" t="t" r="r" b="b"/>
              <a:pathLst>
                <a:path w="752" h="587" extrusionOk="0">
                  <a:moveTo>
                    <a:pt x="521" y="1"/>
                  </a:moveTo>
                  <a:cubicBezTo>
                    <a:pt x="487" y="1"/>
                    <a:pt x="451" y="7"/>
                    <a:pt x="413" y="20"/>
                  </a:cubicBezTo>
                  <a:cubicBezTo>
                    <a:pt x="397" y="25"/>
                    <a:pt x="376" y="41"/>
                    <a:pt x="355" y="52"/>
                  </a:cubicBezTo>
                  <a:cubicBezTo>
                    <a:pt x="334" y="67"/>
                    <a:pt x="318" y="89"/>
                    <a:pt x="307" y="99"/>
                  </a:cubicBezTo>
                  <a:cubicBezTo>
                    <a:pt x="275" y="136"/>
                    <a:pt x="254" y="179"/>
                    <a:pt x="249" y="226"/>
                  </a:cubicBezTo>
                  <a:cubicBezTo>
                    <a:pt x="244" y="269"/>
                    <a:pt x="249" y="316"/>
                    <a:pt x="265" y="364"/>
                  </a:cubicBezTo>
                  <a:cubicBezTo>
                    <a:pt x="275" y="412"/>
                    <a:pt x="302" y="443"/>
                    <a:pt x="334" y="475"/>
                  </a:cubicBezTo>
                  <a:lnTo>
                    <a:pt x="355" y="496"/>
                  </a:lnTo>
                  <a:cubicBezTo>
                    <a:pt x="371" y="501"/>
                    <a:pt x="376" y="507"/>
                    <a:pt x="381" y="517"/>
                  </a:cubicBezTo>
                  <a:cubicBezTo>
                    <a:pt x="402" y="523"/>
                    <a:pt x="413" y="528"/>
                    <a:pt x="434" y="539"/>
                  </a:cubicBezTo>
                  <a:cubicBezTo>
                    <a:pt x="455" y="544"/>
                    <a:pt x="474" y="545"/>
                    <a:pt x="491" y="545"/>
                  </a:cubicBezTo>
                  <a:cubicBezTo>
                    <a:pt x="508" y="545"/>
                    <a:pt x="524" y="544"/>
                    <a:pt x="540" y="544"/>
                  </a:cubicBezTo>
                  <a:cubicBezTo>
                    <a:pt x="545" y="544"/>
                    <a:pt x="556" y="539"/>
                    <a:pt x="561" y="539"/>
                  </a:cubicBezTo>
                  <a:cubicBezTo>
                    <a:pt x="625" y="517"/>
                    <a:pt x="667" y="486"/>
                    <a:pt x="688" y="454"/>
                  </a:cubicBezTo>
                  <a:cubicBezTo>
                    <a:pt x="699" y="443"/>
                    <a:pt x="704" y="427"/>
                    <a:pt x="715" y="422"/>
                  </a:cubicBezTo>
                  <a:cubicBezTo>
                    <a:pt x="720" y="417"/>
                    <a:pt x="720" y="412"/>
                    <a:pt x="720" y="412"/>
                  </a:cubicBezTo>
                  <a:lnTo>
                    <a:pt x="720" y="412"/>
                  </a:lnTo>
                  <a:cubicBezTo>
                    <a:pt x="720" y="412"/>
                    <a:pt x="704" y="422"/>
                    <a:pt x="672" y="443"/>
                  </a:cubicBezTo>
                  <a:cubicBezTo>
                    <a:pt x="646" y="464"/>
                    <a:pt x="598" y="475"/>
                    <a:pt x="545" y="475"/>
                  </a:cubicBezTo>
                  <a:cubicBezTo>
                    <a:pt x="519" y="475"/>
                    <a:pt x="492" y="470"/>
                    <a:pt x="466" y="464"/>
                  </a:cubicBezTo>
                  <a:lnTo>
                    <a:pt x="429" y="443"/>
                  </a:lnTo>
                  <a:lnTo>
                    <a:pt x="413" y="433"/>
                  </a:lnTo>
                  <a:lnTo>
                    <a:pt x="397" y="412"/>
                  </a:lnTo>
                  <a:cubicBezTo>
                    <a:pt x="376" y="390"/>
                    <a:pt x="360" y="364"/>
                    <a:pt x="349" y="332"/>
                  </a:cubicBezTo>
                  <a:cubicBezTo>
                    <a:pt x="344" y="300"/>
                    <a:pt x="334" y="274"/>
                    <a:pt x="344" y="237"/>
                  </a:cubicBezTo>
                  <a:cubicBezTo>
                    <a:pt x="349" y="205"/>
                    <a:pt x="360" y="179"/>
                    <a:pt x="381" y="152"/>
                  </a:cubicBezTo>
                  <a:cubicBezTo>
                    <a:pt x="397" y="131"/>
                    <a:pt x="402" y="131"/>
                    <a:pt x="413" y="120"/>
                  </a:cubicBezTo>
                  <a:cubicBezTo>
                    <a:pt x="429" y="104"/>
                    <a:pt x="439" y="99"/>
                    <a:pt x="455" y="94"/>
                  </a:cubicBezTo>
                  <a:cubicBezTo>
                    <a:pt x="488" y="78"/>
                    <a:pt x="524" y="71"/>
                    <a:pt x="558" y="71"/>
                  </a:cubicBezTo>
                  <a:cubicBezTo>
                    <a:pt x="580" y="71"/>
                    <a:pt x="601" y="74"/>
                    <a:pt x="619" y="78"/>
                  </a:cubicBezTo>
                  <a:cubicBezTo>
                    <a:pt x="672" y="99"/>
                    <a:pt x="704" y="126"/>
                    <a:pt x="725" y="152"/>
                  </a:cubicBezTo>
                  <a:cubicBezTo>
                    <a:pt x="746" y="179"/>
                    <a:pt x="752" y="200"/>
                    <a:pt x="752" y="200"/>
                  </a:cubicBezTo>
                  <a:cubicBezTo>
                    <a:pt x="752" y="200"/>
                    <a:pt x="752" y="179"/>
                    <a:pt x="741" y="147"/>
                  </a:cubicBezTo>
                  <a:cubicBezTo>
                    <a:pt x="725" y="110"/>
                    <a:pt x="699" y="67"/>
                    <a:pt x="641" y="30"/>
                  </a:cubicBezTo>
                  <a:cubicBezTo>
                    <a:pt x="610" y="12"/>
                    <a:pt x="568" y="1"/>
                    <a:pt x="521" y="1"/>
                  </a:cubicBezTo>
                  <a:close/>
                  <a:moveTo>
                    <a:pt x="381" y="517"/>
                  </a:moveTo>
                  <a:cubicBezTo>
                    <a:pt x="249" y="517"/>
                    <a:pt x="122" y="544"/>
                    <a:pt x="0" y="586"/>
                  </a:cubicBezTo>
                  <a:cubicBezTo>
                    <a:pt x="132" y="544"/>
                    <a:pt x="254" y="517"/>
                    <a:pt x="381" y="517"/>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2143;p45">
              <a:extLst>
                <a:ext uri="{FF2B5EF4-FFF2-40B4-BE49-F238E27FC236}">
                  <a16:creationId xmlns:a16="http://schemas.microsoft.com/office/drawing/2014/main" id="{F3F6CA9C-7036-70EF-D6E9-40275FBF8034}"/>
                </a:ext>
              </a:extLst>
            </p:cNvPr>
            <p:cNvSpPr>
              <a:spLocks/>
            </p:cNvSpPr>
            <p:nvPr/>
          </p:nvSpPr>
          <p:spPr>
            <a:xfrm>
              <a:off x="332339" y="1329815"/>
              <a:ext cx="5068652" cy="2564289"/>
            </a:xfrm>
            <a:custGeom>
              <a:avLst/>
              <a:gdLst/>
              <a:ahLst/>
              <a:cxnLst/>
              <a:rect l="l" t="t" r="r" b="b"/>
              <a:pathLst>
                <a:path w="24190" h="12238" extrusionOk="0">
                  <a:moveTo>
                    <a:pt x="9682" y="278"/>
                  </a:moveTo>
                  <a:cubicBezTo>
                    <a:pt x="9738" y="278"/>
                    <a:pt x="9823" y="320"/>
                    <a:pt x="9935" y="403"/>
                  </a:cubicBezTo>
                  <a:cubicBezTo>
                    <a:pt x="10279" y="663"/>
                    <a:pt x="10099" y="901"/>
                    <a:pt x="10359" y="1091"/>
                  </a:cubicBezTo>
                  <a:cubicBezTo>
                    <a:pt x="10486" y="1189"/>
                    <a:pt x="10561" y="1198"/>
                    <a:pt x="10625" y="1198"/>
                  </a:cubicBezTo>
                  <a:cubicBezTo>
                    <a:pt x="10640" y="1198"/>
                    <a:pt x="10655" y="1198"/>
                    <a:pt x="10669" y="1198"/>
                  </a:cubicBezTo>
                  <a:cubicBezTo>
                    <a:pt x="10716" y="1198"/>
                    <a:pt x="10762" y="1203"/>
                    <a:pt x="10825" y="1250"/>
                  </a:cubicBezTo>
                  <a:cubicBezTo>
                    <a:pt x="10851" y="1271"/>
                    <a:pt x="10899" y="1303"/>
                    <a:pt x="10946" y="1340"/>
                  </a:cubicBezTo>
                  <a:cubicBezTo>
                    <a:pt x="10703" y="1419"/>
                    <a:pt x="10295" y="1525"/>
                    <a:pt x="9861" y="1541"/>
                  </a:cubicBezTo>
                  <a:cubicBezTo>
                    <a:pt x="9861" y="1541"/>
                    <a:pt x="9861" y="1536"/>
                    <a:pt x="9867" y="1536"/>
                  </a:cubicBezTo>
                  <a:cubicBezTo>
                    <a:pt x="9888" y="1504"/>
                    <a:pt x="9898" y="1472"/>
                    <a:pt x="9919" y="1430"/>
                  </a:cubicBezTo>
                  <a:cubicBezTo>
                    <a:pt x="9935" y="1393"/>
                    <a:pt x="9946" y="1351"/>
                    <a:pt x="9951" y="1314"/>
                  </a:cubicBezTo>
                  <a:cubicBezTo>
                    <a:pt x="9967" y="1271"/>
                    <a:pt x="9967" y="1224"/>
                    <a:pt x="9967" y="1187"/>
                  </a:cubicBezTo>
                  <a:cubicBezTo>
                    <a:pt x="9967" y="1144"/>
                    <a:pt x="9962" y="1102"/>
                    <a:pt x="9951" y="1060"/>
                  </a:cubicBezTo>
                  <a:cubicBezTo>
                    <a:pt x="9941" y="1022"/>
                    <a:pt x="9935" y="980"/>
                    <a:pt x="9919" y="948"/>
                  </a:cubicBezTo>
                  <a:cubicBezTo>
                    <a:pt x="9909" y="917"/>
                    <a:pt x="9893" y="880"/>
                    <a:pt x="9872" y="848"/>
                  </a:cubicBezTo>
                  <a:cubicBezTo>
                    <a:pt x="9856" y="821"/>
                    <a:pt x="9840" y="795"/>
                    <a:pt x="9829" y="768"/>
                  </a:cubicBezTo>
                  <a:cubicBezTo>
                    <a:pt x="9819" y="758"/>
                    <a:pt x="9814" y="742"/>
                    <a:pt x="9808" y="737"/>
                  </a:cubicBezTo>
                  <a:cubicBezTo>
                    <a:pt x="9803" y="721"/>
                    <a:pt x="9792" y="715"/>
                    <a:pt x="9782" y="710"/>
                  </a:cubicBezTo>
                  <a:cubicBezTo>
                    <a:pt x="9766" y="689"/>
                    <a:pt x="9755" y="678"/>
                    <a:pt x="9739" y="663"/>
                  </a:cubicBezTo>
                  <a:cubicBezTo>
                    <a:pt x="9724" y="636"/>
                    <a:pt x="9708" y="625"/>
                    <a:pt x="9708" y="625"/>
                  </a:cubicBezTo>
                  <a:lnTo>
                    <a:pt x="9708" y="625"/>
                  </a:lnTo>
                  <a:cubicBezTo>
                    <a:pt x="9708" y="625"/>
                    <a:pt x="9713" y="641"/>
                    <a:pt x="9729" y="668"/>
                  </a:cubicBezTo>
                  <a:cubicBezTo>
                    <a:pt x="9734" y="684"/>
                    <a:pt x="9739" y="705"/>
                    <a:pt x="9755" y="721"/>
                  </a:cubicBezTo>
                  <a:cubicBezTo>
                    <a:pt x="9761" y="737"/>
                    <a:pt x="9766" y="742"/>
                    <a:pt x="9766" y="758"/>
                  </a:cubicBezTo>
                  <a:cubicBezTo>
                    <a:pt x="9777" y="768"/>
                    <a:pt x="9777" y="784"/>
                    <a:pt x="9782" y="795"/>
                  </a:cubicBezTo>
                  <a:cubicBezTo>
                    <a:pt x="9787" y="821"/>
                    <a:pt x="9803" y="848"/>
                    <a:pt x="9808" y="880"/>
                  </a:cubicBezTo>
                  <a:lnTo>
                    <a:pt x="9829" y="980"/>
                  </a:lnTo>
                  <a:cubicBezTo>
                    <a:pt x="9835" y="1012"/>
                    <a:pt x="9829" y="1049"/>
                    <a:pt x="9835" y="1081"/>
                  </a:cubicBezTo>
                  <a:cubicBezTo>
                    <a:pt x="9829" y="1112"/>
                    <a:pt x="9829" y="1144"/>
                    <a:pt x="9819" y="1181"/>
                  </a:cubicBezTo>
                  <a:cubicBezTo>
                    <a:pt x="9808" y="1213"/>
                    <a:pt x="9803" y="1245"/>
                    <a:pt x="9787" y="1271"/>
                  </a:cubicBezTo>
                  <a:cubicBezTo>
                    <a:pt x="9777" y="1303"/>
                    <a:pt x="9761" y="1329"/>
                    <a:pt x="9739" y="1351"/>
                  </a:cubicBezTo>
                  <a:cubicBezTo>
                    <a:pt x="9739" y="1356"/>
                    <a:pt x="9734" y="1356"/>
                    <a:pt x="9734" y="1356"/>
                  </a:cubicBezTo>
                  <a:cubicBezTo>
                    <a:pt x="9808" y="1192"/>
                    <a:pt x="9808" y="1001"/>
                    <a:pt x="9734" y="816"/>
                  </a:cubicBezTo>
                  <a:cubicBezTo>
                    <a:pt x="9577" y="456"/>
                    <a:pt x="9567" y="278"/>
                    <a:pt x="9682" y="278"/>
                  </a:cubicBezTo>
                  <a:close/>
                  <a:moveTo>
                    <a:pt x="6590" y="1662"/>
                  </a:moveTo>
                  <a:cubicBezTo>
                    <a:pt x="6614" y="1662"/>
                    <a:pt x="6630" y="1721"/>
                    <a:pt x="6669" y="1753"/>
                  </a:cubicBezTo>
                  <a:cubicBezTo>
                    <a:pt x="6733" y="1795"/>
                    <a:pt x="6818" y="1774"/>
                    <a:pt x="6770" y="1832"/>
                  </a:cubicBezTo>
                  <a:cubicBezTo>
                    <a:pt x="6749" y="1869"/>
                    <a:pt x="6710" y="1886"/>
                    <a:pt x="6671" y="1886"/>
                  </a:cubicBezTo>
                  <a:cubicBezTo>
                    <a:pt x="6642" y="1886"/>
                    <a:pt x="6613" y="1877"/>
                    <a:pt x="6590" y="1859"/>
                  </a:cubicBezTo>
                  <a:cubicBezTo>
                    <a:pt x="6532" y="1822"/>
                    <a:pt x="6527" y="1737"/>
                    <a:pt x="6564" y="1684"/>
                  </a:cubicBezTo>
                  <a:cubicBezTo>
                    <a:pt x="6574" y="1668"/>
                    <a:pt x="6583" y="1662"/>
                    <a:pt x="6590" y="1662"/>
                  </a:cubicBezTo>
                  <a:close/>
                  <a:moveTo>
                    <a:pt x="6651" y="1477"/>
                  </a:moveTo>
                  <a:cubicBezTo>
                    <a:pt x="6697" y="1477"/>
                    <a:pt x="6741" y="1491"/>
                    <a:pt x="6775" y="1509"/>
                  </a:cubicBezTo>
                  <a:cubicBezTo>
                    <a:pt x="6839" y="1541"/>
                    <a:pt x="6865" y="1589"/>
                    <a:pt x="6876" y="1621"/>
                  </a:cubicBezTo>
                  <a:cubicBezTo>
                    <a:pt x="6892" y="1652"/>
                    <a:pt x="6892" y="1674"/>
                    <a:pt x="6892" y="1674"/>
                  </a:cubicBezTo>
                  <a:cubicBezTo>
                    <a:pt x="6892" y="1674"/>
                    <a:pt x="6881" y="1652"/>
                    <a:pt x="6865" y="1631"/>
                  </a:cubicBezTo>
                  <a:cubicBezTo>
                    <a:pt x="6844" y="1605"/>
                    <a:pt x="6802" y="1568"/>
                    <a:pt x="6759" y="1557"/>
                  </a:cubicBezTo>
                  <a:cubicBezTo>
                    <a:pt x="6738" y="1548"/>
                    <a:pt x="6712" y="1542"/>
                    <a:pt x="6686" y="1542"/>
                  </a:cubicBezTo>
                  <a:cubicBezTo>
                    <a:pt x="6653" y="1542"/>
                    <a:pt x="6619" y="1550"/>
                    <a:pt x="6590" y="1568"/>
                  </a:cubicBezTo>
                  <a:cubicBezTo>
                    <a:pt x="6579" y="1573"/>
                    <a:pt x="6564" y="1584"/>
                    <a:pt x="6553" y="1594"/>
                  </a:cubicBezTo>
                  <a:lnTo>
                    <a:pt x="6521" y="1631"/>
                  </a:lnTo>
                  <a:cubicBezTo>
                    <a:pt x="6500" y="1658"/>
                    <a:pt x="6484" y="1684"/>
                    <a:pt x="6479" y="1716"/>
                  </a:cubicBezTo>
                  <a:cubicBezTo>
                    <a:pt x="6474" y="1748"/>
                    <a:pt x="6474" y="1779"/>
                    <a:pt x="6484" y="1806"/>
                  </a:cubicBezTo>
                  <a:cubicBezTo>
                    <a:pt x="6495" y="1832"/>
                    <a:pt x="6511" y="1869"/>
                    <a:pt x="6532" y="1885"/>
                  </a:cubicBezTo>
                  <a:lnTo>
                    <a:pt x="6553" y="1906"/>
                  </a:lnTo>
                  <a:lnTo>
                    <a:pt x="6564" y="1922"/>
                  </a:lnTo>
                  <a:lnTo>
                    <a:pt x="6606" y="1938"/>
                  </a:lnTo>
                  <a:cubicBezTo>
                    <a:pt x="6632" y="1954"/>
                    <a:pt x="6659" y="1954"/>
                    <a:pt x="6685" y="1954"/>
                  </a:cubicBezTo>
                  <a:cubicBezTo>
                    <a:pt x="6738" y="1954"/>
                    <a:pt x="6781" y="1933"/>
                    <a:pt x="6807" y="1922"/>
                  </a:cubicBezTo>
                  <a:cubicBezTo>
                    <a:pt x="6839" y="1901"/>
                    <a:pt x="6855" y="1885"/>
                    <a:pt x="6855" y="1885"/>
                  </a:cubicBezTo>
                  <a:lnTo>
                    <a:pt x="6855" y="1885"/>
                  </a:lnTo>
                  <a:cubicBezTo>
                    <a:pt x="6855" y="1885"/>
                    <a:pt x="6855" y="1896"/>
                    <a:pt x="6849" y="1901"/>
                  </a:cubicBezTo>
                  <a:cubicBezTo>
                    <a:pt x="6844" y="1906"/>
                    <a:pt x="6839" y="1922"/>
                    <a:pt x="6823" y="1933"/>
                  </a:cubicBezTo>
                  <a:cubicBezTo>
                    <a:pt x="6797" y="1959"/>
                    <a:pt x="6754" y="1991"/>
                    <a:pt x="6691" y="2007"/>
                  </a:cubicBezTo>
                  <a:cubicBezTo>
                    <a:pt x="6677" y="2009"/>
                    <a:pt x="6663" y="2010"/>
                    <a:pt x="6649" y="2010"/>
                  </a:cubicBezTo>
                  <a:cubicBezTo>
                    <a:pt x="6628" y="2010"/>
                    <a:pt x="6606" y="2008"/>
                    <a:pt x="6585" y="2002"/>
                  </a:cubicBezTo>
                  <a:cubicBezTo>
                    <a:pt x="6564" y="1991"/>
                    <a:pt x="6542" y="1986"/>
                    <a:pt x="6532" y="1981"/>
                  </a:cubicBezTo>
                  <a:cubicBezTo>
                    <a:pt x="6527" y="1970"/>
                    <a:pt x="6511" y="1970"/>
                    <a:pt x="6505" y="1959"/>
                  </a:cubicBezTo>
                  <a:lnTo>
                    <a:pt x="6484" y="1938"/>
                  </a:lnTo>
                  <a:cubicBezTo>
                    <a:pt x="6452" y="1906"/>
                    <a:pt x="6426" y="1875"/>
                    <a:pt x="6410" y="1827"/>
                  </a:cubicBezTo>
                  <a:cubicBezTo>
                    <a:pt x="6400" y="1779"/>
                    <a:pt x="6394" y="1732"/>
                    <a:pt x="6400" y="1689"/>
                  </a:cubicBezTo>
                  <a:cubicBezTo>
                    <a:pt x="6405" y="1642"/>
                    <a:pt x="6426" y="1594"/>
                    <a:pt x="6458" y="1562"/>
                  </a:cubicBezTo>
                  <a:cubicBezTo>
                    <a:pt x="6452" y="1562"/>
                    <a:pt x="6474" y="1541"/>
                    <a:pt x="6495" y="1531"/>
                  </a:cubicBezTo>
                  <a:cubicBezTo>
                    <a:pt x="6511" y="1515"/>
                    <a:pt x="6532" y="1504"/>
                    <a:pt x="6553" y="1499"/>
                  </a:cubicBezTo>
                  <a:cubicBezTo>
                    <a:pt x="6585" y="1484"/>
                    <a:pt x="6619" y="1477"/>
                    <a:pt x="6651" y="1477"/>
                  </a:cubicBezTo>
                  <a:close/>
                  <a:moveTo>
                    <a:pt x="11354" y="2531"/>
                  </a:moveTo>
                  <a:cubicBezTo>
                    <a:pt x="11354" y="2531"/>
                    <a:pt x="11317" y="2621"/>
                    <a:pt x="11243" y="2748"/>
                  </a:cubicBezTo>
                  <a:cubicBezTo>
                    <a:pt x="11211" y="2812"/>
                    <a:pt x="11163" y="2886"/>
                    <a:pt x="11110" y="2960"/>
                  </a:cubicBezTo>
                  <a:cubicBezTo>
                    <a:pt x="11063" y="3029"/>
                    <a:pt x="11005" y="3113"/>
                    <a:pt x="10946" y="3193"/>
                  </a:cubicBezTo>
                  <a:cubicBezTo>
                    <a:pt x="10888" y="3267"/>
                    <a:pt x="10825" y="3341"/>
                    <a:pt x="10766" y="3415"/>
                  </a:cubicBezTo>
                  <a:cubicBezTo>
                    <a:pt x="10708" y="3489"/>
                    <a:pt x="10655" y="3547"/>
                    <a:pt x="10602" y="3600"/>
                  </a:cubicBezTo>
                  <a:cubicBezTo>
                    <a:pt x="10502" y="3706"/>
                    <a:pt x="10422" y="3775"/>
                    <a:pt x="10422" y="3775"/>
                  </a:cubicBezTo>
                  <a:cubicBezTo>
                    <a:pt x="10422" y="3775"/>
                    <a:pt x="10465" y="3680"/>
                    <a:pt x="10533" y="3553"/>
                  </a:cubicBezTo>
                  <a:cubicBezTo>
                    <a:pt x="10571" y="3489"/>
                    <a:pt x="10613" y="3415"/>
                    <a:pt x="10666" y="3341"/>
                  </a:cubicBezTo>
                  <a:cubicBezTo>
                    <a:pt x="10719" y="3272"/>
                    <a:pt x="10772" y="3193"/>
                    <a:pt x="10835" y="3113"/>
                  </a:cubicBezTo>
                  <a:cubicBezTo>
                    <a:pt x="10893" y="3034"/>
                    <a:pt x="10952" y="2960"/>
                    <a:pt x="11010" y="2886"/>
                  </a:cubicBezTo>
                  <a:cubicBezTo>
                    <a:pt x="11068" y="2812"/>
                    <a:pt x="11121" y="2753"/>
                    <a:pt x="11174" y="2700"/>
                  </a:cubicBezTo>
                  <a:cubicBezTo>
                    <a:pt x="11274" y="2595"/>
                    <a:pt x="11354" y="2531"/>
                    <a:pt x="11354" y="2531"/>
                  </a:cubicBezTo>
                  <a:close/>
                  <a:moveTo>
                    <a:pt x="7087" y="3686"/>
                  </a:moveTo>
                  <a:cubicBezTo>
                    <a:pt x="7111" y="3686"/>
                    <a:pt x="7127" y="3744"/>
                    <a:pt x="7167" y="3780"/>
                  </a:cubicBezTo>
                  <a:cubicBezTo>
                    <a:pt x="7225" y="3817"/>
                    <a:pt x="7315" y="3801"/>
                    <a:pt x="7268" y="3860"/>
                  </a:cubicBezTo>
                  <a:cubicBezTo>
                    <a:pt x="7243" y="3894"/>
                    <a:pt x="7204" y="3910"/>
                    <a:pt x="7165" y="3910"/>
                  </a:cubicBezTo>
                  <a:cubicBezTo>
                    <a:pt x="7137" y="3910"/>
                    <a:pt x="7110" y="3901"/>
                    <a:pt x="7088" y="3886"/>
                  </a:cubicBezTo>
                  <a:cubicBezTo>
                    <a:pt x="7029" y="3844"/>
                    <a:pt x="7024" y="3759"/>
                    <a:pt x="7061" y="3706"/>
                  </a:cubicBezTo>
                  <a:cubicBezTo>
                    <a:pt x="7071" y="3692"/>
                    <a:pt x="7080" y="3686"/>
                    <a:pt x="7087" y="3686"/>
                  </a:cubicBezTo>
                  <a:close/>
                  <a:moveTo>
                    <a:pt x="12540" y="3029"/>
                  </a:moveTo>
                  <a:lnTo>
                    <a:pt x="13937" y="4077"/>
                  </a:lnTo>
                  <a:cubicBezTo>
                    <a:pt x="13995" y="4124"/>
                    <a:pt x="14016" y="4198"/>
                    <a:pt x="13990" y="4262"/>
                  </a:cubicBezTo>
                  <a:lnTo>
                    <a:pt x="12540" y="3029"/>
                  </a:lnTo>
                  <a:close/>
                  <a:moveTo>
                    <a:pt x="998" y="4353"/>
                  </a:moveTo>
                  <a:cubicBezTo>
                    <a:pt x="1021" y="4353"/>
                    <a:pt x="1040" y="4411"/>
                    <a:pt x="1080" y="4447"/>
                  </a:cubicBezTo>
                  <a:cubicBezTo>
                    <a:pt x="1138" y="4479"/>
                    <a:pt x="1228" y="4468"/>
                    <a:pt x="1181" y="4527"/>
                  </a:cubicBezTo>
                  <a:cubicBezTo>
                    <a:pt x="1155" y="4561"/>
                    <a:pt x="1116" y="4579"/>
                    <a:pt x="1076" y="4579"/>
                  </a:cubicBezTo>
                  <a:cubicBezTo>
                    <a:pt x="1049" y="4579"/>
                    <a:pt x="1022" y="4570"/>
                    <a:pt x="1001" y="4553"/>
                  </a:cubicBezTo>
                  <a:cubicBezTo>
                    <a:pt x="942" y="4516"/>
                    <a:pt x="937" y="4426"/>
                    <a:pt x="974" y="4373"/>
                  </a:cubicBezTo>
                  <a:cubicBezTo>
                    <a:pt x="983" y="4359"/>
                    <a:pt x="991" y="4353"/>
                    <a:pt x="998" y="4353"/>
                  </a:cubicBezTo>
                  <a:close/>
                  <a:moveTo>
                    <a:pt x="1069" y="4163"/>
                  </a:moveTo>
                  <a:cubicBezTo>
                    <a:pt x="1114" y="4163"/>
                    <a:pt x="1157" y="4175"/>
                    <a:pt x="1191" y="4193"/>
                  </a:cubicBezTo>
                  <a:cubicBezTo>
                    <a:pt x="1255" y="4230"/>
                    <a:pt x="1281" y="4272"/>
                    <a:pt x="1292" y="4309"/>
                  </a:cubicBezTo>
                  <a:cubicBezTo>
                    <a:pt x="1308" y="4341"/>
                    <a:pt x="1308" y="4362"/>
                    <a:pt x="1308" y="4362"/>
                  </a:cubicBezTo>
                  <a:cubicBezTo>
                    <a:pt x="1308" y="4362"/>
                    <a:pt x="1286" y="4352"/>
                    <a:pt x="1265" y="4331"/>
                  </a:cubicBezTo>
                  <a:cubicBezTo>
                    <a:pt x="1244" y="4304"/>
                    <a:pt x="1207" y="4267"/>
                    <a:pt x="1159" y="4257"/>
                  </a:cubicBezTo>
                  <a:cubicBezTo>
                    <a:pt x="1138" y="4247"/>
                    <a:pt x="1113" y="4242"/>
                    <a:pt x="1088" y="4242"/>
                  </a:cubicBezTo>
                  <a:cubicBezTo>
                    <a:pt x="1057" y="4242"/>
                    <a:pt x="1024" y="4250"/>
                    <a:pt x="995" y="4267"/>
                  </a:cubicBezTo>
                  <a:cubicBezTo>
                    <a:pt x="979" y="4278"/>
                    <a:pt x="969" y="4283"/>
                    <a:pt x="953" y="4294"/>
                  </a:cubicBezTo>
                  <a:lnTo>
                    <a:pt x="921" y="4331"/>
                  </a:lnTo>
                  <a:cubicBezTo>
                    <a:pt x="900" y="4357"/>
                    <a:pt x="889" y="4384"/>
                    <a:pt x="884" y="4415"/>
                  </a:cubicBezTo>
                  <a:cubicBezTo>
                    <a:pt x="874" y="4447"/>
                    <a:pt x="874" y="4479"/>
                    <a:pt x="889" y="4505"/>
                  </a:cubicBezTo>
                  <a:cubicBezTo>
                    <a:pt x="895" y="4532"/>
                    <a:pt x="916" y="4569"/>
                    <a:pt x="937" y="4585"/>
                  </a:cubicBezTo>
                  <a:lnTo>
                    <a:pt x="953" y="4606"/>
                  </a:lnTo>
                  <a:lnTo>
                    <a:pt x="969" y="4622"/>
                  </a:lnTo>
                  <a:lnTo>
                    <a:pt x="1006" y="4638"/>
                  </a:lnTo>
                  <a:cubicBezTo>
                    <a:pt x="1032" y="4654"/>
                    <a:pt x="1059" y="4654"/>
                    <a:pt x="1085" y="4654"/>
                  </a:cubicBezTo>
                  <a:cubicBezTo>
                    <a:pt x="1138" y="4654"/>
                    <a:pt x="1186" y="4632"/>
                    <a:pt x="1212" y="4622"/>
                  </a:cubicBezTo>
                  <a:cubicBezTo>
                    <a:pt x="1239" y="4601"/>
                    <a:pt x="1260" y="4585"/>
                    <a:pt x="1260" y="4585"/>
                  </a:cubicBezTo>
                  <a:lnTo>
                    <a:pt x="1260" y="4585"/>
                  </a:lnTo>
                  <a:cubicBezTo>
                    <a:pt x="1260" y="4585"/>
                    <a:pt x="1260" y="4595"/>
                    <a:pt x="1255" y="4601"/>
                  </a:cubicBezTo>
                  <a:cubicBezTo>
                    <a:pt x="1244" y="4606"/>
                    <a:pt x="1239" y="4622"/>
                    <a:pt x="1228" y="4632"/>
                  </a:cubicBezTo>
                  <a:cubicBezTo>
                    <a:pt x="1202" y="4659"/>
                    <a:pt x="1159" y="4691"/>
                    <a:pt x="1096" y="4706"/>
                  </a:cubicBezTo>
                  <a:cubicBezTo>
                    <a:pt x="1080" y="4709"/>
                    <a:pt x="1066" y="4710"/>
                    <a:pt x="1052" y="4710"/>
                  </a:cubicBezTo>
                  <a:cubicBezTo>
                    <a:pt x="1032" y="4710"/>
                    <a:pt x="1012" y="4707"/>
                    <a:pt x="990" y="4701"/>
                  </a:cubicBezTo>
                  <a:cubicBezTo>
                    <a:pt x="969" y="4691"/>
                    <a:pt x="948" y="4685"/>
                    <a:pt x="937" y="4680"/>
                  </a:cubicBezTo>
                  <a:cubicBezTo>
                    <a:pt x="926" y="4675"/>
                    <a:pt x="916" y="4675"/>
                    <a:pt x="911" y="4659"/>
                  </a:cubicBezTo>
                  <a:lnTo>
                    <a:pt x="889" y="4638"/>
                  </a:lnTo>
                  <a:cubicBezTo>
                    <a:pt x="858" y="4606"/>
                    <a:pt x="831" y="4574"/>
                    <a:pt x="815" y="4527"/>
                  </a:cubicBezTo>
                  <a:cubicBezTo>
                    <a:pt x="805" y="4479"/>
                    <a:pt x="794" y="4431"/>
                    <a:pt x="805" y="4389"/>
                  </a:cubicBezTo>
                  <a:cubicBezTo>
                    <a:pt x="810" y="4341"/>
                    <a:pt x="831" y="4294"/>
                    <a:pt x="863" y="4262"/>
                  </a:cubicBezTo>
                  <a:lnTo>
                    <a:pt x="911" y="4214"/>
                  </a:lnTo>
                  <a:cubicBezTo>
                    <a:pt x="926" y="4204"/>
                    <a:pt x="948" y="4188"/>
                    <a:pt x="969" y="4182"/>
                  </a:cubicBezTo>
                  <a:cubicBezTo>
                    <a:pt x="1002" y="4169"/>
                    <a:pt x="1036" y="4163"/>
                    <a:pt x="1069" y="4163"/>
                  </a:cubicBezTo>
                  <a:close/>
                  <a:moveTo>
                    <a:pt x="11592" y="2827"/>
                  </a:moveTo>
                  <a:lnTo>
                    <a:pt x="13820" y="4495"/>
                  </a:lnTo>
                  <a:lnTo>
                    <a:pt x="13699" y="4659"/>
                  </a:lnTo>
                  <a:lnTo>
                    <a:pt x="12079" y="3579"/>
                  </a:lnTo>
                  <a:lnTo>
                    <a:pt x="13577" y="4823"/>
                  </a:lnTo>
                  <a:lnTo>
                    <a:pt x="13461" y="4982"/>
                  </a:lnTo>
                  <a:lnTo>
                    <a:pt x="11232" y="3314"/>
                  </a:lnTo>
                  <a:lnTo>
                    <a:pt x="11592" y="2827"/>
                  </a:lnTo>
                  <a:close/>
                  <a:moveTo>
                    <a:pt x="10872" y="3791"/>
                  </a:moveTo>
                  <a:lnTo>
                    <a:pt x="13101" y="5458"/>
                  </a:lnTo>
                  <a:lnTo>
                    <a:pt x="13005" y="5590"/>
                  </a:lnTo>
                  <a:lnTo>
                    <a:pt x="10772" y="3923"/>
                  </a:lnTo>
                  <a:lnTo>
                    <a:pt x="10872" y="3791"/>
                  </a:lnTo>
                  <a:close/>
                  <a:moveTo>
                    <a:pt x="10872" y="4744"/>
                  </a:moveTo>
                  <a:cubicBezTo>
                    <a:pt x="10872" y="4744"/>
                    <a:pt x="10872" y="4765"/>
                    <a:pt x="10883" y="4791"/>
                  </a:cubicBezTo>
                  <a:cubicBezTo>
                    <a:pt x="10893" y="4807"/>
                    <a:pt x="10899" y="4823"/>
                    <a:pt x="10909" y="4844"/>
                  </a:cubicBezTo>
                  <a:cubicBezTo>
                    <a:pt x="10925" y="4865"/>
                    <a:pt x="10930" y="4886"/>
                    <a:pt x="10952" y="4913"/>
                  </a:cubicBezTo>
                  <a:cubicBezTo>
                    <a:pt x="10962" y="4939"/>
                    <a:pt x="10983" y="4955"/>
                    <a:pt x="11005" y="4982"/>
                  </a:cubicBezTo>
                  <a:cubicBezTo>
                    <a:pt x="11026" y="5008"/>
                    <a:pt x="11042" y="5035"/>
                    <a:pt x="11068" y="5061"/>
                  </a:cubicBezTo>
                  <a:cubicBezTo>
                    <a:pt x="11116" y="5114"/>
                    <a:pt x="11169" y="5167"/>
                    <a:pt x="11222" y="5220"/>
                  </a:cubicBezTo>
                  <a:cubicBezTo>
                    <a:pt x="11248" y="5246"/>
                    <a:pt x="11274" y="5273"/>
                    <a:pt x="11306" y="5294"/>
                  </a:cubicBezTo>
                  <a:cubicBezTo>
                    <a:pt x="11333" y="5320"/>
                    <a:pt x="11364" y="5342"/>
                    <a:pt x="11396" y="5368"/>
                  </a:cubicBezTo>
                  <a:cubicBezTo>
                    <a:pt x="11449" y="5410"/>
                    <a:pt x="11502" y="5453"/>
                    <a:pt x="11550" y="5485"/>
                  </a:cubicBezTo>
                  <a:cubicBezTo>
                    <a:pt x="11634" y="5559"/>
                    <a:pt x="11693" y="5601"/>
                    <a:pt x="11693" y="5601"/>
                  </a:cubicBezTo>
                  <a:cubicBezTo>
                    <a:pt x="11693" y="5601"/>
                    <a:pt x="11629" y="5559"/>
                    <a:pt x="11534" y="5495"/>
                  </a:cubicBezTo>
                  <a:cubicBezTo>
                    <a:pt x="11486" y="5458"/>
                    <a:pt x="11433" y="5421"/>
                    <a:pt x="11375" y="5379"/>
                  </a:cubicBezTo>
                  <a:cubicBezTo>
                    <a:pt x="11349" y="5363"/>
                    <a:pt x="11317" y="5336"/>
                    <a:pt x="11290" y="5315"/>
                  </a:cubicBezTo>
                  <a:cubicBezTo>
                    <a:pt x="11259" y="5294"/>
                    <a:pt x="11232" y="5268"/>
                    <a:pt x="11206" y="5241"/>
                  </a:cubicBezTo>
                  <a:cubicBezTo>
                    <a:pt x="11142" y="5193"/>
                    <a:pt x="11089" y="5141"/>
                    <a:pt x="11036" y="5088"/>
                  </a:cubicBezTo>
                  <a:cubicBezTo>
                    <a:pt x="11010" y="5061"/>
                    <a:pt x="10994" y="5035"/>
                    <a:pt x="10967" y="5008"/>
                  </a:cubicBezTo>
                  <a:cubicBezTo>
                    <a:pt x="10946" y="4982"/>
                    <a:pt x="10925" y="4955"/>
                    <a:pt x="10909" y="4929"/>
                  </a:cubicBezTo>
                  <a:cubicBezTo>
                    <a:pt x="10899" y="4902"/>
                    <a:pt x="10888" y="4886"/>
                    <a:pt x="10872" y="4860"/>
                  </a:cubicBezTo>
                  <a:cubicBezTo>
                    <a:pt x="10867" y="4839"/>
                    <a:pt x="10856" y="4812"/>
                    <a:pt x="10856" y="4796"/>
                  </a:cubicBezTo>
                  <a:cubicBezTo>
                    <a:pt x="10856" y="4759"/>
                    <a:pt x="10872" y="4744"/>
                    <a:pt x="10872" y="4744"/>
                  </a:cubicBezTo>
                  <a:close/>
                  <a:moveTo>
                    <a:pt x="11126" y="4897"/>
                  </a:moveTo>
                  <a:lnTo>
                    <a:pt x="12704" y="5987"/>
                  </a:lnTo>
                  <a:lnTo>
                    <a:pt x="12619" y="6104"/>
                  </a:lnTo>
                  <a:lnTo>
                    <a:pt x="11126" y="4897"/>
                  </a:lnTo>
                  <a:close/>
                  <a:moveTo>
                    <a:pt x="3414" y="6153"/>
                  </a:moveTo>
                  <a:cubicBezTo>
                    <a:pt x="3438" y="6153"/>
                    <a:pt x="3453" y="6211"/>
                    <a:pt x="3494" y="6247"/>
                  </a:cubicBezTo>
                  <a:cubicBezTo>
                    <a:pt x="3552" y="6289"/>
                    <a:pt x="3642" y="6268"/>
                    <a:pt x="3594" y="6326"/>
                  </a:cubicBezTo>
                  <a:cubicBezTo>
                    <a:pt x="3572" y="6361"/>
                    <a:pt x="3532" y="6378"/>
                    <a:pt x="3491" y="6378"/>
                  </a:cubicBezTo>
                  <a:cubicBezTo>
                    <a:pt x="3464" y="6378"/>
                    <a:pt x="3436" y="6370"/>
                    <a:pt x="3414" y="6353"/>
                  </a:cubicBezTo>
                  <a:cubicBezTo>
                    <a:pt x="3356" y="6316"/>
                    <a:pt x="3351" y="6226"/>
                    <a:pt x="3388" y="6173"/>
                  </a:cubicBezTo>
                  <a:cubicBezTo>
                    <a:pt x="3398" y="6159"/>
                    <a:pt x="3406" y="6153"/>
                    <a:pt x="3414" y="6153"/>
                  </a:cubicBezTo>
                  <a:close/>
                  <a:moveTo>
                    <a:pt x="3483" y="5963"/>
                  </a:moveTo>
                  <a:cubicBezTo>
                    <a:pt x="3528" y="5963"/>
                    <a:pt x="3571" y="5974"/>
                    <a:pt x="3605" y="5993"/>
                  </a:cubicBezTo>
                  <a:cubicBezTo>
                    <a:pt x="3668" y="6030"/>
                    <a:pt x="3695" y="6072"/>
                    <a:pt x="3705" y="6109"/>
                  </a:cubicBezTo>
                  <a:cubicBezTo>
                    <a:pt x="3721" y="6141"/>
                    <a:pt x="3721" y="6162"/>
                    <a:pt x="3721" y="6162"/>
                  </a:cubicBezTo>
                  <a:cubicBezTo>
                    <a:pt x="3721" y="6162"/>
                    <a:pt x="3700" y="6157"/>
                    <a:pt x="3679" y="6130"/>
                  </a:cubicBezTo>
                  <a:cubicBezTo>
                    <a:pt x="3658" y="6104"/>
                    <a:pt x="3621" y="6067"/>
                    <a:pt x="3573" y="6056"/>
                  </a:cubicBezTo>
                  <a:cubicBezTo>
                    <a:pt x="3554" y="6047"/>
                    <a:pt x="3530" y="6041"/>
                    <a:pt x="3504" y="6041"/>
                  </a:cubicBezTo>
                  <a:cubicBezTo>
                    <a:pt x="3472" y="6041"/>
                    <a:pt x="3438" y="6049"/>
                    <a:pt x="3409" y="6067"/>
                  </a:cubicBezTo>
                  <a:cubicBezTo>
                    <a:pt x="3398" y="6072"/>
                    <a:pt x="3382" y="6083"/>
                    <a:pt x="3372" y="6093"/>
                  </a:cubicBezTo>
                  <a:lnTo>
                    <a:pt x="3335" y="6130"/>
                  </a:lnTo>
                  <a:cubicBezTo>
                    <a:pt x="3319" y="6157"/>
                    <a:pt x="3303" y="6183"/>
                    <a:pt x="3298" y="6215"/>
                  </a:cubicBezTo>
                  <a:cubicBezTo>
                    <a:pt x="3292" y="6247"/>
                    <a:pt x="3292" y="6279"/>
                    <a:pt x="3303" y="6305"/>
                  </a:cubicBezTo>
                  <a:cubicBezTo>
                    <a:pt x="3308" y="6331"/>
                    <a:pt x="3330" y="6369"/>
                    <a:pt x="3351" y="6384"/>
                  </a:cubicBezTo>
                  <a:lnTo>
                    <a:pt x="3372" y="6406"/>
                  </a:lnTo>
                  <a:lnTo>
                    <a:pt x="3382" y="6421"/>
                  </a:lnTo>
                  <a:lnTo>
                    <a:pt x="3420" y="6437"/>
                  </a:lnTo>
                  <a:cubicBezTo>
                    <a:pt x="3451" y="6453"/>
                    <a:pt x="3478" y="6453"/>
                    <a:pt x="3499" y="6453"/>
                  </a:cubicBezTo>
                  <a:cubicBezTo>
                    <a:pt x="3552" y="6453"/>
                    <a:pt x="3599" y="6432"/>
                    <a:pt x="3626" y="6421"/>
                  </a:cubicBezTo>
                  <a:cubicBezTo>
                    <a:pt x="3652" y="6400"/>
                    <a:pt x="3674" y="6384"/>
                    <a:pt x="3674" y="6384"/>
                  </a:cubicBezTo>
                  <a:lnTo>
                    <a:pt x="3674" y="6384"/>
                  </a:lnTo>
                  <a:cubicBezTo>
                    <a:pt x="3674" y="6384"/>
                    <a:pt x="3674" y="6395"/>
                    <a:pt x="3668" y="6400"/>
                  </a:cubicBezTo>
                  <a:cubicBezTo>
                    <a:pt x="3658" y="6406"/>
                    <a:pt x="3652" y="6421"/>
                    <a:pt x="3642" y="6432"/>
                  </a:cubicBezTo>
                  <a:cubicBezTo>
                    <a:pt x="3615" y="6459"/>
                    <a:pt x="3573" y="6490"/>
                    <a:pt x="3509" y="6506"/>
                  </a:cubicBezTo>
                  <a:cubicBezTo>
                    <a:pt x="3494" y="6508"/>
                    <a:pt x="3480" y="6510"/>
                    <a:pt x="3465" y="6510"/>
                  </a:cubicBezTo>
                  <a:cubicBezTo>
                    <a:pt x="3445" y="6510"/>
                    <a:pt x="3425" y="6507"/>
                    <a:pt x="3404" y="6501"/>
                  </a:cubicBezTo>
                  <a:cubicBezTo>
                    <a:pt x="3382" y="6490"/>
                    <a:pt x="3361" y="6485"/>
                    <a:pt x="3351" y="6480"/>
                  </a:cubicBezTo>
                  <a:cubicBezTo>
                    <a:pt x="3340" y="6469"/>
                    <a:pt x="3330" y="6469"/>
                    <a:pt x="3324" y="6459"/>
                  </a:cubicBezTo>
                  <a:lnTo>
                    <a:pt x="3303" y="6437"/>
                  </a:lnTo>
                  <a:cubicBezTo>
                    <a:pt x="3271" y="6406"/>
                    <a:pt x="3245" y="6374"/>
                    <a:pt x="3229" y="6326"/>
                  </a:cubicBezTo>
                  <a:cubicBezTo>
                    <a:pt x="3218" y="6279"/>
                    <a:pt x="3208" y="6231"/>
                    <a:pt x="3218" y="6189"/>
                  </a:cubicBezTo>
                  <a:cubicBezTo>
                    <a:pt x="3224" y="6141"/>
                    <a:pt x="3245" y="6093"/>
                    <a:pt x="3277" y="6062"/>
                  </a:cubicBezTo>
                  <a:lnTo>
                    <a:pt x="3324" y="6014"/>
                  </a:lnTo>
                  <a:cubicBezTo>
                    <a:pt x="3340" y="6003"/>
                    <a:pt x="3361" y="5987"/>
                    <a:pt x="3382" y="5982"/>
                  </a:cubicBezTo>
                  <a:cubicBezTo>
                    <a:pt x="3416" y="5969"/>
                    <a:pt x="3450" y="5963"/>
                    <a:pt x="3483" y="5963"/>
                  </a:cubicBezTo>
                  <a:close/>
                  <a:moveTo>
                    <a:pt x="5748" y="1700"/>
                  </a:moveTo>
                  <a:lnTo>
                    <a:pt x="5748" y="1700"/>
                  </a:lnTo>
                  <a:cubicBezTo>
                    <a:pt x="5505" y="1779"/>
                    <a:pt x="5256" y="1859"/>
                    <a:pt x="5007" y="1938"/>
                  </a:cubicBezTo>
                  <a:cubicBezTo>
                    <a:pt x="4764" y="2018"/>
                    <a:pt x="4515" y="2097"/>
                    <a:pt x="4266" y="2182"/>
                  </a:cubicBezTo>
                  <a:cubicBezTo>
                    <a:pt x="4145" y="2224"/>
                    <a:pt x="4023" y="2272"/>
                    <a:pt x="3906" y="2314"/>
                  </a:cubicBezTo>
                  <a:cubicBezTo>
                    <a:pt x="3785" y="2362"/>
                    <a:pt x="3658" y="2404"/>
                    <a:pt x="3541" y="2457"/>
                  </a:cubicBezTo>
                  <a:cubicBezTo>
                    <a:pt x="3420" y="2499"/>
                    <a:pt x="3303" y="2547"/>
                    <a:pt x="3181" y="2600"/>
                  </a:cubicBezTo>
                  <a:lnTo>
                    <a:pt x="3007" y="2674"/>
                  </a:lnTo>
                  <a:lnTo>
                    <a:pt x="2827" y="2753"/>
                  </a:lnTo>
                  <a:lnTo>
                    <a:pt x="2647" y="2833"/>
                  </a:lnTo>
                  <a:lnTo>
                    <a:pt x="2477" y="2917"/>
                  </a:lnTo>
                  <a:lnTo>
                    <a:pt x="2303" y="3002"/>
                  </a:lnTo>
                  <a:cubicBezTo>
                    <a:pt x="2244" y="3029"/>
                    <a:pt x="2192" y="3071"/>
                    <a:pt x="2139" y="3103"/>
                  </a:cubicBezTo>
                  <a:cubicBezTo>
                    <a:pt x="2027" y="3171"/>
                    <a:pt x="1916" y="3230"/>
                    <a:pt x="1810" y="3304"/>
                  </a:cubicBezTo>
                  <a:cubicBezTo>
                    <a:pt x="1705" y="3373"/>
                    <a:pt x="1588" y="3441"/>
                    <a:pt x="1493" y="3521"/>
                  </a:cubicBezTo>
                  <a:lnTo>
                    <a:pt x="1339" y="3632"/>
                  </a:lnTo>
                  <a:lnTo>
                    <a:pt x="1260" y="3690"/>
                  </a:lnTo>
                  <a:cubicBezTo>
                    <a:pt x="1233" y="3711"/>
                    <a:pt x="1212" y="3733"/>
                    <a:pt x="1186" y="3754"/>
                  </a:cubicBezTo>
                  <a:lnTo>
                    <a:pt x="1043" y="3875"/>
                  </a:lnTo>
                  <a:cubicBezTo>
                    <a:pt x="995" y="3918"/>
                    <a:pt x="942" y="3955"/>
                    <a:pt x="900" y="4002"/>
                  </a:cubicBezTo>
                  <a:cubicBezTo>
                    <a:pt x="815" y="4098"/>
                    <a:pt x="725" y="4182"/>
                    <a:pt x="635" y="4283"/>
                  </a:cubicBezTo>
                  <a:lnTo>
                    <a:pt x="450" y="4505"/>
                  </a:lnTo>
                  <a:lnTo>
                    <a:pt x="1154" y="5040"/>
                  </a:lnTo>
                  <a:lnTo>
                    <a:pt x="1927" y="5638"/>
                  </a:lnTo>
                  <a:cubicBezTo>
                    <a:pt x="2186" y="5834"/>
                    <a:pt x="2435" y="6035"/>
                    <a:pt x="2694" y="6241"/>
                  </a:cubicBezTo>
                  <a:cubicBezTo>
                    <a:pt x="2954" y="6437"/>
                    <a:pt x="3202" y="6644"/>
                    <a:pt x="3457" y="6855"/>
                  </a:cubicBezTo>
                  <a:cubicBezTo>
                    <a:pt x="3171" y="6676"/>
                    <a:pt x="2906" y="6490"/>
                    <a:pt x="2636" y="6305"/>
                  </a:cubicBezTo>
                  <a:cubicBezTo>
                    <a:pt x="2371" y="6120"/>
                    <a:pt x="2107" y="5929"/>
                    <a:pt x="1842" y="5744"/>
                  </a:cubicBezTo>
                  <a:lnTo>
                    <a:pt x="1048" y="5178"/>
                  </a:lnTo>
                  <a:lnTo>
                    <a:pt x="260" y="4601"/>
                  </a:lnTo>
                  <a:cubicBezTo>
                    <a:pt x="222" y="4574"/>
                    <a:pt x="212" y="4521"/>
                    <a:pt x="238" y="4479"/>
                  </a:cubicBezTo>
                  <a:lnTo>
                    <a:pt x="238" y="4474"/>
                  </a:lnTo>
                  <a:lnTo>
                    <a:pt x="492" y="4161"/>
                  </a:lnTo>
                  <a:cubicBezTo>
                    <a:pt x="577" y="4066"/>
                    <a:pt x="678" y="3971"/>
                    <a:pt x="768" y="3881"/>
                  </a:cubicBezTo>
                  <a:cubicBezTo>
                    <a:pt x="815" y="3833"/>
                    <a:pt x="868" y="3785"/>
                    <a:pt x="916" y="3748"/>
                  </a:cubicBezTo>
                  <a:lnTo>
                    <a:pt x="1069" y="3616"/>
                  </a:lnTo>
                  <a:cubicBezTo>
                    <a:pt x="1096" y="3595"/>
                    <a:pt x="1112" y="3568"/>
                    <a:pt x="1138" y="3547"/>
                  </a:cubicBezTo>
                  <a:lnTo>
                    <a:pt x="1218" y="3489"/>
                  </a:lnTo>
                  <a:lnTo>
                    <a:pt x="1376" y="3367"/>
                  </a:lnTo>
                  <a:cubicBezTo>
                    <a:pt x="1482" y="3288"/>
                    <a:pt x="1599" y="3224"/>
                    <a:pt x="1710" y="3150"/>
                  </a:cubicBezTo>
                  <a:cubicBezTo>
                    <a:pt x="1816" y="3076"/>
                    <a:pt x="1932" y="3013"/>
                    <a:pt x="2049" y="2949"/>
                  </a:cubicBezTo>
                  <a:cubicBezTo>
                    <a:pt x="2107" y="2917"/>
                    <a:pt x="2160" y="2886"/>
                    <a:pt x="2218" y="2859"/>
                  </a:cubicBezTo>
                  <a:lnTo>
                    <a:pt x="2398" y="2774"/>
                  </a:lnTo>
                  <a:lnTo>
                    <a:pt x="2573" y="2684"/>
                  </a:lnTo>
                  <a:lnTo>
                    <a:pt x="2753" y="2605"/>
                  </a:lnTo>
                  <a:lnTo>
                    <a:pt x="2933" y="2526"/>
                  </a:lnTo>
                  <a:lnTo>
                    <a:pt x="3118" y="2457"/>
                  </a:lnTo>
                  <a:cubicBezTo>
                    <a:pt x="3234" y="2409"/>
                    <a:pt x="3361" y="2362"/>
                    <a:pt x="3488" y="2314"/>
                  </a:cubicBezTo>
                  <a:cubicBezTo>
                    <a:pt x="3615" y="2272"/>
                    <a:pt x="3732" y="2229"/>
                    <a:pt x="3859" y="2192"/>
                  </a:cubicBezTo>
                  <a:cubicBezTo>
                    <a:pt x="3986" y="2150"/>
                    <a:pt x="4108" y="2113"/>
                    <a:pt x="4235" y="2076"/>
                  </a:cubicBezTo>
                  <a:cubicBezTo>
                    <a:pt x="4489" y="2007"/>
                    <a:pt x="4737" y="1938"/>
                    <a:pt x="4992" y="1880"/>
                  </a:cubicBezTo>
                  <a:cubicBezTo>
                    <a:pt x="5240" y="1822"/>
                    <a:pt x="5494" y="1758"/>
                    <a:pt x="5748" y="1700"/>
                  </a:cubicBezTo>
                  <a:close/>
                  <a:moveTo>
                    <a:pt x="13392" y="5543"/>
                  </a:moveTo>
                  <a:lnTo>
                    <a:pt x="14662" y="6490"/>
                  </a:lnTo>
                  <a:cubicBezTo>
                    <a:pt x="14493" y="6676"/>
                    <a:pt x="14292" y="6855"/>
                    <a:pt x="14096" y="7030"/>
                  </a:cubicBezTo>
                  <a:lnTo>
                    <a:pt x="12979" y="6310"/>
                  </a:lnTo>
                  <a:lnTo>
                    <a:pt x="12979" y="6310"/>
                  </a:lnTo>
                  <a:lnTo>
                    <a:pt x="13672" y="6914"/>
                  </a:lnTo>
                  <a:lnTo>
                    <a:pt x="12836" y="6294"/>
                  </a:lnTo>
                  <a:lnTo>
                    <a:pt x="13392" y="5543"/>
                  </a:lnTo>
                  <a:close/>
                  <a:moveTo>
                    <a:pt x="8829" y="6136"/>
                  </a:moveTo>
                  <a:lnTo>
                    <a:pt x="8829" y="6136"/>
                  </a:lnTo>
                  <a:cubicBezTo>
                    <a:pt x="8829" y="6136"/>
                    <a:pt x="8813" y="6157"/>
                    <a:pt x="8787" y="6183"/>
                  </a:cubicBezTo>
                  <a:cubicBezTo>
                    <a:pt x="8771" y="6199"/>
                    <a:pt x="8734" y="6241"/>
                    <a:pt x="8702" y="6294"/>
                  </a:cubicBezTo>
                  <a:cubicBezTo>
                    <a:pt x="8681" y="6321"/>
                    <a:pt x="8670" y="6347"/>
                    <a:pt x="8649" y="6379"/>
                  </a:cubicBezTo>
                  <a:cubicBezTo>
                    <a:pt x="8628" y="6411"/>
                    <a:pt x="8617" y="6448"/>
                    <a:pt x="8596" y="6480"/>
                  </a:cubicBezTo>
                  <a:cubicBezTo>
                    <a:pt x="8586" y="6511"/>
                    <a:pt x="8570" y="6554"/>
                    <a:pt x="8559" y="6591"/>
                  </a:cubicBezTo>
                  <a:cubicBezTo>
                    <a:pt x="8549" y="6612"/>
                    <a:pt x="8543" y="6633"/>
                    <a:pt x="8543" y="6649"/>
                  </a:cubicBezTo>
                  <a:cubicBezTo>
                    <a:pt x="8543" y="6670"/>
                    <a:pt x="8538" y="6691"/>
                    <a:pt x="8533" y="6713"/>
                  </a:cubicBezTo>
                  <a:lnTo>
                    <a:pt x="8522" y="6771"/>
                  </a:lnTo>
                  <a:lnTo>
                    <a:pt x="8522" y="6829"/>
                  </a:lnTo>
                  <a:cubicBezTo>
                    <a:pt x="8522" y="6871"/>
                    <a:pt x="8538" y="6908"/>
                    <a:pt x="8543" y="6940"/>
                  </a:cubicBezTo>
                  <a:cubicBezTo>
                    <a:pt x="8559" y="6977"/>
                    <a:pt x="8564" y="7014"/>
                    <a:pt x="8575" y="7046"/>
                  </a:cubicBezTo>
                  <a:cubicBezTo>
                    <a:pt x="8591" y="7083"/>
                    <a:pt x="8601" y="7115"/>
                    <a:pt x="8623" y="7136"/>
                  </a:cubicBezTo>
                  <a:cubicBezTo>
                    <a:pt x="8644" y="7162"/>
                    <a:pt x="8654" y="7189"/>
                    <a:pt x="8670" y="7205"/>
                  </a:cubicBezTo>
                  <a:cubicBezTo>
                    <a:pt x="8681" y="7226"/>
                    <a:pt x="8697" y="7247"/>
                    <a:pt x="8707" y="7258"/>
                  </a:cubicBezTo>
                  <a:cubicBezTo>
                    <a:pt x="8728" y="7284"/>
                    <a:pt x="8744" y="7305"/>
                    <a:pt x="8744" y="7305"/>
                  </a:cubicBezTo>
                  <a:cubicBezTo>
                    <a:pt x="8744" y="7305"/>
                    <a:pt x="8723" y="7295"/>
                    <a:pt x="8697" y="7268"/>
                  </a:cubicBezTo>
                  <a:cubicBezTo>
                    <a:pt x="8681" y="7252"/>
                    <a:pt x="8665" y="7242"/>
                    <a:pt x="8644" y="7221"/>
                  </a:cubicBezTo>
                  <a:cubicBezTo>
                    <a:pt x="8623" y="7200"/>
                    <a:pt x="8601" y="7178"/>
                    <a:pt x="8586" y="7152"/>
                  </a:cubicBezTo>
                  <a:cubicBezTo>
                    <a:pt x="8564" y="7125"/>
                    <a:pt x="8543" y="7094"/>
                    <a:pt x="8522" y="7067"/>
                  </a:cubicBezTo>
                  <a:cubicBezTo>
                    <a:pt x="8501" y="7035"/>
                    <a:pt x="8490" y="6993"/>
                    <a:pt x="8480" y="6961"/>
                  </a:cubicBezTo>
                  <a:cubicBezTo>
                    <a:pt x="8469" y="6940"/>
                    <a:pt x="8469" y="6924"/>
                    <a:pt x="8464" y="6903"/>
                  </a:cubicBezTo>
                  <a:cubicBezTo>
                    <a:pt x="8459" y="6882"/>
                    <a:pt x="8459" y="6861"/>
                    <a:pt x="8459" y="6834"/>
                  </a:cubicBezTo>
                  <a:cubicBezTo>
                    <a:pt x="8459" y="6818"/>
                    <a:pt x="8453" y="6792"/>
                    <a:pt x="8459" y="6771"/>
                  </a:cubicBezTo>
                  <a:lnTo>
                    <a:pt x="8464" y="6702"/>
                  </a:lnTo>
                  <a:cubicBezTo>
                    <a:pt x="8464" y="6686"/>
                    <a:pt x="8469" y="6660"/>
                    <a:pt x="8480" y="6638"/>
                  </a:cubicBezTo>
                  <a:cubicBezTo>
                    <a:pt x="8485" y="6617"/>
                    <a:pt x="8485" y="6596"/>
                    <a:pt x="8496" y="6570"/>
                  </a:cubicBezTo>
                  <a:cubicBezTo>
                    <a:pt x="8511" y="6533"/>
                    <a:pt x="8533" y="6490"/>
                    <a:pt x="8543" y="6453"/>
                  </a:cubicBezTo>
                  <a:cubicBezTo>
                    <a:pt x="8564" y="6421"/>
                    <a:pt x="8586" y="6379"/>
                    <a:pt x="8601" y="6353"/>
                  </a:cubicBezTo>
                  <a:cubicBezTo>
                    <a:pt x="8623" y="6321"/>
                    <a:pt x="8649" y="6294"/>
                    <a:pt x="8670" y="6273"/>
                  </a:cubicBezTo>
                  <a:cubicBezTo>
                    <a:pt x="8707" y="6226"/>
                    <a:pt x="8755" y="6189"/>
                    <a:pt x="8781" y="6167"/>
                  </a:cubicBezTo>
                  <a:cubicBezTo>
                    <a:pt x="8808" y="6146"/>
                    <a:pt x="8829" y="6136"/>
                    <a:pt x="8829" y="6136"/>
                  </a:cubicBezTo>
                  <a:close/>
                  <a:moveTo>
                    <a:pt x="13778" y="5029"/>
                  </a:moveTo>
                  <a:lnTo>
                    <a:pt x="16928" y="7380"/>
                  </a:lnTo>
                  <a:lnTo>
                    <a:pt x="16806" y="7528"/>
                  </a:lnTo>
                  <a:lnTo>
                    <a:pt x="14143" y="5670"/>
                  </a:lnTo>
                  <a:lnTo>
                    <a:pt x="14143" y="5670"/>
                  </a:lnTo>
                  <a:lnTo>
                    <a:pt x="16208" y="7321"/>
                  </a:lnTo>
                  <a:lnTo>
                    <a:pt x="14895" y="6347"/>
                  </a:lnTo>
                  <a:lnTo>
                    <a:pt x="14821" y="6294"/>
                  </a:lnTo>
                  <a:lnTo>
                    <a:pt x="13545" y="5342"/>
                  </a:lnTo>
                  <a:lnTo>
                    <a:pt x="13778" y="5029"/>
                  </a:lnTo>
                  <a:close/>
                  <a:moveTo>
                    <a:pt x="8670" y="5215"/>
                  </a:moveTo>
                  <a:cubicBezTo>
                    <a:pt x="8654" y="5384"/>
                    <a:pt x="8665" y="5686"/>
                    <a:pt x="8760" y="5887"/>
                  </a:cubicBezTo>
                  <a:cubicBezTo>
                    <a:pt x="8797" y="5961"/>
                    <a:pt x="8781" y="6040"/>
                    <a:pt x="8728" y="6099"/>
                  </a:cubicBezTo>
                  <a:cubicBezTo>
                    <a:pt x="8511" y="6305"/>
                    <a:pt x="8099" y="6824"/>
                    <a:pt x="8728" y="7422"/>
                  </a:cubicBezTo>
                  <a:cubicBezTo>
                    <a:pt x="8743" y="7435"/>
                    <a:pt x="8761" y="7441"/>
                    <a:pt x="8777" y="7441"/>
                  </a:cubicBezTo>
                  <a:cubicBezTo>
                    <a:pt x="8813" y="7441"/>
                    <a:pt x="8845" y="7411"/>
                    <a:pt x="8834" y="7364"/>
                  </a:cubicBezTo>
                  <a:cubicBezTo>
                    <a:pt x="8803" y="7168"/>
                    <a:pt x="8797" y="6850"/>
                    <a:pt x="8993" y="6644"/>
                  </a:cubicBezTo>
                  <a:cubicBezTo>
                    <a:pt x="9305" y="6321"/>
                    <a:pt x="9872" y="6517"/>
                    <a:pt x="9893" y="5982"/>
                  </a:cubicBezTo>
                  <a:cubicBezTo>
                    <a:pt x="9893" y="5934"/>
                    <a:pt x="9888" y="5897"/>
                    <a:pt x="9882" y="5855"/>
                  </a:cubicBezTo>
                  <a:lnTo>
                    <a:pt x="9882" y="5855"/>
                  </a:lnTo>
                  <a:lnTo>
                    <a:pt x="10279" y="6146"/>
                  </a:lnTo>
                  <a:cubicBezTo>
                    <a:pt x="10745" y="6496"/>
                    <a:pt x="10840" y="7157"/>
                    <a:pt x="10496" y="7628"/>
                  </a:cubicBezTo>
                  <a:cubicBezTo>
                    <a:pt x="10325" y="7860"/>
                    <a:pt x="10079" y="8002"/>
                    <a:pt x="9761" y="8002"/>
                  </a:cubicBezTo>
                  <a:cubicBezTo>
                    <a:pt x="9431" y="8002"/>
                    <a:pt x="9023" y="7849"/>
                    <a:pt x="8538" y="7485"/>
                  </a:cubicBezTo>
                  <a:cubicBezTo>
                    <a:pt x="7665" y="6829"/>
                    <a:pt x="7485" y="6109"/>
                    <a:pt x="7834" y="5638"/>
                  </a:cubicBezTo>
                  <a:cubicBezTo>
                    <a:pt x="8040" y="5368"/>
                    <a:pt x="8353" y="5220"/>
                    <a:pt x="8670" y="5215"/>
                  </a:cubicBezTo>
                  <a:close/>
                  <a:moveTo>
                    <a:pt x="7718" y="6855"/>
                  </a:moveTo>
                  <a:lnTo>
                    <a:pt x="7718" y="6855"/>
                  </a:lnTo>
                  <a:cubicBezTo>
                    <a:pt x="7718" y="6856"/>
                    <a:pt x="7749" y="6903"/>
                    <a:pt x="7813" y="6983"/>
                  </a:cubicBezTo>
                  <a:cubicBezTo>
                    <a:pt x="7882" y="7062"/>
                    <a:pt x="7972" y="7173"/>
                    <a:pt x="8099" y="7300"/>
                  </a:cubicBezTo>
                  <a:cubicBezTo>
                    <a:pt x="8162" y="7358"/>
                    <a:pt x="8231" y="7427"/>
                    <a:pt x="8310" y="7491"/>
                  </a:cubicBezTo>
                  <a:cubicBezTo>
                    <a:pt x="8390" y="7559"/>
                    <a:pt x="8469" y="7618"/>
                    <a:pt x="8564" y="7676"/>
                  </a:cubicBezTo>
                  <a:cubicBezTo>
                    <a:pt x="8607" y="7708"/>
                    <a:pt x="8654" y="7734"/>
                    <a:pt x="8702" y="7771"/>
                  </a:cubicBezTo>
                  <a:cubicBezTo>
                    <a:pt x="8750" y="7798"/>
                    <a:pt x="8803" y="7829"/>
                    <a:pt x="8845" y="7856"/>
                  </a:cubicBezTo>
                  <a:cubicBezTo>
                    <a:pt x="8893" y="7882"/>
                    <a:pt x="8946" y="7914"/>
                    <a:pt x="8998" y="7941"/>
                  </a:cubicBezTo>
                  <a:cubicBezTo>
                    <a:pt x="9051" y="7967"/>
                    <a:pt x="9104" y="7994"/>
                    <a:pt x="9157" y="8015"/>
                  </a:cubicBezTo>
                  <a:cubicBezTo>
                    <a:pt x="9210" y="8036"/>
                    <a:pt x="9263" y="8052"/>
                    <a:pt x="9316" y="8078"/>
                  </a:cubicBezTo>
                  <a:cubicBezTo>
                    <a:pt x="9369" y="8099"/>
                    <a:pt x="9427" y="8115"/>
                    <a:pt x="9485" y="8126"/>
                  </a:cubicBezTo>
                  <a:cubicBezTo>
                    <a:pt x="9538" y="8142"/>
                    <a:pt x="9597" y="8147"/>
                    <a:pt x="9649" y="8158"/>
                  </a:cubicBezTo>
                  <a:cubicBezTo>
                    <a:pt x="9702" y="8168"/>
                    <a:pt x="9755" y="8168"/>
                    <a:pt x="9814" y="8173"/>
                  </a:cubicBezTo>
                  <a:cubicBezTo>
                    <a:pt x="9867" y="8173"/>
                    <a:pt x="9919" y="8168"/>
                    <a:pt x="9972" y="8158"/>
                  </a:cubicBezTo>
                  <a:cubicBezTo>
                    <a:pt x="10025" y="8147"/>
                    <a:pt x="10073" y="8142"/>
                    <a:pt x="10115" y="8126"/>
                  </a:cubicBezTo>
                  <a:cubicBezTo>
                    <a:pt x="10211" y="8094"/>
                    <a:pt x="10295" y="8062"/>
                    <a:pt x="10369" y="8015"/>
                  </a:cubicBezTo>
                  <a:cubicBezTo>
                    <a:pt x="10443" y="7967"/>
                    <a:pt x="10507" y="7919"/>
                    <a:pt x="10560" y="7877"/>
                  </a:cubicBezTo>
                  <a:cubicBezTo>
                    <a:pt x="10586" y="7851"/>
                    <a:pt x="10613" y="7829"/>
                    <a:pt x="10634" y="7808"/>
                  </a:cubicBezTo>
                  <a:lnTo>
                    <a:pt x="10653" y="7789"/>
                  </a:lnTo>
                  <a:lnTo>
                    <a:pt x="10653" y="7789"/>
                  </a:lnTo>
                  <a:cubicBezTo>
                    <a:pt x="10643" y="7802"/>
                    <a:pt x="10632" y="7815"/>
                    <a:pt x="10623" y="7829"/>
                  </a:cubicBezTo>
                  <a:cubicBezTo>
                    <a:pt x="10602" y="7851"/>
                    <a:pt x="10576" y="7872"/>
                    <a:pt x="10555" y="7898"/>
                  </a:cubicBezTo>
                  <a:cubicBezTo>
                    <a:pt x="10502" y="7956"/>
                    <a:pt x="10443" y="8004"/>
                    <a:pt x="10369" y="8057"/>
                  </a:cubicBezTo>
                  <a:cubicBezTo>
                    <a:pt x="10295" y="8115"/>
                    <a:pt x="10211" y="8158"/>
                    <a:pt x="10110" y="8189"/>
                  </a:cubicBezTo>
                  <a:cubicBezTo>
                    <a:pt x="10068" y="8211"/>
                    <a:pt x="10015" y="8221"/>
                    <a:pt x="9956" y="8237"/>
                  </a:cubicBezTo>
                  <a:cubicBezTo>
                    <a:pt x="9904" y="8242"/>
                    <a:pt x="9845" y="8253"/>
                    <a:pt x="9792" y="8258"/>
                  </a:cubicBezTo>
                  <a:cubicBezTo>
                    <a:pt x="9734" y="8258"/>
                    <a:pt x="9681" y="8258"/>
                    <a:pt x="9623" y="8253"/>
                  </a:cubicBezTo>
                  <a:cubicBezTo>
                    <a:pt x="9560" y="8248"/>
                    <a:pt x="9501" y="8237"/>
                    <a:pt x="9448" y="8221"/>
                  </a:cubicBezTo>
                  <a:cubicBezTo>
                    <a:pt x="9390" y="8205"/>
                    <a:pt x="9332" y="8184"/>
                    <a:pt x="9279" y="8173"/>
                  </a:cubicBezTo>
                  <a:cubicBezTo>
                    <a:pt x="9226" y="8152"/>
                    <a:pt x="9168" y="8126"/>
                    <a:pt x="9115" y="8105"/>
                  </a:cubicBezTo>
                  <a:lnTo>
                    <a:pt x="8956" y="8025"/>
                  </a:lnTo>
                  <a:cubicBezTo>
                    <a:pt x="8898" y="7999"/>
                    <a:pt x="8850" y="7967"/>
                    <a:pt x="8803" y="7941"/>
                  </a:cubicBezTo>
                  <a:cubicBezTo>
                    <a:pt x="8750" y="7909"/>
                    <a:pt x="8702" y="7882"/>
                    <a:pt x="8654" y="7851"/>
                  </a:cubicBezTo>
                  <a:lnTo>
                    <a:pt x="8517" y="7750"/>
                  </a:lnTo>
                  <a:cubicBezTo>
                    <a:pt x="8427" y="7692"/>
                    <a:pt x="8337" y="7618"/>
                    <a:pt x="8263" y="7544"/>
                  </a:cubicBezTo>
                  <a:cubicBezTo>
                    <a:pt x="8194" y="7480"/>
                    <a:pt x="8120" y="7406"/>
                    <a:pt x="8062" y="7337"/>
                  </a:cubicBezTo>
                  <a:cubicBezTo>
                    <a:pt x="7940" y="7205"/>
                    <a:pt x="7860" y="7083"/>
                    <a:pt x="7802" y="6993"/>
                  </a:cubicBezTo>
                  <a:cubicBezTo>
                    <a:pt x="7749" y="6908"/>
                    <a:pt x="7718" y="6856"/>
                    <a:pt x="7718" y="6855"/>
                  </a:cubicBezTo>
                  <a:close/>
                  <a:moveTo>
                    <a:pt x="23087" y="9765"/>
                  </a:moveTo>
                  <a:cubicBezTo>
                    <a:pt x="23204" y="9765"/>
                    <a:pt x="23341" y="9807"/>
                    <a:pt x="23496" y="9926"/>
                  </a:cubicBezTo>
                  <a:cubicBezTo>
                    <a:pt x="23660" y="10053"/>
                    <a:pt x="23740" y="10180"/>
                    <a:pt x="23777" y="10296"/>
                  </a:cubicBezTo>
                  <a:lnTo>
                    <a:pt x="23205" y="9941"/>
                  </a:lnTo>
                  <a:lnTo>
                    <a:pt x="23793" y="10455"/>
                  </a:lnTo>
                  <a:cubicBezTo>
                    <a:pt x="23793" y="10487"/>
                    <a:pt x="23787" y="10513"/>
                    <a:pt x="23782" y="10540"/>
                  </a:cubicBezTo>
                  <a:lnTo>
                    <a:pt x="22835" y="9836"/>
                  </a:lnTo>
                  <a:cubicBezTo>
                    <a:pt x="22905" y="9795"/>
                    <a:pt x="22989" y="9765"/>
                    <a:pt x="23087" y="9765"/>
                  </a:cubicBezTo>
                  <a:close/>
                  <a:moveTo>
                    <a:pt x="7373" y="950"/>
                  </a:moveTo>
                  <a:cubicBezTo>
                    <a:pt x="7674" y="950"/>
                    <a:pt x="8008" y="1154"/>
                    <a:pt x="8236" y="1324"/>
                  </a:cubicBezTo>
                  <a:cubicBezTo>
                    <a:pt x="8294" y="1361"/>
                    <a:pt x="8337" y="1404"/>
                    <a:pt x="8384" y="1435"/>
                  </a:cubicBezTo>
                  <a:cubicBezTo>
                    <a:pt x="8411" y="1467"/>
                    <a:pt x="8459" y="1509"/>
                    <a:pt x="8517" y="1546"/>
                  </a:cubicBezTo>
                  <a:cubicBezTo>
                    <a:pt x="8677" y="1668"/>
                    <a:pt x="8941" y="1870"/>
                    <a:pt x="9591" y="1870"/>
                  </a:cubicBezTo>
                  <a:cubicBezTo>
                    <a:pt x="9992" y="1870"/>
                    <a:pt x="10540" y="1793"/>
                    <a:pt x="11301" y="1573"/>
                  </a:cubicBezTo>
                  <a:cubicBezTo>
                    <a:pt x="11386" y="1546"/>
                    <a:pt x="11465" y="1520"/>
                    <a:pt x="11534" y="1504"/>
                  </a:cubicBezTo>
                  <a:cubicBezTo>
                    <a:pt x="11580" y="1488"/>
                    <a:pt x="11627" y="1481"/>
                    <a:pt x="11675" y="1481"/>
                  </a:cubicBezTo>
                  <a:cubicBezTo>
                    <a:pt x="11770" y="1481"/>
                    <a:pt x="11864" y="1511"/>
                    <a:pt x="11941" y="1568"/>
                  </a:cubicBezTo>
                  <a:lnTo>
                    <a:pt x="15197" y="3997"/>
                  </a:lnTo>
                  <a:cubicBezTo>
                    <a:pt x="15821" y="4458"/>
                    <a:pt x="15371" y="4611"/>
                    <a:pt x="15858" y="4982"/>
                  </a:cubicBezTo>
                  <a:cubicBezTo>
                    <a:pt x="16345" y="5342"/>
                    <a:pt x="22432" y="9878"/>
                    <a:pt x="22634" y="10037"/>
                  </a:cubicBezTo>
                  <a:cubicBezTo>
                    <a:pt x="22644" y="10037"/>
                    <a:pt x="22644" y="10042"/>
                    <a:pt x="22644" y="10042"/>
                  </a:cubicBezTo>
                  <a:lnTo>
                    <a:pt x="23666" y="10809"/>
                  </a:lnTo>
                  <a:lnTo>
                    <a:pt x="23692" y="10831"/>
                  </a:lnTo>
                  <a:lnTo>
                    <a:pt x="23893" y="10984"/>
                  </a:lnTo>
                  <a:lnTo>
                    <a:pt x="23708" y="11212"/>
                  </a:lnTo>
                  <a:lnTo>
                    <a:pt x="14281" y="4182"/>
                  </a:lnTo>
                  <a:cubicBezTo>
                    <a:pt x="14276" y="4055"/>
                    <a:pt x="14212" y="3934"/>
                    <a:pt x="14106" y="3854"/>
                  </a:cubicBezTo>
                  <a:lnTo>
                    <a:pt x="12132" y="2377"/>
                  </a:lnTo>
                  <a:cubicBezTo>
                    <a:pt x="12052" y="2320"/>
                    <a:pt x="11959" y="2291"/>
                    <a:pt x="11868" y="2291"/>
                  </a:cubicBezTo>
                  <a:cubicBezTo>
                    <a:pt x="11760" y="2291"/>
                    <a:pt x="11654" y="2332"/>
                    <a:pt x="11576" y="2409"/>
                  </a:cubicBezTo>
                  <a:cubicBezTo>
                    <a:pt x="11549" y="2397"/>
                    <a:pt x="11519" y="2392"/>
                    <a:pt x="11485" y="2392"/>
                  </a:cubicBezTo>
                  <a:cubicBezTo>
                    <a:pt x="11232" y="2392"/>
                    <a:pt x="10802" y="2714"/>
                    <a:pt x="10438" y="3209"/>
                  </a:cubicBezTo>
                  <a:cubicBezTo>
                    <a:pt x="10020" y="3775"/>
                    <a:pt x="9835" y="4341"/>
                    <a:pt x="9999" y="4527"/>
                  </a:cubicBezTo>
                  <a:cubicBezTo>
                    <a:pt x="9919" y="4712"/>
                    <a:pt x="9967" y="4929"/>
                    <a:pt x="10136" y="5056"/>
                  </a:cubicBezTo>
                  <a:lnTo>
                    <a:pt x="12116" y="6533"/>
                  </a:lnTo>
                  <a:cubicBezTo>
                    <a:pt x="12194" y="6590"/>
                    <a:pt x="12289" y="6619"/>
                    <a:pt x="12379" y="6619"/>
                  </a:cubicBezTo>
                  <a:cubicBezTo>
                    <a:pt x="12405" y="6619"/>
                    <a:pt x="12430" y="6617"/>
                    <a:pt x="12455" y="6612"/>
                  </a:cubicBezTo>
                  <a:lnTo>
                    <a:pt x="13572" y="7443"/>
                  </a:lnTo>
                  <a:cubicBezTo>
                    <a:pt x="13482" y="7512"/>
                    <a:pt x="13392" y="7575"/>
                    <a:pt x="13312" y="7628"/>
                  </a:cubicBezTo>
                  <a:cubicBezTo>
                    <a:pt x="13296" y="7644"/>
                    <a:pt x="13281" y="7655"/>
                    <a:pt x="13259" y="7665"/>
                  </a:cubicBezTo>
                  <a:lnTo>
                    <a:pt x="9628" y="5082"/>
                  </a:lnTo>
                  <a:lnTo>
                    <a:pt x="9628" y="5082"/>
                  </a:lnTo>
                  <a:lnTo>
                    <a:pt x="12661" y="7459"/>
                  </a:lnTo>
                  <a:lnTo>
                    <a:pt x="10518" y="5855"/>
                  </a:lnTo>
                  <a:cubicBezTo>
                    <a:pt x="10507" y="5855"/>
                    <a:pt x="10507" y="5850"/>
                    <a:pt x="10502" y="5850"/>
                  </a:cubicBezTo>
                  <a:lnTo>
                    <a:pt x="9544" y="5135"/>
                  </a:lnTo>
                  <a:cubicBezTo>
                    <a:pt x="9290" y="4947"/>
                    <a:pt x="8992" y="4855"/>
                    <a:pt x="8698" y="4855"/>
                  </a:cubicBezTo>
                  <a:cubicBezTo>
                    <a:pt x="8563" y="4855"/>
                    <a:pt x="8428" y="4875"/>
                    <a:pt x="8300" y="4913"/>
                  </a:cubicBezTo>
                  <a:cubicBezTo>
                    <a:pt x="8353" y="4892"/>
                    <a:pt x="8411" y="4871"/>
                    <a:pt x="8480" y="4860"/>
                  </a:cubicBezTo>
                  <a:cubicBezTo>
                    <a:pt x="8517" y="4844"/>
                    <a:pt x="8559" y="4844"/>
                    <a:pt x="8596" y="4834"/>
                  </a:cubicBezTo>
                  <a:cubicBezTo>
                    <a:pt x="8639" y="4823"/>
                    <a:pt x="8676" y="4823"/>
                    <a:pt x="8718" y="4818"/>
                  </a:cubicBezTo>
                  <a:cubicBezTo>
                    <a:pt x="8736" y="4815"/>
                    <a:pt x="8756" y="4815"/>
                    <a:pt x="8775" y="4815"/>
                  </a:cubicBezTo>
                  <a:cubicBezTo>
                    <a:pt x="8795" y="4815"/>
                    <a:pt x="8813" y="4815"/>
                    <a:pt x="8829" y="4812"/>
                  </a:cubicBezTo>
                  <a:lnTo>
                    <a:pt x="8930" y="4812"/>
                  </a:lnTo>
                  <a:cubicBezTo>
                    <a:pt x="8961" y="4812"/>
                    <a:pt x="8988" y="4812"/>
                    <a:pt x="9014" y="4818"/>
                  </a:cubicBezTo>
                  <a:cubicBezTo>
                    <a:pt x="9041" y="4823"/>
                    <a:pt x="9062" y="4823"/>
                    <a:pt x="9078" y="4823"/>
                  </a:cubicBezTo>
                  <a:cubicBezTo>
                    <a:pt x="9120" y="4834"/>
                    <a:pt x="9141" y="4834"/>
                    <a:pt x="9141" y="4834"/>
                  </a:cubicBezTo>
                  <a:cubicBezTo>
                    <a:pt x="9141" y="4834"/>
                    <a:pt x="9120" y="4823"/>
                    <a:pt x="9088" y="4812"/>
                  </a:cubicBezTo>
                  <a:cubicBezTo>
                    <a:pt x="9067" y="4807"/>
                    <a:pt x="9046" y="4796"/>
                    <a:pt x="9020" y="4791"/>
                  </a:cubicBezTo>
                  <a:cubicBezTo>
                    <a:pt x="8993" y="4786"/>
                    <a:pt x="8967" y="4781"/>
                    <a:pt x="8935" y="4765"/>
                  </a:cubicBezTo>
                  <a:cubicBezTo>
                    <a:pt x="8903" y="4759"/>
                    <a:pt x="8866" y="4744"/>
                    <a:pt x="8834" y="4738"/>
                  </a:cubicBezTo>
                  <a:cubicBezTo>
                    <a:pt x="8797" y="4733"/>
                    <a:pt x="8760" y="4722"/>
                    <a:pt x="8718" y="4717"/>
                  </a:cubicBezTo>
                  <a:cubicBezTo>
                    <a:pt x="8676" y="4712"/>
                    <a:pt x="8628" y="4712"/>
                    <a:pt x="8591" y="4706"/>
                  </a:cubicBezTo>
                  <a:cubicBezTo>
                    <a:pt x="8559" y="4706"/>
                    <a:pt x="8532" y="4702"/>
                    <a:pt x="8503" y="4702"/>
                  </a:cubicBezTo>
                  <a:cubicBezTo>
                    <a:pt x="8489" y="4702"/>
                    <a:pt x="8474" y="4703"/>
                    <a:pt x="8459" y="4706"/>
                  </a:cubicBezTo>
                  <a:cubicBezTo>
                    <a:pt x="8374" y="4706"/>
                    <a:pt x="8279" y="4712"/>
                    <a:pt x="8194" y="4733"/>
                  </a:cubicBezTo>
                  <a:cubicBezTo>
                    <a:pt x="8152" y="4738"/>
                    <a:pt x="8114" y="4749"/>
                    <a:pt x="8072" y="4759"/>
                  </a:cubicBezTo>
                  <a:lnTo>
                    <a:pt x="8014" y="4781"/>
                  </a:lnTo>
                  <a:cubicBezTo>
                    <a:pt x="8009" y="4579"/>
                    <a:pt x="7887" y="4415"/>
                    <a:pt x="7670" y="4251"/>
                  </a:cubicBezTo>
                  <a:cubicBezTo>
                    <a:pt x="7511" y="4130"/>
                    <a:pt x="7358" y="4061"/>
                    <a:pt x="7209" y="4029"/>
                  </a:cubicBezTo>
                  <a:cubicBezTo>
                    <a:pt x="7199" y="4029"/>
                    <a:pt x="7193" y="4034"/>
                    <a:pt x="7188" y="4034"/>
                  </a:cubicBezTo>
                  <a:cubicBezTo>
                    <a:pt x="7174" y="4039"/>
                    <a:pt x="7159" y="4042"/>
                    <a:pt x="7143" y="4042"/>
                  </a:cubicBezTo>
                  <a:cubicBezTo>
                    <a:pt x="7123" y="4042"/>
                    <a:pt x="7103" y="4038"/>
                    <a:pt x="7082" y="4029"/>
                  </a:cubicBezTo>
                  <a:cubicBezTo>
                    <a:pt x="7061" y="4024"/>
                    <a:pt x="7040" y="4018"/>
                    <a:pt x="7029" y="4008"/>
                  </a:cubicBezTo>
                  <a:cubicBezTo>
                    <a:pt x="7024" y="4002"/>
                    <a:pt x="7008" y="4002"/>
                    <a:pt x="7003" y="3992"/>
                  </a:cubicBezTo>
                  <a:lnTo>
                    <a:pt x="6982" y="3971"/>
                  </a:lnTo>
                  <a:cubicBezTo>
                    <a:pt x="6950" y="3939"/>
                    <a:pt x="6924" y="3902"/>
                    <a:pt x="6908" y="3860"/>
                  </a:cubicBezTo>
                  <a:cubicBezTo>
                    <a:pt x="6897" y="3812"/>
                    <a:pt x="6886" y="3764"/>
                    <a:pt x="6897" y="3717"/>
                  </a:cubicBezTo>
                  <a:cubicBezTo>
                    <a:pt x="6902" y="3674"/>
                    <a:pt x="6924" y="3627"/>
                    <a:pt x="6955" y="3595"/>
                  </a:cubicBezTo>
                  <a:lnTo>
                    <a:pt x="7003" y="3547"/>
                  </a:lnTo>
                  <a:cubicBezTo>
                    <a:pt x="7024" y="3531"/>
                    <a:pt x="7040" y="3521"/>
                    <a:pt x="7061" y="3516"/>
                  </a:cubicBezTo>
                  <a:cubicBezTo>
                    <a:pt x="7094" y="3500"/>
                    <a:pt x="7127" y="3494"/>
                    <a:pt x="7159" y="3494"/>
                  </a:cubicBezTo>
                  <a:cubicBezTo>
                    <a:pt x="7206" y="3494"/>
                    <a:pt x="7251" y="3507"/>
                    <a:pt x="7289" y="3526"/>
                  </a:cubicBezTo>
                  <a:cubicBezTo>
                    <a:pt x="7347" y="3558"/>
                    <a:pt x="7373" y="3605"/>
                    <a:pt x="7384" y="3637"/>
                  </a:cubicBezTo>
                  <a:cubicBezTo>
                    <a:pt x="7400" y="3674"/>
                    <a:pt x="7400" y="3690"/>
                    <a:pt x="7400" y="3690"/>
                  </a:cubicBezTo>
                  <a:cubicBezTo>
                    <a:pt x="7400" y="3690"/>
                    <a:pt x="7395" y="3674"/>
                    <a:pt x="7373" y="3648"/>
                  </a:cubicBezTo>
                  <a:cubicBezTo>
                    <a:pt x="7352" y="3621"/>
                    <a:pt x="7310" y="3584"/>
                    <a:pt x="7268" y="3574"/>
                  </a:cubicBezTo>
                  <a:cubicBezTo>
                    <a:pt x="7246" y="3564"/>
                    <a:pt x="7222" y="3559"/>
                    <a:pt x="7196" y="3559"/>
                  </a:cubicBezTo>
                  <a:cubicBezTo>
                    <a:pt x="7165" y="3559"/>
                    <a:pt x="7133" y="3567"/>
                    <a:pt x="7104" y="3584"/>
                  </a:cubicBezTo>
                  <a:cubicBezTo>
                    <a:pt x="7088" y="3595"/>
                    <a:pt x="7072" y="3600"/>
                    <a:pt x="7061" y="3611"/>
                  </a:cubicBezTo>
                  <a:lnTo>
                    <a:pt x="7029" y="3648"/>
                  </a:lnTo>
                  <a:cubicBezTo>
                    <a:pt x="7008" y="3674"/>
                    <a:pt x="6998" y="3701"/>
                    <a:pt x="6987" y="3733"/>
                  </a:cubicBezTo>
                  <a:cubicBezTo>
                    <a:pt x="6982" y="3764"/>
                    <a:pt x="6982" y="3796"/>
                    <a:pt x="6998" y="3823"/>
                  </a:cubicBezTo>
                  <a:cubicBezTo>
                    <a:pt x="7003" y="3854"/>
                    <a:pt x="7024" y="3886"/>
                    <a:pt x="7040" y="3902"/>
                  </a:cubicBezTo>
                  <a:lnTo>
                    <a:pt x="7061" y="3923"/>
                  </a:lnTo>
                  <a:lnTo>
                    <a:pt x="7072" y="3939"/>
                  </a:lnTo>
                  <a:lnTo>
                    <a:pt x="7114" y="3955"/>
                  </a:lnTo>
                  <a:cubicBezTo>
                    <a:pt x="7141" y="3971"/>
                    <a:pt x="7167" y="3971"/>
                    <a:pt x="7193" y="3971"/>
                  </a:cubicBezTo>
                  <a:cubicBezTo>
                    <a:pt x="7246" y="3971"/>
                    <a:pt x="7294" y="3950"/>
                    <a:pt x="7321" y="3939"/>
                  </a:cubicBezTo>
                  <a:cubicBezTo>
                    <a:pt x="7347" y="3918"/>
                    <a:pt x="7363" y="3902"/>
                    <a:pt x="7363" y="3902"/>
                  </a:cubicBezTo>
                  <a:lnTo>
                    <a:pt x="7363" y="3902"/>
                  </a:lnTo>
                  <a:cubicBezTo>
                    <a:pt x="7363" y="3902"/>
                    <a:pt x="7363" y="3913"/>
                    <a:pt x="7358" y="3918"/>
                  </a:cubicBezTo>
                  <a:cubicBezTo>
                    <a:pt x="7352" y="3923"/>
                    <a:pt x="7347" y="3939"/>
                    <a:pt x="7331" y="3950"/>
                  </a:cubicBezTo>
                  <a:cubicBezTo>
                    <a:pt x="7310" y="3976"/>
                    <a:pt x="7273" y="4002"/>
                    <a:pt x="7220" y="4018"/>
                  </a:cubicBezTo>
                  <a:cubicBezTo>
                    <a:pt x="7373" y="4050"/>
                    <a:pt x="7522" y="4114"/>
                    <a:pt x="7680" y="4235"/>
                  </a:cubicBezTo>
                  <a:cubicBezTo>
                    <a:pt x="7680" y="4235"/>
                    <a:pt x="8464" y="3611"/>
                    <a:pt x="8226" y="2573"/>
                  </a:cubicBezTo>
                  <a:cubicBezTo>
                    <a:pt x="7956" y="1404"/>
                    <a:pt x="6929" y="1176"/>
                    <a:pt x="6929" y="1176"/>
                  </a:cubicBezTo>
                  <a:cubicBezTo>
                    <a:pt x="7051" y="1012"/>
                    <a:pt x="7207" y="950"/>
                    <a:pt x="7373" y="950"/>
                  </a:cubicBezTo>
                  <a:close/>
                  <a:moveTo>
                    <a:pt x="14233" y="4384"/>
                  </a:moveTo>
                  <a:lnTo>
                    <a:pt x="23592" y="11365"/>
                  </a:lnTo>
                  <a:lnTo>
                    <a:pt x="23517" y="11466"/>
                  </a:lnTo>
                  <a:lnTo>
                    <a:pt x="14165" y="4495"/>
                  </a:lnTo>
                  <a:lnTo>
                    <a:pt x="14191" y="4452"/>
                  </a:lnTo>
                  <a:cubicBezTo>
                    <a:pt x="14212" y="4431"/>
                    <a:pt x="14228" y="4410"/>
                    <a:pt x="14233" y="4384"/>
                  </a:cubicBezTo>
                  <a:close/>
                  <a:moveTo>
                    <a:pt x="17600" y="7829"/>
                  </a:moveTo>
                  <a:lnTo>
                    <a:pt x="17600" y="7829"/>
                  </a:lnTo>
                  <a:cubicBezTo>
                    <a:pt x="17600" y="7829"/>
                    <a:pt x="17690" y="7888"/>
                    <a:pt x="17849" y="7999"/>
                  </a:cubicBezTo>
                  <a:cubicBezTo>
                    <a:pt x="17997" y="8110"/>
                    <a:pt x="18224" y="8263"/>
                    <a:pt x="18489" y="8449"/>
                  </a:cubicBezTo>
                  <a:cubicBezTo>
                    <a:pt x="18754" y="8639"/>
                    <a:pt x="19055" y="8862"/>
                    <a:pt x="19389" y="9100"/>
                  </a:cubicBezTo>
                  <a:cubicBezTo>
                    <a:pt x="19712" y="9338"/>
                    <a:pt x="20061" y="9592"/>
                    <a:pt x="20405" y="9851"/>
                  </a:cubicBezTo>
                  <a:cubicBezTo>
                    <a:pt x="20749" y="10111"/>
                    <a:pt x="21093" y="10375"/>
                    <a:pt x="21421" y="10619"/>
                  </a:cubicBezTo>
                  <a:cubicBezTo>
                    <a:pt x="21744" y="10862"/>
                    <a:pt x="22041" y="11095"/>
                    <a:pt x="22300" y="11296"/>
                  </a:cubicBezTo>
                  <a:cubicBezTo>
                    <a:pt x="22559" y="11492"/>
                    <a:pt x="22771" y="11667"/>
                    <a:pt x="22914" y="11778"/>
                  </a:cubicBezTo>
                  <a:cubicBezTo>
                    <a:pt x="23062" y="11895"/>
                    <a:pt x="23147" y="11963"/>
                    <a:pt x="23147" y="11963"/>
                  </a:cubicBezTo>
                  <a:cubicBezTo>
                    <a:pt x="23147" y="11963"/>
                    <a:pt x="23052" y="11905"/>
                    <a:pt x="22903" y="11794"/>
                  </a:cubicBezTo>
                  <a:cubicBezTo>
                    <a:pt x="22750" y="11678"/>
                    <a:pt x="22522" y="11529"/>
                    <a:pt x="22258" y="11339"/>
                  </a:cubicBezTo>
                  <a:cubicBezTo>
                    <a:pt x="21993" y="11148"/>
                    <a:pt x="21691" y="10931"/>
                    <a:pt x="21358" y="10693"/>
                  </a:cubicBezTo>
                  <a:cubicBezTo>
                    <a:pt x="21035" y="10455"/>
                    <a:pt x="20686" y="10195"/>
                    <a:pt x="20342" y="9936"/>
                  </a:cubicBezTo>
                  <a:cubicBezTo>
                    <a:pt x="19998" y="9682"/>
                    <a:pt x="19653" y="9417"/>
                    <a:pt x="19331" y="9169"/>
                  </a:cubicBezTo>
                  <a:cubicBezTo>
                    <a:pt x="19002" y="8925"/>
                    <a:pt x="18706" y="8692"/>
                    <a:pt x="18447" y="8496"/>
                  </a:cubicBezTo>
                  <a:cubicBezTo>
                    <a:pt x="18193" y="8295"/>
                    <a:pt x="17981" y="8126"/>
                    <a:pt x="17833" y="8015"/>
                  </a:cubicBezTo>
                  <a:cubicBezTo>
                    <a:pt x="17690" y="7893"/>
                    <a:pt x="17600" y="7829"/>
                    <a:pt x="17600" y="7829"/>
                  </a:cubicBezTo>
                  <a:close/>
                  <a:moveTo>
                    <a:pt x="9673" y="1"/>
                  </a:moveTo>
                  <a:cubicBezTo>
                    <a:pt x="9601" y="1"/>
                    <a:pt x="9528" y="21"/>
                    <a:pt x="9459" y="75"/>
                  </a:cubicBezTo>
                  <a:cubicBezTo>
                    <a:pt x="9194" y="287"/>
                    <a:pt x="9380" y="710"/>
                    <a:pt x="9470" y="932"/>
                  </a:cubicBezTo>
                  <a:cubicBezTo>
                    <a:pt x="9501" y="1012"/>
                    <a:pt x="9528" y="1128"/>
                    <a:pt x="9464" y="1245"/>
                  </a:cubicBezTo>
                  <a:cubicBezTo>
                    <a:pt x="9390" y="1372"/>
                    <a:pt x="9237" y="1462"/>
                    <a:pt x="9020" y="1509"/>
                  </a:cubicBezTo>
                  <a:cubicBezTo>
                    <a:pt x="8882" y="1472"/>
                    <a:pt x="8760" y="1419"/>
                    <a:pt x="8670" y="1345"/>
                  </a:cubicBezTo>
                  <a:cubicBezTo>
                    <a:pt x="8628" y="1314"/>
                    <a:pt x="8522" y="1213"/>
                    <a:pt x="8384" y="1107"/>
                  </a:cubicBezTo>
                  <a:cubicBezTo>
                    <a:pt x="8114" y="906"/>
                    <a:pt x="7860" y="774"/>
                    <a:pt x="7633" y="715"/>
                  </a:cubicBezTo>
                  <a:cubicBezTo>
                    <a:pt x="7537" y="691"/>
                    <a:pt x="7444" y="679"/>
                    <a:pt x="7355" y="679"/>
                  </a:cubicBezTo>
                  <a:cubicBezTo>
                    <a:pt x="7082" y="679"/>
                    <a:pt x="6849" y="795"/>
                    <a:pt x="6685" y="1022"/>
                  </a:cubicBezTo>
                  <a:cubicBezTo>
                    <a:pt x="6574" y="1171"/>
                    <a:pt x="5876" y="1367"/>
                    <a:pt x="5267" y="1536"/>
                  </a:cubicBezTo>
                  <a:cubicBezTo>
                    <a:pt x="3727" y="1965"/>
                    <a:pt x="1392" y="2616"/>
                    <a:pt x="95" y="4357"/>
                  </a:cubicBezTo>
                  <a:cubicBezTo>
                    <a:pt x="0" y="4479"/>
                    <a:pt x="27" y="4659"/>
                    <a:pt x="154" y="4754"/>
                  </a:cubicBezTo>
                  <a:lnTo>
                    <a:pt x="3282" y="7083"/>
                  </a:lnTo>
                  <a:cubicBezTo>
                    <a:pt x="3332" y="7120"/>
                    <a:pt x="3391" y="7137"/>
                    <a:pt x="3450" y="7137"/>
                  </a:cubicBezTo>
                  <a:cubicBezTo>
                    <a:pt x="3528" y="7137"/>
                    <a:pt x="3606" y="7106"/>
                    <a:pt x="3663" y="7046"/>
                  </a:cubicBezTo>
                  <a:cubicBezTo>
                    <a:pt x="3674" y="7035"/>
                    <a:pt x="4732" y="5924"/>
                    <a:pt x="5235" y="5495"/>
                  </a:cubicBezTo>
                  <a:cubicBezTo>
                    <a:pt x="5336" y="5405"/>
                    <a:pt x="5426" y="5320"/>
                    <a:pt x="5526" y="5236"/>
                  </a:cubicBezTo>
                  <a:cubicBezTo>
                    <a:pt x="6178" y="4660"/>
                    <a:pt x="6619" y="4293"/>
                    <a:pt x="7032" y="4293"/>
                  </a:cubicBezTo>
                  <a:cubicBezTo>
                    <a:pt x="7192" y="4293"/>
                    <a:pt x="7348" y="4348"/>
                    <a:pt x="7511" y="4468"/>
                  </a:cubicBezTo>
                  <a:cubicBezTo>
                    <a:pt x="7776" y="4664"/>
                    <a:pt x="7845" y="4807"/>
                    <a:pt x="7559" y="5183"/>
                  </a:cubicBezTo>
                  <a:cubicBezTo>
                    <a:pt x="7273" y="5564"/>
                    <a:pt x="7162" y="5934"/>
                    <a:pt x="7209" y="6321"/>
                  </a:cubicBezTo>
                  <a:cubicBezTo>
                    <a:pt x="7273" y="6845"/>
                    <a:pt x="7633" y="7332"/>
                    <a:pt x="8300" y="7835"/>
                  </a:cubicBezTo>
                  <a:cubicBezTo>
                    <a:pt x="8873" y="8262"/>
                    <a:pt x="9379" y="8475"/>
                    <a:pt x="9824" y="8475"/>
                  </a:cubicBezTo>
                  <a:cubicBezTo>
                    <a:pt x="10284" y="8475"/>
                    <a:pt x="10679" y="8249"/>
                    <a:pt x="11020" y="7798"/>
                  </a:cubicBezTo>
                  <a:cubicBezTo>
                    <a:pt x="11249" y="7487"/>
                    <a:pt x="11388" y="7360"/>
                    <a:pt x="11532" y="7360"/>
                  </a:cubicBezTo>
                  <a:cubicBezTo>
                    <a:pt x="11629" y="7360"/>
                    <a:pt x="11727" y="7416"/>
                    <a:pt x="11857" y="7512"/>
                  </a:cubicBezTo>
                  <a:lnTo>
                    <a:pt x="12307" y="7840"/>
                  </a:lnTo>
                  <a:cubicBezTo>
                    <a:pt x="12488" y="7976"/>
                    <a:pt x="12702" y="8045"/>
                    <a:pt x="12916" y="8045"/>
                  </a:cubicBezTo>
                  <a:cubicBezTo>
                    <a:pt x="13119" y="8045"/>
                    <a:pt x="13322" y="7982"/>
                    <a:pt x="13498" y="7856"/>
                  </a:cubicBezTo>
                  <a:cubicBezTo>
                    <a:pt x="13937" y="7544"/>
                    <a:pt x="14503" y="7115"/>
                    <a:pt x="14895" y="6670"/>
                  </a:cubicBezTo>
                  <a:lnTo>
                    <a:pt x="16552" y="7898"/>
                  </a:lnTo>
                  <a:cubicBezTo>
                    <a:pt x="16601" y="7937"/>
                    <a:pt x="16660" y="7955"/>
                    <a:pt x="16719" y="7955"/>
                  </a:cubicBezTo>
                  <a:cubicBezTo>
                    <a:pt x="16806" y="7955"/>
                    <a:pt x="16892" y="7916"/>
                    <a:pt x="16949" y="7840"/>
                  </a:cubicBezTo>
                  <a:lnTo>
                    <a:pt x="17033" y="7729"/>
                  </a:lnTo>
                  <a:lnTo>
                    <a:pt x="22999" y="12180"/>
                  </a:lnTo>
                  <a:cubicBezTo>
                    <a:pt x="23050" y="12219"/>
                    <a:pt x="23110" y="12238"/>
                    <a:pt x="23170" y="12238"/>
                  </a:cubicBezTo>
                  <a:cubicBezTo>
                    <a:pt x="23257" y="12238"/>
                    <a:pt x="23342" y="12198"/>
                    <a:pt x="23396" y="12122"/>
                  </a:cubicBezTo>
                  <a:lnTo>
                    <a:pt x="24126" y="11148"/>
                  </a:lnTo>
                  <a:cubicBezTo>
                    <a:pt x="24190" y="11037"/>
                    <a:pt x="24163" y="10857"/>
                    <a:pt x="24041" y="10767"/>
                  </a:cubicBezTo>
                  <a:lnTo>
                    <a:pt x="24015" y="10746"/>
                  </a:lnTo>
                  <a:cubicBezTo>
                    <a:pt x="24057" y="10640"/>
                    <a:pt x="24094" y="10502"/>
                    <a:pt x="24073" y="10349"/>
                  </a:cubicBezTo>
                  <a:cubicBezTo>
                    <a:pt x="24057" y="10174"/>
                    <a:pt x="23973" y="9926"/>
                    <a:pt x="23660" y="9693"/>
                  </a:cubicBezTo>
                  <a:cubicBezTo>
                    <a:pt x="23442" y="9527"/>
                    <a:pt x="23245" y="9476"/>
                    <a:pt x="23088" y="9476"/>
                  </a:cubicBezTo>
                  <a:cubicBezTo>
                    <a:pt x="23025" y="9476"/>
                    <a:pt x="22968" y="9485"/>
                    <a:pt x="22919" y="9497"/>
                  </a:cubicBezTo>
                  <a:cubicBezTo>
                    <a:pt x="22776" y="9529"/>
                    <a:pt x="22655" y="9592"/>
                    <a:pt x="22570" y="9666"/>
                  </a:cubicBezTo>
                  <a:lnTo>
                    <a:pt x="16001" y="4765"/>
                  </a:lnTo>
                  <a:cubicBezTo>
                    <a:pt x="15864" y="4659"/>
                    <a:pt x="15848" y="4616"/>
                    <a:pt x="15837" y="4511"/>
                  </a:cubicBezTo>
                  <a:cubicBezTo>
                    <a:pt x="15795" y="4294"/>
                    <a:pt x="15731" y="4071"/>
                    <a:pt x="15340" y="3785"/>
                  </a:cubicBezTo>
                  <a:lnTo>
                    <a:pt x="12084" y="1356"/>
                  </a:lnTo>
                  <a:cubicBezTo>
                    <a:pt x="11958" y="1261"/>
                    <a:pt x="11803" y="1210"/>
                    <a:pt x="11645" y="1210"/>
                  </a:cubicBezTo>
                  <a:cubicBezTo>
                    <a:pt x="11566" y="1210"/>
                    <a:pt x="11485" y="1223"/>
                    <a:pt x="11407" y="1250"/>
                  </a:cubicBezTo>
                  <a:cubicBezTo>
                    <a:pt x="11380" y="1255"/>
                    <a:pt x="11349" y="1271"/>
                    <a:pt x="11322" y="1277"/>
                  </a:cubicBezTo>
                  <a:lnTo>
                    <a:pt x="10999" y="1033"/>
                  </a:lnTo>
                  <a:cubicBezTo>
                    <a:pt x="10846" y="922"/>
                    <a:pt x="10713" y="922"/>
                    <a:pt x="10639" y="922"/>
                  </a:cubicBezTo>
                  <a:cubicBezTo>
                    <a:pt x="10608" y="922"/>
                    <a:pt x="10597" y="922"/>
                    <a:pt x="10528" y="874"/>
                  </a:cubicBezTo>
                  <a:cubicBezTo>
                    <a:pt x="10491" y="848"/>
                    <a:pt x="10481" y="827"/>
                    <a:pt x="10465" y="737"/>
                  </a:cubicBezTo>
                  <a:cubicBezTo>
                    <a:pt x="10428" y="599"/>
                    <a:pt x="10369" y="387"/>
                    <a:pt x="10105" y="186"/>
                  </a:cubicBezTo>
                  <a:cubicBezTo>
                    <a:pt x="10033" y="133"/>
                    <a:pt x="9857" y="1"/>
                    <a:pt x="9673"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2144;p45">
              <a:extLst>
                <a:ext uri="{FF2B5EF4-FFF2-40B4-BE49-F238E27FC236}">
                  <a16:creationId xmlns:a16="http://schemas.microsoft.com/office/drawing/2014/main" id="{45BADB4B-4907-D21C-7D52-9918168C466B}"/>
                </a:ext>
              </a:extLst>
            </p:cNvPr>
            <p:cNvSpPr>
              <a:spLocks/>
            </p:cNvSpPr>
            <p:nvPr/>
          </p:nvSpPr>
          <p:spPr>
            <a:xfrm>
              <a:off x="2816586" y="2029662"/>
              <a:ext cx="80042" cy="93453"/>
            </a:xfrm>
            <a:custGeom>
              <a:avLst/>
              <a:gdLst/>
              <a:ahLst/>
              <a:cxnLst/>
              <a:rect l="l" t="t" r="r" b="b"/>
              <a:pathLst>
                <a:path w="382" h="446" extrusionOk="0">
                  <a:moveTo>
                    <a:pt x="220" y="1"/>
                  </a:moveTo>
                  <a:cubicBezTo>
                    <a:pt x="201" y="1"/>
                    <a:pt x="181" y="6"/>
                    <a:pt x="160" y="17"/>
                  </a:cubicBezTo>
                  <a:cubicBezTo>
                    <a:pt x="144" y="22"/>
                    <a:pt x="117" y="27"/>
                    <a:pt x="101" y="48"/>
                  </a:cubicBezTo>
                  <a:cubicBezTo>
                    <a:pt x="96" y="54"/>
                    <a:pt x="80" y="59"/>
                    <a:pt x="75" y="75"/>
                  </a:cubicBezTo>
                  <a:lnTo>
                    <a:pt x="48" y="101"/>
                  </a:lnTo>
                  <a:cubicBezTo>
                    <a:pt x="38" y="123"/>
                    <a:pt x="22" y="149"/>
                    <a:pt x="17" y="170"/>
                  </a:cubicBezTo>
                  <a:cubicBezTo>
                    <a:pt x="11" y="186"/>
                    <a:pt x="1" y="213"/>
                    <a:pt x="1" y="234"/>
                  </a:cubicBezTo>
                  <a:cubicBezTo>
                    <a:pt x="1" y="281"/>
                    <a:pt x="11" y="313"/>
                    <a:pt x="22" y="345"/>
                  </a:cubicBezTo>
                  <a:cubicBezTo>
                    <a:pt x="27" y="382"/>
                    <a:pt x="48" y="398"/>
                    <a:pt x="54" y="419"/>
                  </a:cubicBezTo>
                  <a:lnTo>
                    <a:pt x="70" y="445"/>
                  </a:lnTo>
                  <a:lnTo>
                    <a:pt x="70" y="414"/>
                  </a:lnTo>
                  <a:lnTo>
                    <a:pt x="70" y="340"/>
                  </a:lnTo>
                  <a:lnTo>
                    <a:pt x="70" y="292"/>
                  </a:lnTo>
                  <a:cubicBezTo>
                    <a:pt x="70" y="281"/>
                    <a:pt x="75" y="260"/>
                    <a:pt x="75" y="250"/>
                  </a:cubicBezTo>
                  <a:cubicBezTo>
                    <a:pt x="75" y="228"/>
                    <a:pt x="91" y="213"/>
                    <a:pt x="91" y="202"/>
                  </a:cubicBezTo>
                  <a:cubicBezTo>
                    <a:pt x="96" y="186"/>
                    <a:pt x="101" y="176"/>
                    <a:pt x="117" y="160"/>
                  </a:cubicBezTo>
                  <a:lnTo>
                    <a:pt x="128" y="144"/>
                  </a:lnTo>
                  <a:cubicBezTo>
                    <a:pt x="133" y="133"/>
                    <a:pt x="144" y="128"/>
                    <a:pt x="149" y="128"/>
                  </a:cubicBezTo>
                  <a:cubicBezTo>
                    <a:pt x="160" y="117"/>
                    <a:pt x="175" y="107"/>
                    <a:pt x="186" y="101"/>
                  </a:cubicBezTo>
                  <a:cubicBezTo>
                    <a:pt x="202" y="96"/>
                    <a:pt x="212" y="91"/>
                    <a:pt x="234" y="80"/>
                  </a:cubicBezTo>
                  <a:cubicBezTo>
                    <a:pt x="250" y="75"/>
                    <a:pt x="265" y="70"/>
                    <a:pt x="281" y="70"/>
                  </a:cubicBezTo>
                  <a:cubicBezTo>
                    <a:pt x="339" y="48"/>
                    <a:pt x="382" y="43"/>
                    <a:pt x="382" y="43"/>
                  </a:cubicBezTo>
                  <a:cubicBezTo>
                    <a:pt x="382" y="43"/>
                    <a:pt x="339" y="22"/>
                    <a:pt x="276" y="17"/>
                  </a:cubicBezTo>
                  <a:cubicBezTo>
                    <a:pt x="257" y="6"/>
                    <a:pt x="239" y="1"/>
                    <a:pt x="220"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2145;p45">
              <a:extLst>
                <a:ext uri="{FF2B5EF4-FFF2-40B4-BE49-F238E27FC236}">
                  <a16:creationId xmlns:a16="http://schemas.microsoft.com/office/drawing/2014/main" id="{6752B54B-7342-B2A0-825A-1D37037B41A9}"/>
                </a:ext>
              </a:extLst>
            </p:cNvPr>
            <p:cNvSpPr>
              <a:spLocks/>
            </p:cNvSpPr>
            <p:nvPr/>
          </p:nvSpPr>
          <p:spPr>
            <a:xfrm>
              <a:off x="1821714" y="1574971"/>
              <a:ext cx="294187" cy="639082"/>
            </a:xfrm>
            <a:custGeom>
              <a:avLst/>
              <a:gdLst/>
              <a:ahLst/>
              <a:cxnLst/>
              <a:rect l="l" t="t" r="r" b="b"/>
              <a:pathLst>
                <a:path w="1404" h="3050" extrusionOk="0">
                  <a:moveTo>
                    <a:pt x="1" y="1"/>
                  </a:moveTo>
                  <a:cubicBezTo>
                    <a:pt x="1" y="1"/>
                    <a:pt x="11" y="6"/>
                    <a:pt x="38" y="17"/>
                  </a:cubicBezTo>
                  <a:cubicBezTo>
                    <a:pt x="64" y="27"/>
                    <a:pt x="107" y="43"/>
                    <a:pt x="154" y="59"/>
                  </a:cubicBezTo>
                  <a:cubicBezTo>
                    <a:pt x="197" y="80"/>
                    <a:pt x="260" y="112"/>
                    <a:pt x="318" y="149"/>
                  </a:cubicBezTo>
                  <a:lnTo>
                    <a:pt x="419" y="207"/>
                  </a:lnTo>
                  <a:cubicBezTo>
                    <a:pt x="451" y="234"/>
                    <a:pt x="482" y="255"/>
                    <a:pt x="525" y="281"/>
                  </a:cubicBezTo>
                  <a:cubicBezTo>
                    <a:pt x="557" y="308"/>
                    <a:pt x="588" y="339"/>
                    <a:pt x="625" y="366"/>
                  </a:cubicBezTo>
                  <a:cubicBezTo>
                    <a:pt x="662" y="398"/>
                    <a:pt x="699" y="429"/>
                    <a:pt x="731" y="466"/>
                  </a:cubicBezTo>
                  <a:cubicBezTo>
                    <a:pt x="768" y="504"/>
                    <a:pt x="800" y="535"/>
                    <a:pt x="837" y="578"/>
                  </a:cubicBezTo>
                  <a:cubicBezTo>
                    <a:pt x="874" y="615"/>
                    <a:pt x="906" y="662"/>
                    <a:pt x="938" y="705"/>
                  </a:cubicBezTo>
                  <a:cubicBezTo>
                    <a:pt x="964" y="747"/>
                    <a:pt x="996" y="795"/>
                    <a:pt x="1022" y="842"/>
                  </a:cubicBezTo>
                  <a:cubicBezTo>
                    <a:pt x="1054" y="895"/>
                    <a:pt x="1081" y="943"/>
                    <a:pt x="1102" y="996"/>
                  </a:cubicBezTo>
                  <a:cubicBezTo>
                    <a:pt x="1149" y="1102"/>
                    <a:pt x="1192" y="1207"/>
                    <a:pt x="1218" y="1319"/>
                  </a:cubicBezTo>
                  <a:lnTo>
                    <a:pt x="1234" y="1398"/>
                  </a:lnTo>
                  <a:lnTo>
                    <a:pt x="1250" y="1483"/>
                  </a:lnTo>
                  <a:lnTo>
                    <a:pt x="1261" y="1567"/>
                  </a:lnTo>
                  <a:cubicBezTo>
                    <a:pt x="1271" y="1594"/>
                    <a:pt x="1271" y="1626"/>
                    <a:pt x="1271" y="1657"/>
                  </a:cubicBezTo>
                  <a:lnTo>
                    <a:pt x="1276" y="1742"/>
                  </a:lnTo>
                  <a:lnTo>
                    <a:pt x="1276" y="1827"/>
                  </a:lnTo>
                  <a:lnTo>
                    <a:pt x="1276" y="1917"/>
                  </a:lnTo>
                  <a:cubicBezTo>
                    <a:pt x="1276" y="1943"/>
                    <a:pt x="1271" y="1970"/>
                    <a:pt x="1271" y="1996"/>
                  </a:cubicBezTo>
                  <a:cubicBezTo>
                    <a:pt x="1271" y="2023"/>
                    <a:pt x="1261" y="2049"/>
                    <a:pt x="1261" y="2076"/>
                  </a:cubicBezTo>
                  <a:cubicBezTo>
                    <a:pt x="1255" y="2102"/>
                    <a:pt x="1250" y="2128"/>
                    <a:pt x="1250" y="2155"/>
                  </a:cubicBezTo>
                  <a:cubicBezTo>
                    <a:pt x="1245" y="2208"/>
                    <a:pt x="1224" y="2250"/>
                    <a:pt x="1208" y="2298"/>
                  </a:cubicBezTo>
                  <a:cubicBezTo>
                    <a:pt x="1181" y="2388"/>
                    <a:pt x="1144" y="2483"/>
                    <a:pt x="1102" y="2563"/>
                  </a:cubicBezTo>
                  <a:cubicBezTo>
                    <a:pt x="1065" y="2642"/>
                    <a:pt x="1022" y="2705"/>
                    <a:pt x="985" y="2774"/>
                  </a:cubicBezTo>
                  <a:cubicBezTo>
                    <a:pt x="943" y="2832"/>
                    <a:pt x="906" y="2885"/>
                    <a:pt x="874" y="2928"/>
                  </a:cubicBezTo>
                  <a:cubicBezTo>
                    <a:pt x="837" y="2965"/>
                    <a:pt x="811" y="2997"/>
                    <a:pt x="795" y="3018"/>
                  </a:cubicBezTo>
                  <a:lnTo>
                    <a:pt x="758" y="3050"/>
                  </a:lnTo>
                  <a:cubicBezTo>
                    <a:pt x="758" y="3050"/>
                    <a:pt x="774" y="3044"/>
                    <a:pt x="795" y="3023"/>
                  </a:cubicBezTo>
                  <a:cubicBezTo>
                    <a:pt x="816" y="3007"/>
                    <a:pt x="848" y="2981"/>
                    <a:pt x="885" y="2949"/>
                  </a:cubicBezTo>
                  <a:cubicBezTo>
                    <a:pt x="927" y="2907"/>
                    <a:pt x="975" y="2870"/>
                    <a:pt x="1017" y="2806"/>
                  </a:cubicBezTo>
                  <a:cubicBezTo>
                    <a:pt x="1065" y="2748"/>
                    <a:pt x="1118" y="2684"/>
                    <a:pt x="1165" y="2605"/>
                  </a:cubicBezTo>
                  <a:cubicBezTo>
                    <a:pt x="1202" y="2520"/>
                    <a:pt x="1255" y="2435"/>
                    <a:pt x="1292" y="2340"/>
                  </a:cubicBezTo>
                  <a:cubicBezTo>
                    <a:pt x="1308" y="2293"/>
                    <a:pt x="1329" y="2240"/>
                    <a:pt x="1345" y="2187"/>
                  </a:cubicBezTo>
                  <a:lnTo>
                    <a:pt x="1361" y="2107"/>
                  </a:lnTo>
                  <a:cubicBezTo>
                    <a:pt x="1372" y="2081"/>
                    <a:pt x="1372" y="2049"/>
                    <a:pt x="1377" y="2023"/>
                  </a:cubicBezTo>
                  <a:cubicBezTo>
                    <a:pt x="1382" y="1991"/>
                    <a:pt x="1382" y="1959"/>
                    <a:pt x="1388" y="1933"/>
                  </a:cubicBezTo>
                  <a:cubicBezTo>
                    <a:pt x="1388" y="1906"/>
                    <a:pt x="1398" y="1874"/>
                    <a:pt x="1398" y="1843"/>
                  </a:cubicBezTo>
                  <a:cubicBezTo>
                    <a:pt x="1398" y="1806"/>
                    <a:pt x="1403" y="1779"/>
                    <a:pt x="1403" y="1747"/>
                  </a:cubicBezTo>
                  <a:lnTo>
                    <a:pt x="1398" y="1657"/>
                  </a:lnTo>
                  <a:cubicBezTo>
                    <a:pt x="1398" y="1620"/>
                    <a:pt x="1388" y="1589"/>
                    <a:pt x="1388" y="1562"/>
                  </a:cubicBezTo>
                  <a:lnTo>
                    <a:pt x="1377" y="1477"/>
                  </a:lnTo>
                  <a:lnTo>
                    <a:pt x="1361" y="1393"/>
                  </a:lnTo>
                  <a:cubicBezTo>
                    <a:pt x="1356" y="1350"/>
                    <a:pt x="1351" y="1329"/>
                    <a:pt x="1335" y="1297"/>
                  </a:cubicBezTo>
                  <a:cubicBezTo>
                    <a:pt x="1303" y="1181"/>
                    <a:pt x="1255" y="1059"/>
                    <a:pt x="1213" y="953"/>
                  </a:cubicBezTo>
                  <a:cubicBezTo>
                    <a:pt x="1186" y="900"/>
                    <a:pt x="1149" y="848"/>
                    <a:pt x="1123" y="795"/>
                  </a:cubicBezTo>
                  <a:cubicBezTo>
                    <a:pt x="1091" y="747"/>
                    <a:pt x="1059" y="694"/>
                    <a:pt x="1028" y="652"/>
                  </a:cubicBezTo>
                  <a:cubicBezTo>
                    <a:pt x="985" y="604"/>
                    <a:pt x="954" y="562"/>
                    <a:pt x="911" y="519"/>
                  </a:cubicBezTo>
                  <a:cubicBezTo>
                    <a:pt x="874" y="477"/>
                    <a:pt x="832" y="440"/>
                    <a:pt x="795" y="403"/>
                  </a:cubicBezTo>
                  <a:lnTo>
                    <a:pt x="673" y="308"/>
                  </a:lnTo>
                  <a:lnTo>
                    <a:pt x="557" y="228"/>
                  </a:lnTo>
                  <a:cubicBezTo>
                    <a:pt x="514" y="207"/>
                    <a:pt x="477" y="181"/>
                    <a:pt x="445" y="159"/>
                  </a:cubicBezTo>
                  <a:cubicBezTo>
                    <a:pt x="403" y="138"/>
                    <a:pt x="371" y="128"/>
                    <a:pt x="340" y="107"/>
                  </a:cubicBezTo>
                  <a:cubicBezTo>
                    <a:pt x="271" y="75"/>
                    <a:pt x="207" y="54"/>
                    <a:pt x="160" y="43"/>
                  </a:cubicBezTo>
                  <a:cubicBezTo>
                    <a:pt x="59" y="6"/>
                    <a:pt x="1" y="1"/>
                    <a:pt x="1"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2146;p45">
              <a:extLst>
                <a:ext uri="{FF2B5EF4-FFF2-40B4-BE49-F238E27FC236}">
                  <a16:creationId xmlns:a16="http://schemas.microsoft.com/office/drawing/2014/main" id="{14AA2650-5795-9D49-0CA3-D599126B2D24}"/>
                </a:ext>
              </a:extLst>
            </p:cNvPr>
            <p:cNvSpPr>
              <a:spLocks/>
            </p:cNvSpPr>
            <p:nvPr/>
          </p:nvSpPr>
          <p:spPr>
            <a:xfrm>
              <a:off x="2234289" y="1806717"/>
              <a:ext cx="41278" cy="370667"/>
            </a:xfrm>
            <a:custGeom>
              <a:avLst/>
              <a:gdLst/>
              <a:ahLst/>
              <a:cxnLst/>
              <a:rect l="l" t="t" r="r" b="b"/>
              <a:pathLst>
                <a:path w="197" h="1769" extrusionOk="0">
                  <a:moveTo>
                    <a:pt x="181" y="1"/>
                  </a:moveTo>
                  <a:cubicBezTo>
                    <a:pt x="181" y="1"/>
                    <a:pt x="149" y="107"/>
                    <a:pt x="117" y="271"/>
                  </a:cubicBezTo>
                  <a:cubicBezTo>
                    <a:pt x="96" y="350"/>
                    <a:pt x="80" y="451"/>
                    <a:pt x="70" y="557"/>
                  </a:cubicBezTo>
                  <a:lnTo>
                    <a:pt x="48" y="715"/>
                  </a:lnTo>
                  <a:cubicBezTo>
                    <a:pt x="43" y="768"/>
                    <a:pt x="38" y="827"/>
                    <a:pt x="27" y="880"/>
                  </a:cubicBezTo>
                  <a:cubicBezTo>
                    <a:pt x="22" y="933"/>
                    <a:pt x="22" y="991"/>
                    <a:pt x="17" y="1049"/>
                  </a:cubicBezTo>
                  <a:cubicBezTo>
                    <a:pt x="11" y="1102"/>
                    <a:pt x="11" y="1150"/>
                    <a:pt x="11" y="1208"/>
                  </a:cubicBezTo>
                  <a:cubicBezTo>
                    <a:pt x="1" y="1314"/>
                    <a:pt x="1" y="1409"/>
                    <a:pt x="1" y="1488"/>
                  </a:cubicBezTo>
                  <a:cubicBezTo>
                    <a:pt x="1" y="1658"/>
                    <a:pt x="17" y="1769"/>
                    <a:pt x="17" y="1769"/>
                  </a:cubicBezTo>
                  <a:cubicBezTo>
                    <a:pt x="17" y="1769"/>
                    <a:pt x="48" y="1663"/>
                    <a:pt x="80" y="1499"/>
                  </a:cubicBezTo>
                  <a:cubicBezTo>
                    <a:pt x="96" y="1409"/>
                    <a:pt x="117" y="1319"/>
                    <a:pt x="128" y="1213"/>
                  </a:cubicBezTo>
                  <a:lnTo>
                    <a:pt x="149" y="1054"/>
                  </a:lnTo>
                  <a:cubicBezTo>
                    <a:pt x="154" y="1001"/>
                    <a:pt x="160" y="943"/>
                    <a:pt x="170" y="885"/>
                  </a:cubicBezTo>
                  <a:cubicBezTo>
                    <a:pt x="176" y="832"/>
                    <a:pt x="176" y="774"/>
                    <a:pt x="181" y="721"/>
                  </a:cubicBezTo>
                  <a:cubicBezTo>
                    <a:pt x="186" y="668"/>
                    <a:pt x="186" y="615"/>
                    <a:pt x="186" y="562"/>
                  </a:cubicBezTo>
                  <a:cubicBezTo>
                    <a:pt x="197" y="456"/>
                    <a:pt x="197" y="356"/>
                    <a:pt x="197" y="276"/>
                  </a:cubicBezTo>
                  <a:cubicBezTo>
                    <a:pt x="197" y="112"/>
                    <a:pt x="181" y="1"/>
                    <a:pt x="181"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2147;p45">
              <a:extLst>
                <a:ext uri="{FF2B5EF4-FFF2-40B4-BE49-F238E27FC236}">
                  <a16:creationId xmlns:a16="http://schemas.microsoft.com/office/drawing/2014/main" id="{8B1AC62D-7D39-BF41-9C88-0092EEA7C401}"/>
                </a:ext>
              </a:extLst>
            </p:cNvPr>
            <p:cNvSpPr>
              <a:spLocks/>
            </p:cNvSpPr>
            <p:nvPr/>
          </p:nvSpPr>
          <p:spPr>
            <a:xfrm>
              <a:off x="2272005" y="1945429"/>
              <a:ext cx="34573" cy="260871"/>
            </a:xfrm>
            <a:custGeom>
              <a:avLst/>
              <a:gdLst/>
              <a:ahLst/>
              <a:cxnLst/>
              <a:rect l="l" t="t" r="r" b="b"/>
              <a:pathLst>
                <a:path w="165" h="1245" extrusionOk="0">
                  <a:moveTo>
                    <a:pt x="144" y="1"/>
                  </a:moveTo>
                  <a:cubicBezTo>
                    <a:pt x="144" y="1"/>
                    <a:pt x="112" y="75"/>
                    <a:pt x="85" y="191"/>
                  </a:cubicBezTo>
                  <a:cubicBezTo>
                    <a:pt x="75" y="255"/>
                    <a:pt x="59" y="318"/>
                    <a:pt x="48" y="392"/>
                  </a:cubicBezTo>
                  <a:cubicBezTo>
                    <a:pt x="33" y="461"/>
                    <a:pt x="27" y="546"/>
                    <a:pt x="11" y="615"/>
                  </a:cubicBezTo>
                  <a:cubicBezTo>
                    <a:pt x="6" y="694"/>
                    <a:pt x="1" y="773"/>
                    <a:pt x="1" y="847"/>
                  </a:cubicBezTo>
                  <a:lnTo>
                    <a:pt x="1" y="1049"/>
                  </a:lnTo>
                  <a:cubicBezTo>
                    <a:pt x="6" y="1165"/>
                    <a:pt x="22" y="1244"/>
                    <a:pt x="22" y="1244"/>
                  </a:cubicBezTo>
                  <a:cubicBezTo>
                    <a:pt x="22" y="1244"/>
                    <a:pt x="54" y="1170"/>
                    <a:pt x="80" y="1054"/>
                  </a:cubicBezTo>
                  <a:cubicBezTo>
                    <a:pt x="96" y="1001"/>
                    <a:pt x="107" y="927"/>
                    <a:pt x="123" y="853"/>
                  </a:cubicBezTo>
                  <a:cubicBezTo>
                    <a:pt x="133" y="784"/>
                    <a:pt x="138" y="699"/>
                    <a:pt x="154" y="630"/>
                  </a:cubicBezTo>
                  <a:cubicBezTo>
                    <a:pt x="160" y="551"/>
                    <a:pt x="165" y="472"/>
                    <a:pt x="165" y="398"/>
                  </a:cubicBezTo>
                  <a:lnTo>
                    <a:pt x="165" y="196"/>
                  </a:lnTo>
                  <a:cubicBezTo>
                    <a:pt x="160" y="80"/>
                    <a:pt x="144" y="1"/>
                    <a:pt x="144"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2148;p45">
              <a:extLst>
                <a:ext uri="{FF2B5EF4-FFF2-40B4-BE49-F238E27FC236}">
                  <a16:creationId xmlns:a16="http://schemas.microsoft.com/office/drawing/2014/main" id="{CAEA65C7-8B52-3D3C-26BA-DB6413DEE712}"/>
                </a:ext>
              </a:extLst>
            </p:cNvPr>
            <p:cNvSpPr>
              <a:spLocks/>
            </p:cNvSpPr>
            <p:nvPr/>
          </p:nvSpPr>
          <p:spPr>
            <a:xfrm>
              <a:off x="7174286" y="2241293"/>
              <a:ext cx="60137" cy="46517"/>
            </a:xfrm>
            <a:custGeom>
              <a:avLst/>
              <a:gdLst/>
              <a:ahLst/>
              <a:cxnLst/>
              <a:rect l="l" t="t" r="r" b="b"/>
              <a:pathLst>
                <a:path w="287" h="222" extrusionOk="0">
                  <a:moveTo>
                    <a:pt x="223" y="1"/>
                  </a:moveTo>
                  <a:cubicBezTo>
                    <a:pt x="201" y="1"/>
                    <a:pt x="187" y="59"/>
                    <a:pt x="138" y="92"/>
                  </a:cubicBezTo>
                  <a:cubicBezTo>
                    <a:pt x="80" y="129"/>
                    <a:pt x="0" y="118"/>
                    <a:pt x="43" y="171"/>
                  </a:cubicBezTo>
                  <a:cubicBezTo>
                    <a:pt x="64" y="205"/>
                    <a:pt x="100" y="221"/>
                    <a:pt x="138" y="221"/>
                  </a:cubicBezTo>
                  <a:cubicBezTo>
                    <a:pt x="165" y="221"/>
                    <a:pt x="193" y="213"/>
                    <a:pt x="217" y="198"/>
                  </a:cubicBezTo>
                  <a:cubicBezTo>
                    <a:pt x="281" y="155"/>
                    <a:pt x="286" y="76"/>
                    <a:pt x="244" y="18"/>
                  </a:cubicBezTo>
                  <a:cubicBezTo>
                    <a:pt x="235" y="6"/>
                    <a:pt x="229" y="1"/>
                    <a:pt x="223"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2149;p45">
              <a:extLst>
                <a:ext uri="{FF2B5EF4-FFF2-40B4-BE49-F238E27FC236}">
                  <a16:creationId xmlns:a16="http://schemas.microsoft.com/office/drawing/2014/main" id="{2A128DC6-3380-C485-1906-EE6CACFFB772}"/>
                </a:ext>
              </a:extLst>
            </p:cNvPr>
            <p:cNvSpPr>
              <a:spLocks/>
            </p:cNvSpPr>
            <p:nvPr/>
          </p:nvSpPr>
          <p:spPr>
            <a:xfrm>
              <a:off x="7158780" y="2203576"/>
              <a:ext cx="107701" cy="113987"/>
            </a:xfrm>
            <a:custGeom>
              <a:avLst/>
              <a:gdLst/>
              <a:ahLst/>
              <a:cxnLst/>
              <a:rect l="l" t="t" r="r" b="b"/>
              <a:pathLst>
                <a:path w="514" h="544" extrusionOk="0">
                  <a:moveTo>
                    <a:pt x="244" y="0"/>
                  </a:moveTo>
                  <a:cubicBezTo>
                    <a:pt x="194" y="0"/>
                    <a:pt x="149" y="14"/>
                    <a:pt x="117" y="34"/>
                  </a:cubicBezTo>
                  <a:cubicBezTo>
                    <a:pt x="53" y="65"/>
                    <a:pt x="27" y="113"/>
                    <a:pt x="16" y="145"/>
                  </a:cubicBezTo>
                  <a:cubicBezTo>
                    <a:pt x="0" y="177"/>
                    <a:pt x="16" y="214"/>
                    <a:pt x="16" y="214"/>
                  </a:cubicBezTo>
                  <a:cubicBezTo>
                    <a:pt x="16" y="214"/>
                    <a:pt x="21" y="192"/>
                    <a:pt x="43" y="166"/>
                  </a:cubicBezTo>
                  <a:cubicBezTo>
                    <a:pt x="64" y="139"/>
                    <a:pt x="96" y="113"/>
                    <a:pt x="148" y="92"/>
                  </a:cubicBezTo>
                  <a:cubicBezTo>
                    <a:pt x="167" y="88"/>
                    <a:pt x="188" y="85"/>
                    <a:pt x="209" y="85"/>
                  </a:cubicBezTo>
                  <a:cubicBezTo>
                    <a:pt x="244" y="85"/>
                    <a:pt x="280" y="92"/>
                    <a:pt x="313" y="108"/>
                  </a:cubicBezTo>
                  <a:cubicBezTo>
                    <a:pt x="328" y="113"/>
                    <a:pt x="339" y="118"/>
                    <a:pt x="355" y="134"/>
                  </a:cubicBezTo>
                  <a:cubicBezTo>
                    <a:pt x="365" y="145"/>
                    <a:pt x="371" y="145"/>
                    <a:pt x="387" y="166"/>
                  </a:cubicBezTo>
                  <a:cubicBezTo>
                    <a:pt x="408" y="192"/>
                    <a:pt x="418" y="219"/>
                    <a:pt x="424" y="251"/>
                  </a:cubicBezTo>
                  <a:cubicBezTo>
                    <a:pt x="434" y="282"/>
                    <a:pt x="424" y="309"/>
                    <a:pt x="418" y="346"/>
                  </a:cubicBezTo>
                  <a:cubicBezTo>
                    <a:pt x="408" y="378"/>
                    <a:pt x="392" y="404"/>
                    <a:pt x="371" y="425"/>
                  </a:cubicBezTo>
                  <a:lnTo>
                    <a:pt x="355" y="441"/>
                  </a:lnTo>
                  <a:lnTo>
                    <a:pt x="339" y="457"/>
                  </a:lnTo>
                  <a:lnTo>
                    <a:pt x="302" y="478"/>
                  </a:lnTo>
                  <a:cubicBezTo>
                    <a:pt x="276" y="484"/>
                    <a:pt x="249" y="489"/>
                    <a:pt x="223" y="489"/>
                  </a:cubicBezTo>
                  <a:cubicBezTo>
                    <a:pt x="170" y="489"/>
                    <a:pt x="122" y="478"/>
                    <a:pt x="96" y="457"/>
                  </a:cubicBezTo>
                  <a:cubicBezTo>
                    <a:pt x="64" y="436"/>
                    <a:pt x="48" y="425"/>
                    <a:pt x="48" y="425"/>
                  </a:cubicBezTo>
                  <a:lnTo>
                    <a:pt x="48" y="425"/>
                  </a:lnTo>
                  <a:cubicBezTo>
                    <a:pt x="48" y="425"/>
                    <a:pt x="48" y="431"/>
                    <a:pt x="53" y="436"/>
                  </a:cubicBezTo>
                  <a:cubicBezTo>
                    <a:pt x="64" y="441"/>
                    <a:pt x="69" y="457"/>
                    <a:pt x="80" y="468"/>
                  </a:cubicBezTo>
                  <a:cubicBezTo>
                    <a:pt x="101" y="494"/>
                    <a:pt x="148" y="531"/>
                    <a:pt x="212" y="542"/>
                  </a:cubicBezTo>
                  <a:cubicBezTo>
                    <a:pt x="231" y="542"/>
                    <a:pt x="248" y="543"/>
                    <a:pt x="265" y="543"/>
                  </a:cubicBezTo>
                  <a:cubicBezTo>
                    <a:pt x="282" y="543"/>
                    <a:pt x="299" y="542"/>
                    <a:pt x="318" y="536"/>
                  </a:cubicBezTo>
                  <a:cubicBezTo>
                    <a:pt x="334" y="531"/>
                    <a:pt x="355" y="521"/>
                    <a:pt x="371" y="515"/>
                  </a:cubicBezTo>
                  <a:cubicBezTo>
                    <a:pt x="381" y="510"/>
                    <a:pt x="387" y="505"/>
                    <a:pt x="397" y="494"/>
                  </a:cubicBezTo>
                  <a:lnTo>
                    <a:pt x="418" y="478"/>
                  </a:lnTo>
                  <a:cubicBezTo>
                    <a:pt x="450" y="441"/>
                    <a:pt x="477" y="409"/>
                    <a:pt x="493" y="362"/>
                  </a:cubicBezTo>
                  <a:cubicBezTo>
                    <a:pt x="503" y="319"/>
                    <a:pt x="514" y="272"/>
                    <a:pt x="503" y="224"/>
                  </a:cubicBezTo>
                  <a:cubicBezTo>
                    <a:pt x="498" y="177"/>
                    <a:pt x="477" y="139"/>
                    <a:pt x="445" y="97"/>
                  </a:cubicBezTo>
                  <a:cubicBezTo>
                    <a:pt x="440" y="87"/>
                    <a:pt x="418" y="65"/>
                    <a:pt x="397" y="55"/>
                  </a:cubicBezTo>
                  <a:cubicBezTo>
                    <a:pt x="381" y="39"/>
                    <a:pt x="360" y="28"/>
                    <a:pt x="339" y="18"/>
                  </a:cubicBezTo>
                  <a:cubicBezTo>
                    <a:pt x="307" y="6"/>
                    <a:pt x="274" y="0"/>
                    <a:pt x="244"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2150;p45">
              <a:extLst>
                <a:ext uri="{FF2B5EF4-FFF2-40B4-BE49-F238E27FC236}">
                  <a16:creationId xmlns:a16="http://schemas.microsoft.com/office/drawing/2014/main" id="{99310723-055E-8467-F6C5-D5E6AC6A1BBB}"/>
                </a:ext>
              </a:extLst>
            </p:cNvPr>
            <p:cNvSpPr>
              <a:spLocks/>
            </p:cNvSpPr>
            <p:nvPr/>
          </p:nvSpPr>
          <p:spPr>
            <a:xfrm>
              <a:off x="5581610" y="2614265"/>
              <a:ext cx="77737" cy="245365"/>
            </a:xfrm>
            <a:custGeom>
              <a:avLst/>
              <a:gdLst/>
              <a:ahLst/>
              <a:cxnLst/>
              <a:rect l="l" t="t" r="r" b="b"/>
              <a:pathLst>
                <a:path w="371" h="1171" extrusionOk="0">
                  <a:moveTo>
                    <a:pt x="0" y="0"/>
                  </a:moveTo>
                  <a:cubicBezTo>
                    <a:pt x="0" y="0"/>
                    <a:pt x="11" y="11"/>
                    <a:pt x="38" y="32"/>
                  </a:cubicBezTo>
                  <a:cubicBezTo>
                    <a:pt x="59" y="64"/>
                    <a:pt x="90" y="101"/>
                    <a:pt x="127" y="154"/>
                  </a:cubicBezTo>
                  <a:cubicBezTo>
                    <a:pt x="143" y="180"/>
                    <a:pt x="159" y="207"/>
                    <a:pt x="180" y="244"/>
                  </a:cubicBezTo>
                  <a:cubicBezTo>
                    <a:pt x="196" y="276"/>
                    <a:pt x="212" y="307"/>
                    <a:pt x="233" y="339"/>
                  </a:cubicBezTo>
                  <a:cubicBezTo>
                    <a:pt x="244" y="381"/>
                    <a:pt x="260" y="413"/>
                    <a:pt x="270" y="456"/>
                  </a:cubicBezTo>
                  <a:cubicBezTo>
                    <a:pt x="276" y="471"/>
                    <a:pt x="286" y="493"/>
                    <a:pt x="286" y="514"/>
                  </a:cubicBezTo>
                  <a:cubicBezTo>
                    <a:pt x="292" y="535"/>
                    <a:pt x="297" y="551"/>
                    <a:pt x="297" y="572"/>
                  </a:cubicBezTo>
                  <a:lnTo>
                    <a:pt x="302" y="636"/>
                  </a:lnTo>
                  <a:lnTo>
                    <a:pt x="302" y="694"/>
                  </a:lnTo>
                  <a:cubicBezTo>
                    <a:pt x="302" y="731"/>
                    <a:pt x="292" y="768"/>
                    <a:pt x="286" y="805"/>
                  </a:cubicBezTo>
                  <a:cubicBezTo>
                    <a:pt x="270" y="842"/>
                    <a:pt x="270" y="879"/>
                    <a:pt x="249" y="911"/>
                  </a:cubicBezTo>
                  <a:cubicBezTo>
                    <a:pt x="233" y="937"/>
                    <a:pt x="223" y="969"/>
                    <a:pt x="207" y="995"/>
                  </a:cubicBezTo>
                  <a:cubicBezTo>
                    <a:pt x="186" y="1022"/>
                    <a:pt x="170" y="1048"/>
                    <a:pt x="159" y="1070"/>
                  </a:cubicBezTo>
                  <a:cubicBezTo>
                    <a:pt x="143" y="1091"/>
                    <a:pt x="133" y="1112"/>
                    <a:pt x="117" y="1122"/>
                  </a:cubicBezTo>
                  <a:cubicBezTo>
                    <a:pt x="101" y="1149"/>
                    <a:pt x="85" y="1170"/>
                    <a:pt x="85" y="1170"/>
                  </a:cubicBezTo>
                  <a:cubicBezTo>
                    <a:pt x="85" y="1170"/>
                    <a:pt x="106" y="1154"/>
                    <a:pt x="133" y="1128"/>
                  </a:cubicBezTo>
                  <a:cubicBezTo>
                    <a:pt x="143" y="1117"/>
                    <a:pt x="165" y="1101"/>
                    <a:pt x="186" y="1085"/>
                  </a:cubicBezTo>
                  <a:cubicBezTo>
                    <a:pt x="207" y="1064"/>
                    <a:pt x="223" y="1043"/>
                    <a:pt x="244" y="1017"/>
                  </a:cubicBezTo>
                  <a:cubicBezTo>
                    <a:pt x="270" y="995"/>
                    <a:pt x="286" y="964"/>
                    <a:pt x="302" y="932"/>
                  </a:cubicBezTo>
                  <a:cubicBezTo>
                    <a:pt x="323" y="905"/>
                    <a:pt x="339" y="863"/>
                    <a:pt x="350" y="826"/>
                  </a:cubicBezTo>
                  <a:cubicBezTo>
                    <a:pt x="355" y="805"/>
                    <a:pt x="355" y="784"/>
                    <a:pt x="366" y="768"/>
                  </a:cubicBezTo>
                  <a:cubicBezTo>
                    <a:pt x="366" y="747"/>
                    <a:pt x="371" y="720"/>
                    <a:pt x="371" y="699"/>
                  </a:cubicBezTo>
                  <a:lnTo>
                    <a:pt x="371" y="636"/>
                  </a:lnTo>
                  <a:lnTo>
                    <a:pt x="366" y="567"/>
                  </a:lnTo>
                  <a:cubicBezTo>
                    <a:pt x="366" y="540"/>
                    <a:pt x="355" y="519"/>
                    <a:pt x="350" y="503"/>
                  </a:cubicBezTo>
                  <a:cubicBezTo>
                    <a:pt x="345" y="471"/>
                    <a:pt x="339" y="456"/>
                    <a:pt x="329" y="434"/>
                  </a:cubicBezTo>
                  <a:cubicBezTo>
                    <a:pt x="323" y="387"/>
                    <a:pt x="302" y="355"/>
                    <a:pt x="286" y="313"/>
                  </a:cubicBezTo>
                  <a:cubicBezTo>
                    <a:pt x="265" y="281"/>
                    <a:pt x="244" y="244"/>
                    <a:pt x="223" y="217"/>
                  </a:cubicBezTo>
                  <a:cubicBezTo>
                    <a:pt x="207" y="191"/>
                    <a:pt x="180" y="164"/>
                    <a:pt x="159" y="138"/>
                  </a:cubicBezTo>
                  <a:cubicBezTo>
                    <a:pt x="112" y="90"/>
                    <a:pt x="75" y="59"/>
                    <a:pt x="48" y="32"/>
                  </a:cubicBezTo>
                  <a:cubicBezTo>
                    <a:pt x="22" y="11"/>
                    <a:pt x="0" y="0"/>
                    <a:pt x="0"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2151;p45">
              <a:extLst>
                <a:ext uri="{FF2B5EF4-FFF2-40B4-BE49-F238E27FC236}">
                  <a16:creationId xmlns:a16="http://schemas.microsoft.com/office/drawing/2014/main" id="{6AE365BA-25FA-BE16-A98E-18043A3D42B9}"/>
                </a:ext>
              </a:extLst>
            </p:cNvPr>
            <p:cNvSpPr>
              <a:spLocks/>
            </p:cNvSpPr>
            <p:nvPr/>
          </p:nvSpPr>
          <p:spPr>
            <a:xfrm>
              <a:off x="3884586" y="2382519"/>
              <a:ext cx="709066" cy="524676"/>
            </a:xfrm>
            <a:custGeom>
              <a:avLst/>
              <a:gdLst/>
              <a:ahLst/>
              <a:cxnLst/>
              <a:rect l="l" t="t" r="r" b="b"/>
              <a:pathLst>
                <a:path w="3384" h="2504" extrusionOk="0">
                  <a:moveTo>
                    <a:pt x="3150" y="0"/>
                  </a:moveTo>
                  <a:lnTo>
                    <a:pt x="1" y="2350"/>
                  </a:lnTo>
                  <a:lnTo>
                    <a:pt x="117" y="2504"/>
                  </a:lnTo>
                  <a:lnTo>
                    <a:pt x="2785" y="646"/>
                  </a:lnTo>
                  <a:lnTo>
                    <a:pt x="721" y="2297"/>
                  </a:lnTo>
                  <a:lnTo>
                    <a:pt x="721" y="2297"/>
                  </a:lnTo>
                  <a:lnTo>
                    <a:pt x="2023" y="1323"/>
                  </a:lnTo>
                  <a:lnTo>
                    <a:pt x="2097" y="1265"/>
                  </a:lnTo>
                  <a:lnTo>
                    <a:pt x="3383" y="312"/>
                  </a:lnTo>
                  <a:lnTo>
                    <a:pt x="3150"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2152;p45">
              <a:extLst>
                <a:ext uri="{FF2B5EF4-FFF2-40B4-BE49-F238E27FC236}">
                  <a16:creationId xmlns:a16="http://schemas.microsoft.com/office/drawing/2014/main" id="{7DEBC7F0-60A7-D518-F1F2-A68BE1DA489E}"/>
                </a:ext>
              </a:extLst>
            </p:cNvPr>
            <p:cNvSpPr>
              <a:spLocks/>
            </p:cNvSpPr>
            <p:nvPr/>
          </p:nvSpPr>
          <p:spPr>
            <a:xfrm>
              <a:off x="2581488" y="2970265"/>
              <a:ext cx="1161453" cy="866427"/>
            </a:xfrm>
            <a:custGeom>
              <a:avLst/>
              <a:gdLst/>
              <a:ahLst/>
              <a:cxnLst/>
              <a:rect l="l" t="t" r="r" b="b"/>
              <a:pathLst>
                <a:path w="5543" h="4135" extrusionOk="0">
                  <a:moveTo>
                    <a:pt x="5542" y="0"/>
                  </a:moveTo>
                  <a:lnTo>
                    <a:pt x="5542" y="0"/>
                  </a:lnTo>
                  <a:cubicBezTo>
                    <a:pt x="5542" y="1"/>
                    <a:pt x="5452" y="64"/>
                    <a:pt x="5299" y="170"/>
                  </a:cubicBezTo>
                  <a:cubicBezTo>
                    <a:pt x="5140" y="276"/>
                    <a:pt x="4923" y="429"/>
                    <a:pt x="4659" y="620"/>
                  </a:cubicBezTo>
                  <a:cubicBezTo>
                    <a:pt x="4394" y="816"/>
                    <a:pt x="4082" y="1033"/>
                    <a:pt x="3759" y="1271"/>
                  </a:cubicBezTo>
                  <a:cubicBezTo>
                    <a:pt x="3436" y="1509"/>
                    <a:pt x="3092" y="1768"/>
                    <a:pt x="2737" y="2022"/>
                  </a:cubicBezTo>
                  <a:cubicBezTo>
                    <a:pt x="2393" y="2287"/>
                    <a:pt x="2049" y="2546"/>
                    <a:pt x="1726" y="2790"/>
                  </a:cubicBezTo>
                  <a:cubicBezTo>
                    <a:pt x="1403" y="3039"/>
                    <a:pt x="1102" y="3266"/>
                    <a:pt x="847" y="3467"/>
                  </a:cubicBezTo>
                  <a:cubicBezTo>
                    <a:pt x="588" y="3663"/>
                    <a:pt x="376" y="3833"/>
                    <a:pt x="233" y="3949"/>
                  </a:cubicBezTo>
                  <a:cubicBezTo>
                    <a:pt x="85" y="4071"/>
                    <a:pt x="1" y="4134"/>
                    <a:pt x="1" y="4134"/>
                  </a:cubicBezTo>
                  <a:cubicBezTo>
                    <a:pt x="1" y="4134"/>
                    <a:pt x="85" y="4071"/>
                    <a:pt x="244" y="3965"/>
                  </a:cubicBezTo>
                  <a:cubicBezTo>
                    <a:pt x="403" y="3859"/>
                    <a:pt x="620" y="3706"/>
                    <a:pt x="885" y="3515"/>
                  </a:cubicBezTo>
                  <a:cubicBezTo>
                    <a:pt x="1149" y="3319"/>
                    <a:pt x="1461" y="3102"/>
                    <a:pt x="1784" y="2864"/>
                  </a:cubicBezTo>
                  <a:cubicBezTo>
                    <a:pt x="2107" y="2626"/>
                    <a:pt x="2451" y="2366"/>
                    <a:pt x="2806" y="2112"/>
                  </a:cubicBezTo>
                  <a:cubicBezTo>
                    <a:pt x="3150" y="1848"/>
                    <a:pt x="3494" y="1588"/>
                    <a:pt x="3817" y="1345"/>
                  </a:cubicBezTo>
                  <a:cubicBezTo>
                    <a:pt x="4140" y="1096"/>
                    <a:pt x="4442" y="868"/>
                    <a:pt x="4696" y="667"/>
                  </a:cubicBezTo>
                  <a:cubicBezTo>
                    <a:pt x="4955" y="472"/>
                    <a:pt x="5161" y="302"/>
                    <a:pt x="5315" y="186"/>
                  </a:cubicBezTo>
                  <a:cubicBezTo>
                    <a:pt x="5458" y="64"/>
                    <a:pt x="5542" y="1"/>
                    <a:pt x="5542"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2153;p45">
              <a:extLst>
                <a:ext uri="{FF2B5EF4-FFF2-40B4-BE49-F238E27FC236}">
                  <a16:creationId xmlns:a16="http://schemas.microsoft.com/office/drawing/2014/main" id="{EE862A8C-79A4-6B9A-43C3-0A851D63EB99}"/>
                </a:ext>
              </a:extLst>
            </p:cNvPr>
            <p:cNvSpPr>
              <a:spLocks/>
            </p:cNvSpPr>
            <p:nvPr/>
          </p:nvSpPr>
          <p:spPr>
            <a:xfrm>
              <a:off x="5173436" y="2766178"/>
              <a:ext cx="646835" cy="294187"/>
            </a:xfrm>
            <a:custGeom>
              <a:avLst/>
              <a:gdLst/>
              <a:ahLst/>
              <a:cxnLst/>
              <a:rect l="l" t="t" r="r" b="b"/>
              <a:pathLst>
                <a:path w="3087" h="1404" extrusionOk="0">
                  <a:moveTo>
                    <a:pt x="1" y="773"/>
                  </a:moveTo>
                  <a:cubicBezTo>
                    <a:pt x="1" y="773"/>
                    <a:pt x="11" y="789"/>
                    <a:pt x="27" y="805"/>
                  </a:cubicBezTo>
                  <a:cubicBezTo>
                    <a:pt x="48" y="826"/>
                    <a:pt x="75" y="863"/>
                    <a:pt x="106" y="895"/>
                  </a:cubicBezTo>
                  <a:lnTo>
                    <a:pt x="153" y="942"/>
                  </a:lnTo>
                  <a:lnTo>
                    <a:pt x="153" y="942"/>
                  </a:lnTo>
                  <a:cubicBezTo>
                    <a:pt x="143" y="929"/>
                    <a:pt x="134" y="917"/>
                    <a:pt x="128" y="906"/>
                  </a:cubicBezTo>
                  <a:cubicBezTo>
                    <a:pt x="96" y="869"/>
                    <a:pt x="75" y="832"/>
                    <a:pt x="54" y="805"/>
                  </a:cubicBezTo>
                  <a:cubicBezTo>
                    <a:pt x="11" y="789"/>
                    <a:pt x="1" y="773"/>
                    <a:pt x="1" y="773"/>
                  </a:cubicBezTo>
                  <a:close/>
                  <a:moveTo>
                    <a:pt x="3086" y="0"/>
                  </a:moveTo>
                  <a:cubicBezTo>
                    <a:pt x="3086" y="1"/>
                    <a:pt x="3044" y="48"/>
                    <a:pt x="2986" y="128"/>
                  </a:cubicBezTo>
                  <a:cubicBezTo>
                    <a:pt x="2917" y="207"/>
                    <a:pt x="2827" y="318"/>
                    <a:pt x="2700" y="445"/>
                  </a:cubicBezTo>
                  <a:cubicBezTo>
                    <a:pt x="2637" y="509"/>
                    <a:pt x="2568" y="567"/>
                    <a:pt x="2488" y="636"/>
                  </a:cubicBezTo>
                  <a:cubicBezTo>
                    <a:pt x="2414" y="699"/>
                    <a:pt x="2330" y="763"/>
                    <a:pt x="2240" y="821"/>
                  </a:cubicBezTo>
                  <a:cubicBezTo>
                    <a:pt x="2192" y="847"/>
                    <a:pt x="2144" y="879"/>
                    <a:pt x="2097" y="911"/>
                  </a:cubicBezTo>
                  <a:cubicBezTo>
                    <a:pt x="2054" y="937"/>
                    <a:pt x="2001" y="974"/>
                    <a:pt x="1954" y="1001"/>
                  </a:cubicBezTo>
                  <a:cubicBezTo>
                    <a:pt x="1901" y="1033"/>
                    <a:pt x="1853" y="1059"/>
                    <a:pt x="1800" y="1086"/>
                  </a:cubicBezTo>
                  <a:cubicBezTo>
                    <a:pt x="1747" y="1107"/>
                    <a:pt x="1694" y="1139"/>
                    <a:pt x="1641" y="1160"/>
                  </a:cubicBezTo>
                  <a:cubicBezTo>
                    <a:pt x="1589" y="1186"/>
                    <a:pt x="1536" y="1202"/>
                    <a:pt x="1483" y="1223"/>
                  </a:cubicBezTo>
                  <a:cubicBezTo>
                    <a:pt x="1430" y="1244"/>
                    <a:pt x="1372" y="1260"/>
                    <a:pt x="1319" y="1271"/>
                  </a:cubicBezTo>
                  <a:cubicBezTo>
                    <a:pt x="1266" y="1292"/>
                    <a:pt x="1207" y="1292"/>
                    <a:pt x="1154" y="1303"/>
                  </a:cubicBezTo>
                  <a:cubicBezTo>
                    <a:pt x="1091" y="1318"/>
                    <a:pt x="1038" y="1308"/>
                    <a:pt x="985" y="1318"/>
                  </a:cubicBezTo>
                  <a:cubicBezTo>
                    <a:pt x="932" y="1318"/>
                    <a:pt x="879" y="1303"/>
                    <a:pt x="826" y="1303"/>
                  </a:cubicBezTo>
                  <a:cubicBezTo>
                    <a:pt x="784" y="1292"/>
                    <a:pt x="731" y="1281"/>
                    <a:pt x="683" y="1271"/>
                  </a:cubicBezTo>
                  <a:cubicBezTo>
                    <a:pt x="588" y="1244"/>
                    <a:pt x="503" y="1202"/>
                    <a:pt x="429" y="1160"/>
                  </a:cubicBezTo>
                  <a:cubicBezTo>
                    <a:pt x="361" y="1112"/>
                    <a:pt x="292" y="1064"/>
                    <a:pt x="239" y="1022"/>
                  </a:cubicBezTo>
                  <a:cubicBezTo>
                    <a:pt x="212" y="1001"/>
                    <a:pt x="186" y="974"/>
                    <a:pt x="165" y="953"/>
                  </a:cubicBezTo>
                  <a:lnTo>
                    <a:pt x="153" y="942"/>
                  </a:lnTo>
                  <a:lnTo>
                    <a:pt x="153" y="942"/>
                  </a:lnTo>
                  <a:cubicBezTo>
                    <a:pt x="162" y="952"/>
                    <a:pt x="171" y="963"/>
                    <a:pt x="181" y="974"/>
                  </a:cubicBezTo>
                  <a:cubicBezTo>
                    <a:pt x="202" y="990"/>
                    <a:pt x="218" y="1017"/>
                    <a:pt x="244" y="1043"/>
                  </a:cubicBezTo>
                  <a:cubicBezTo>
                    <a:pt x="292" y="1096"/>
                    <a:pt x="361" y="1149"/>
                    <a:pt x="429" y="1202"/>
                  </a:cubicBezTo>
                  <a:cubicBezTo>
                    <a:pt x="503" y="1255"/>
                    <a:pt x="588" y="1297"/>
                    <a:pt x="689" y="1334"/>
                  </a:cubicBezTo>
                  <a:cubicBezTo>
                    <a:pt x="736" y="1356"/>
                    <a:pt x="789" y="1371"/>
                    <a:pt x="842" y="1382"/>
                  </a:cubicBezTo>
                  <a:cubicBezTo>
                    <a:pt x="895" y="1387"/>
                    <a:pt x="948" y="1403"/>
                    <a:pt x="1006" y="1403"/>
                  </a:cubicBezTo>
                  <a:cubicBezTo>
                    <a:pt x="1059" y="1403"/>
                    <a:pt x="1117" y="1403"/>
                    <a:pt x="1181" y="1398"/>
                  </a:cubicBezTo>
                  <a:cubicBezTo>
                    <a:pt x="1234" y="1382"/>
                    <a:pt x="1292" y="1377"/>
                    <a:pt x="1350" y="1361"/>
                  </a:cubicBezTo>
                  <a:cubicBezTo>
                    <a:pt x="1409" y="1350"/>
                    <a:pt x="1461" y="1334"/>
                    <a:pt x="1525" y="1318"/>
                  </a:cubicBezTo>
                  <a:cubicBezTo>
                    <a:pt x="1578" y="1297"/>
                    <a:pt x="1636" y="1271"/>
                    <a:pt x="1689" y="1250"/>
                  </a:cubicBezTo>
                  <a:lnTo>
                    <a:pt x="1848" y="1170"/>
                  </a:lnTo>
                  <a:cubicBezTo>
                    <a:pt x="1901" y="1144"/>
                    <a:pt x="1948" y="1117"/>
                    <a:pt x="2001" y="1086"/>
                  </a:cubicBezTo>
                  <a:cubicBezTo>
                    <a:pt x="2044" y="1054"/>
                    <a:pt x="2097" y="1027"/>
                    <a:pt x="2144" y="990"/>
                  </a:cubicBezTo>
                  <a:lnTo>
                    <a:pt x="2282" y="895"/>
                  </a:lnTo>
                  <a:cubicBezTo>
                    <a:pt x="2377" y="826"/>
                    <a:pt x="2462" y="752"/>
                    <a:pt x="2536" y="689"/>
                  </a:cubicBezTo>
                  <a:cubicBezTo>
                    <a:pt x="2615" y="620"/>
                    <a:pt x="2679" y="551"/>
                    <a:pt x="2742" y="482"/>
                  </a:cubicBezTo>
                  <a:cubicBezTo>
                    <a:pt x="2859" y="350"/>
                    <a:pt x="2938" y="223"/>
                    <a:pt x="2996" y="138"/>
                  </a:cubicBezTo>
                  <a:cubicBezTo>
                    <a:pt x="3060" y="53"/>
                    <a:pt x="3086" y="1"/>
                    <a:pt x="3086"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2154;p45">
              <a:extLst>
                <a:ext uri="{FF2B5EF4-FFF2-40B4-BE49-F238E27FC236}">
                  <a16:creationId xmlns:a16="http://schemas.microsoft.com/office/drawing/2014/main" id="{1B6B1BDC-9568-EDB9-5467-BF13C4A19325}"/>
                </a:ext>
              </a:extLst>
            </p:cNvPr>
            <p:cNvSpPr>
              <a:spLocks/>
            </p:cNvSpPr>
            <p:nvPr/>
          </p:nvSpPr>
          <p:spPr>
            <a:xfrm>
              <a:off x="4361697" y="2492315"/>
              <a:ext cx="381563" cy="310740"/>
            </a:xfrm>
            <a:custGeom>
              <a:avLst/>
              <a:gdLst/>
              <a:ahLst/>
              <a:cxnLst/>
              <a:rect l="l" t="t" r="r" b="b"/>
              <a:pathLst>
                <a:path w="1821" h="1483" extrusionOk="0">
                  <a:moveTo>
                    <a:pt x="1270" y="0"/>
                  </a:moveTo>
                  <a:lnTo>
                    <a:pt x="0" y="942"/>
                  </a:lnTo>
                  <a:cubicBezTo>
                    <a:pt x="164" y="1122"/>
                    <a:pt x="355" y="1307"/>
                    <a:pt x="561" y="1482"/>
                  </a:cubicBezTo>
                  <a:lnTo>
                    <a:pt x="1678" y="768"/>
                  </a:lnTo>
                  <a:lnTo>
                    <a:pt x="1678" y="768"/>
                  </a:lnTo>
                  <a:lnTo>
                    <a:pt x="985" y="1366"/>
                  </a:lnTo>
                  <a:lnTo>
                    <a:pt x="985" y="1366"/>
                  </a:lnTo>
                  <a:lnTo>
                    <a:pt x="1821" y="746"/>
                  </a:lnTo>
                  <a:lnTo>
                    <a:pt x="1270"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2155;p45">
              <a:extLst>
                <a:ext uri="{FF2B5EF4-FFF2-40B4-BE49-F238E27FC236}">
                  <a16:creationId xmlns:a16="http://schemas.microsoft.com/office/drawing/2014/main" id="{384E1406-FE96-C293-C34E-BFD131E7835A}"/>
                </a:ext>
              </a:extLst>
            </p:cNvPr>
            <p:cNvSpPr>
              <a:spLocks/>
            </p:cNvSpPr>
            <p:nvPr/>
          </p:nvSpPr>
          <p:spPr>
            <a:xfrm>
              <a:off x="5138025" y="1387018"/>
              <a:ext cx="288739" cy="265900"/>
            </a:xfrm>
            <a:custGeom>
              <a:avLst/>
              <a:gdLst/>
              <a:ahLst/>
              <a:cxnLst/>
              <a:rect l="l" t="t" r="r" b="b"/>
              <a:pathLst>
                <a:path w="1378" h="1269" extrusionOk="0">
                  <a:moveTo>
                    <a:pt x="1266" y="1"/>
                  </a:moveTo>
                  <a:cubicBezTo>
                    <a:pt x="1211" y="1"/>
                    <a:pt x="1125" y="44"/>
                    <a:pt x="1011" y="130"/>
                  </a:cubicBezTo>
                  <a:cubicBezTo>
                    <a:pt x="667" y="384"/>
                    <a:pt x="847" y="628"/>
                    <a:pt x="588" y="818"/>
                  </a:cubicBezTo>
                  <a:cubicBezTo>
                    <a:pt x="458" y="914"/>
                    <a:pt x="383" y="921"/>
                    <a:pt x="318" y="921"/>
                  </a:cubicBezTo>
                  <a:cubicBezTo>
                    <a:pt x="306" y="921"/>
                    <a:pt x="293" y="921"/>
                    <a:pt x="281" y="921"/>
                  </a:cubicBezTo>
                  <a:cubicBezTo>
                    <a:pt x="232" y="921"/>
                    <a:pt x="184" y="926"/>
                    <a:pt x="117" y="977"/>
                  </a:cubicBezTo>
                  <a:cubicBezTo>
                    <a:pt x="85" y="998"/>
                    <a:pt x="48" y="1030"/>
                    <a:pt x="0" y="1067"/>
                  </a:cubicBezTo>
                  <a:cubicBezTo>
                    <a:pt x="244" y="1141"/>
                    <a:pt x="640" y="1247"/>
                    <a:pt x="1085" y="1268"/>
                  </a:cubicBezTo>
                  <a:lnTo>
                    <a:pt x="1085" y="1268"/>
                  </a:lnTo>
                  <a:cubicBezTo>
                    <a:pt x="1080" y="1268"/>
                    <a:pt x="1080" y="1263"/>
                    <a:pt x="1080" y="1263"/>
                  </a:cubicBezTo>
                  <a:cubicBezTo>
                    <a:pt x="1059" y="1231"/>
                    <a:pt x="1038" y="1199"/>
                    <a:pt x="1027" y="1157"/>
                  </a:cubicBezTo>
                  <a:cubicBezTo>
                    <a:pt x="1011" y="1115"/>
                    <a:pt x="1001" y="1078"/>
                    <a:pt x="990" y="1035"/>
                  </a:cubicBezTo>
                  <a:cubicBezTo>
                    <a:pt x="979" y="998"/>
                    <a:pt x="979" y="951"/>
                    <a:pt x="979" y="914"/>
                  </a:cubicBezTo>
                  <a:cubicBezTo>
                    <a:pt x="979" y="866"/>
                    <a:pt x="985" y="824"/>
                    <a:pt x="990" y="787"/>
                  </a:cubicBezTo>
                  <a:cubicBezTo>
                    <a:pt x="1006" y="744"/>
                    <a:pt x="1011" y="707"/>
                    <a:pt x="1027" y="675"/>
                  </a:cubicBezTo>
                  <a:cubicBezTo>
                    <a:pt x="1043" y="638"/>
                    <a:pt x="1059" y="607"/>
                    <a:pt x="1069" y="575"/>
                  </a:cubicBezTo>
                  <a:cubicBezTo>
                    <a:pt x="1085" y="548"/>
                    <a:pt x="1101" y="522"/>
                    <a:pt x="1117" y="495"/>
                  </a:cubicBezTo>
                  <a:cubicBezTo>
                    <a:pt x="1122" y="485"/>
                    <a:pt x="1128" y="474"/>
                    <a:pt x="1138" y="464"/>
                  </a:cubicBezTo>
                  <a:cubicBezTo>
                    <a:pt x="1149" y="458"/>
                    <a:pt x="1154" y="442"/>
                    <a:pt x="1165" y="437"/>
                  </a:cubicBezTo>
                  <a:cubicBezTo>
                    <a:pt x="1175" y="416"/>
                    <a:pt x="1191" y="405"/>
                    <a:pt x="1202" y="390"/>
                  </a:cubicBezTo>
                  <a:cubicBezTo>
                    <a:pt x="1223" y="363"/>
                    <a:pt x="1233" y="352"/>
                    <a:pt x="1234" y="352"/>
                  </a:cubicBezTo>
                  <a:lnTo>
                    <a:pt x="1234" y="352"/>
                  </a:lnTo>
                  <a:cubicBezTo>
                    <a:pt x="1233" y="352"/>
                    <a:pt x="1228" y="363"/>
                    <a:pt x="1218" y="395"/>
                  </a:cubicBezTo>
                  <a:cubicBezTo>
                    <a:pt x="1212" y="411"/>
                    <a:pt x="1196" y="432"/>
                    <a:pt x="1191" y="448"/>
                  </a:cubicBezTo>
                  <a:cubicBezTo>
                    <a:pt x="1191" y="464"/>
                    <a:pt x="1186" y="469"/>
                    <a:pt x="1175" y="485"/>
                  </a:cubicBezTo>
                  <a:cubicBezTo>
                    <a:pt x="1170" y="495"/>
                    <a:pt x="1170" y="511"/>
                    <a:pt x="1165" y="522"/>
                  </a:cubicBezTo>
                  <a:cubicBezTo>
                    <a:pt x="1159" y="548"/>
                    <a:pt x="1144" y="575"/>
                    <a:pt x="1138" y="607"/>
                  </a:cubicBezTo>
                  <a:lnTo>
                    <a:pt x="1117" y="707"/>
                  </a:lnTo>
                  <a:cubicBezTo>
                    <a:pt x="1112" y="739"/>
                    <a:pt x="1112" y="776"/>
                    <a:pt x="1112" y="808"/>
                  </a:cubicBezTo>
                  <a:cubicBezTo>
                    <a:pt x="1112" y="839"/>
                    <a:pt x="1117" y="871"/>
                    <a:pt x="1122" y="908"/>
                  </a:cubicBezTo>
                  <a:cubicBezTo>
                    <a:pt x="1138" y="940"/>
                    <a:pt x="1144" y="972"/>
                    <a:pt x="1159" y="998"/>
                  </a:cubicBezTo>
                  <a:cubicBezTo>
                    <a:pt x="1170" y="1025"/>
                    <a:pt x="1191" y="1051"/>
                    <a:pt x="1202" y="1078"/>
                  </a:cubicBezTo>
                  <a:lnTo>
                    <a:pt x="1212" y="1083"/>
                  </a:lnTo>
                  <a:cubicBezTo>
                    <a:pt x="1133" y="919"/>
                    <a:pt x="1133" y="728"/>
                    <a:pt x="1212" y="543"/>
                  </a:cubicBezTo>
                  <a:cubicBezTo>
                    <a:pt x="1365" y="178"/>
                    <a:pt x="1377" y="1"/>
                    <a:pt x="1266" y="1"/>
                  </a:cubicBezTo>
                  <a:close/>
                  <a:moveTo>
                    <a:pt x="1085" y="1268"/>
                  </a:moveTo>
                  <a:cubicBezTo>
                    <a:pt x="1085" y="1268"/>
                    <a:pt x="1085" y="1268"/>
                    <a:pt x="1085" y="1268"/>
                  </a:cubicBezTo>
                  <a:cubicBezTo>
                    <a:pt x="1085" y="1268"/>
                    <a:pt x="1085" y="1268"/>
                    <a:pt x="1085" y="1268"/>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2156;p45">
              <a:extLst>
                <a:ext uri="{FF2B5EF4-FFF2-40B4-BE49-F238E27FC236}">
                  <a16:creationId xmlns:a16="http://schemas.microsoft.com/office/drawing/2014/main" id="{AFEF1431-6088-6BBA-B736-9485323098C1}"/>
                </a:ext>
              </a:extLst>
            </p:cNvPr>
            <p:cNvSpPr>
              <a:spLocks/>
            </p:cNvSpPr>
            <p:nvPr/>
          </p:nvSpPr>
          <p:spPr>
            <a:xfrm>
              <a:off x="6668468" y="2618456"/>
              <a:ext cx="60137" cy="46307"/>
            </a:xfrm>
            <a:custGeom>
              <a:avLst/>
              <a:gdLst/>
              <a:ahLst/>
              <a:cxnLst/>
              <a:rect l="l" t="t" r="r" b="b"/>
              <a:pathLst>
                <a:path w="287" h="221" extrusionOk="0">
                  <a:moveTo>
                    <a:pt x="222" y="1"/>
                  </a:moveTo>
                  <a:cubicBezTo>
                    <a:pt x="200" y="1"/>
                    <a:pt x="183" y="59"/>
                    <a:pt x="138" y="91"/>
                  </a:cubicBezTo>
                  <a:cubicBezTo>
                    <a:pt x="80" y="139"/>
                    <a:pt x="1" y="118"/>
                    <a:pt x="38" y="171"/>
                  </a:cubicBezTo>
                  <a:cubicBezTo>
                    <a:pt x="62" y="205"/>
                    <a:pt x="100" y="221"/>
                    <a:pt x="138" y="221"/>
                  </a:cubicBezTo>
                  <a:cubicBezTo>
                    <a:pt x="166" y="221"/>
                    <a:pt x="194" y="213"/>
                    <a:pt x="218" y="197"/>
                  </a:cubicBezTo>
                  <a:cubicBezTo>
                    <a:pt x="276" y="155"/>
                    <a:pt x="287" y="76"/>
                    <a:pt x="244" y="17"/>
                  </a:cubicBezTo>
                  <a:cubicBezTo>
                    <a:pt x="236" y="5"/>
                    <a:pt x="229" y="1"/>
                    <a:pt x="222"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2157;p45">
              <a:extLst>
                <a:ext uri="{FF2B5EF4-FFF2-40B4-BE49-F238E27FC236}">
                  <a16:creationId xmlns:a16="http://schemas.microsoft.com/office/drawing/2014/main" id="{C367D9B6-56CD-1CDD-4B69-89C67DFEACFC}"/>
                </a:ext>
              </a:extLst>
            </p:cNvPr>
            <p:cNvSpPr>
              <a:spLocks/>
            </p:cNvSpPr>
            <p:nvPr/>
          </p:nvSpPr>
          <p:spPr>
            <a:xfrm>
              <a:off x="2444033" y="3374458"/>
              <a:ext cx="200944" cy="162809"/>
            </a:xfrm>
            <a:custGeom>
              <a:avLst/>
              <a:gdLst/>
              <a:ahLst/>
              <a:cxnLst/>
              <a:rect l="l" t="t" r="r" b="b"/>
              <a:pathLst>
                <a:path w="959" h="777" extrusionOk="0">
                  <a:moveTo>
                    <a:pt x="714" y="0"/>
                  </a:moveTo>
                  <a:cubicBezTo>
                    <a:pt x="596" y="0"/>
                    <a:pt x="457" y="43"/>
                    <a:pt x="297" y="162"/>
                  </a:cubicBezTo>
                  <a:cubicBezTo>
                    <a:pt x="133" y="289"/>
                    <a:pt x="53" y="411"/>
                    <a:pt x="21" y="533"/>
                  </a:cubicBezTo>
                  <a:lnTo>
                    <a:pt x="588" y="173"/>
                  </a:lnTo>
                  <a:lnTo>
                    <a:pt x="588" y="173"/>
                  </a:lnTo>
                  <a:lnTo>
                    <a:pt x="0" y="692"/>
                  </a:lnTo>
                  <a:cubicBezTo>
                    <a:pt x="0" y="723"/>
                    <a:pt x="6" y="750"/>
                    <a:pt x="16" y="776"/>
                  </a:cubicBezTo>
                  <a:lnTo>
                    <a:pt x="958" y="67"/>
                  </a:lnTo>
                  <a:cubicBezTo>
                    <a:pt x="892" y="29"/>
                    <a:pt x="810" y="0"/>
                    <a:pt x="714"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2158;p45">
              <a:extLst>
                <a:ext uri="{FF2B5EF4-FFF2-40B4-BE49-F238E27FC236}">
                  <a16:creationId xmlns:a16="http://schemas.microsoft.com/office/drawing/2014/main" id="{AF79338E-7F09-DF2F-F639-40DB1006E706}"/>
                </a:ext>
              </a:extLst>
            </p:cNvPr>
            <p:cNvSpPr>
              <a:spLocks/>
            </p:cNvSpPr>
            <p:nvPr/>
          </p:nvSpPr>
          <p:spPr>
            <a:xfrm>
              <a:off x="5990832" y="1642022"/>
              <a:ext cx="105606" cy="111263"/>
            </a:xfrm>
            <a:custGeom>
              <a:avLst/>
              <a:gdLst/>
              <a:ahLst/>
              <a:cxnLst/>
              <a:rect l="l" t="t" r="r" b="b"/>
              <a:pathLst>
                <a:path w="504" h="531" extrusionOk="0">
                  <a:moveTo>
                    <a:pt x="233" y="1"/>
                  </a:moveTo>
                  <a:cubicBezTo>
                    <a:pt x="186" y="1"/>
                    <a:pt x="143" y="13"/>
                    <a:pt x="112" y="35"/>
                  </a:cubicBezTo>
                  <a:cubicBezTo>
                    <a:pt x="54" y="67"/>
                    <a:pt x="27" y="115"/>
                    <a:pt x="11" y="146"/>
                  </a:cubicBezTo>
                  <a:cubicBezTo>
                    <a:pt x="1" y="178"/>
                    <a:pt x="1" y="199"/>
                    <a:pt x="1" y="199"/>
                  </a:cubicBezTo>
                  <a:cubicBezTo>
                    <a:pt x="1" y="199"/>
                    <a:pt x="6" y="178"/>
                    <a:pt x="27" y="152"/>
                  </a:cubicBezTo>
                  <a:cubicBezTo>
                    <a:pt x="43" y="125"/>
                    <a:pt x="80" y="99"/>
                    <a:pt x="133" y="78"/>
                  </a:cubicBezTo>
                  <a:cubicBezTo>
                    <a:pt x="149" y="74"/>
                    <a:pt x="170" y="71"/>
                    <a:pt x="192" y="71"/>
                  </a:cubicBezTo>
                  <a:cubicBezTo>
                    <a:pt x="226" y="71"/>
                    <a:pt x="265" y="77"/>
                    <a:pt x="297" y="94"/>
                  </a:cubicBezTo>
                  <a:cubicBezTo>
                    <a:pt x="308" y="99"/>
                    <a:pt x="323" y="104"/>
                    <a:pt x="334" y="120"/>
                  </a:cubicBezTo>
                  <a:cubicBezTo>
                    <a:pt x="350" y="131"/>
                    <a:pt x="355" y="131"/>
                    <a:pt x="371" y="152"/>
                  </a:cubicBezTo>
                  <a:cubicBezTo>
                    <a:pt x="387" y="178"/>
                    <a:pt x="403" y="205"/>
                    <a:pt x="408" y="236"/>
                  </a:cubicBezTo>
                  <a:cubicBezTo>
                    <a:pt x="413" y="273"/>
                    <a:pt x="408" y="300"/>
                    <a:pt x="403" y="332"/>
                  </a:cubicBezTo>
                  <a:cubicBezTo>
                    <a:pt x="387" y="363"/>
                    <a:pt x="376" y="390"/>
                    <a:pt x="355" y="411"/>
                  </a:cubicBezTo>
                  <a:lnTo>
                    <a:pt x="334" y="432"/>
                  </a:lnTo>
                  <a:lnTo>
                    <a:pt x="323" y="443"/>
                  </a:lnTo>
                  <a:lnTo>
                    <a:pt x="281" y="464"/>
                  </a:lnTo>
                  <a:cubicBezTo>
                    <a:pt x="255" y="469"/>
                    <a:pt x="228" y="475"/>
                    <a:pt x="202" y="475"/>
                  </a:cubicBezTo>
                  <a:cubicBezTo>
                    <a:pt x="149" y="475"/>
                    <a:pt x="106" y="464"/>
                    <a:pt x="80" y="443"/>
                  </a:cubicBezTo>
                  <a:cubicBezTo>
                    <a:pt x="43" y="422"/>
                    <a:pt x="32" y="411"/>
                    <a:pt x="32" y="411"/>
                  </a:cubicBezTo>
                  <a:lnTo>
                    <a:pt x="32" y="411"/>
                  </a:lnTo>
                  <a:cubicBezTo>
                    <a:pt x="32" y="411"/>
                    <a:pt x="32" y="416"/>
                    <a:pt x="38" y="422"/>
                  </a:cubicBezTo>
                  <a:cubicBezTo>
                    <a:pt x="43" y="432"/>
                    <a:pt x="54" y="443"/>
                    <a:pt x="64" y="459"/>
                  </a:cubicBezTo>
                  <a:cubicBezTo>
                    <a:pt x="85" y="485"/>
                    <a:pt x="133" y="517"/>
                    <a:pt x="196" y="528"/>
                  </a:cubicBezTo>
                  <a:cubicBezTo>
                    <a:pt x="215" y="528"/>
                    <a:pt x="234" y="531"/>
                    <a:pt x="255" y="531"/>
                  </a:cubicBezTo>
                  <a:cubicBezTo>
                    <a:pt x="271" y="531"/>
                    <a:pt x="286" y="529"/>
                    <a:pt x="302" y="522"/>
                  </a:cubicBezTo>
                  <a:cubicBezTo>
                    <a:pt x="318" y="517"/>
                    <a:pt x="334" y="512"/>
                    <a:pt x="355" y="501"/>
                  </a:cubicBezTo>
                  <a:cubicBezTo>
                    <a:pt x="361" y="496"/>
                    <a:pt x="366" y="491"/>
                    <a:pt x="382" y="480"/>
                  </a:cubicBezTo>
                  <a:lnTo>
                    <a:pt x="403" y="464"/>
                  </a:lnTo>
                  <a:cubicBezTo>
                    <a:pt x="435" y="427"/>
                    <a:pt x="461" y="395"/>
                    <a:pt x="472" y="348"/>
                  </a:cubicBezTo>
                  <a:cubicBezTo>
                    <a:pt x="488" y="305"/>
                    <a:pt x="493" y="258"/>
                    <a:pt x="503" y="226"/>
                  </a:cubicBezTo>
                  <a:cubicBezTo>
                    <a:pt x="493" y="178"/>
                    <a:pt x="477" y="141"/>
                    <a:pt x="440" y="99"/>
                  </a:cubicBezTo>
                  <a:cubicBezTo>
                    <a:pt x="435" y="88"/>
                    <a:pt x="413" y="67"/>
                    <a:pt x="398" y="51"/>
                  </a:cubicBezTo>
                  <a:cubicBezTo>
                    <a:pt x="376" y="41"/>
                    <a:pt x="355" y="25"/>
                    <a:pt x="334" y="19"/>
                  </a:cubicBezTo>
                  <a:cubicBezTo>
                    <a:pt x="300" y="7"/>
                    <a:pt x="265" y="1"/>
                    <a:pt x="233"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2159;p45">
              <a:extLst>
                <a:ext uri="{FF2B5EF4-FFF2-40B4-BE49-F238E27FC236}">
                  <a16:creationId xmlns:a16="http://schemas.microsoft.com/office/drawing/2014/main" id="{836C9822-9966-DDDA-D503-255B2E5033A7}"/>
                </a:ext>
              </a:extLst>
            </p:cNvPr>
            <p:cNvSpPr>
              <a:spLocks/>
            </p:cNvSpPr>
            <p:nvPr/>
          </p:nvSpPr>
          <p:spPr>
            <a:xfrm>
              <a:off x="6652963" y="2581996"/>
              <a:ext cx="106653" cy="114197"/>
            </a:xfrm>
            <a:custGeom>
              <a:avLst/>
              <a:gdLst/>
              <a:ahLst/>
              <a:cxnLst/>
              <a:rect l="l" t="t" r="r" b="b"/>
              <a:pathLst>
                <a:path w="509" h="545" extrusionOk="0">
                  <a:moveTo>
                    <a:pt x="236" y="1"/>
                  </a:moveTo>
                  <a:cubicBezTo>
                    <a:pt x="187" y="1"/>
                    <a:pt x="143" y="14"/>
                    <a:pt x="112" y="33"/>
                  </a:cubicBezTo>
                  <a:cubicBezTo>
                    <a:pt x="54" y="64"/>
                    <a:pt x="27" y="112"/>
                    <a:pt x="16" y="144"/>
                  </a:cubicBezTo>
                  <a:cubicBezTo>
                    <a:pt x="1" y="181"/>
                    <a:pt x="16" y="213"/>
                    <a:pt x="16" y="213"/>
                  </a:cubicBezTo>
                  <a:cubicBezTo>
                    <a:pt x="16" y="213"/>
                    <a:pt x="22" y="191"/>
                    <a:pt x="43" y="165"/>
                  </a:cubicBezTo>
                  <a:cubicBezTo>
                    <a:pt x="59" y="138"/>
                    <a:pt x="96" y="112"/>
                    <a:pt x="149" y="91"/>
                  </a:cubicBezTo>
                  <a:cubicBezTo>
                    <a:pt x="165" y="87"/>
                    <a:pt x="186" y="84"/>
                    <a:pt x="207" y="84"/>
                  </a:cubicBezTo>
                  <a:cubicBezTo>
                    <a:pt x="242" y="84"/>
                    <a:pt x="280" y="90"/>
                    <a:pt x="313" y="107"/>
                  </a:cubicBezTo>
                  <a:cubicBezTo>
                    <a:pt x="323" y="112"/>
                    <a:pt x="339" y="117"/>
                    <a:pt x="350" y="133"/>
                  </a:cubicBezTo>
                  <a:cubicBezTo>
                    <a:pt x="366" y="144"/>
                    <a:pt x="371" y="144"/>
                    <a:pt x="387" y="165"/>
                  </a:cubicBezTo>
                  <a:cubicBezTo>
                    <a:pt x="403" y="191"/>
                    <a:pt x="419" y="218"/>
                    <a:pt x="424" y="250"/>
                  </a:cubicBezTo>
                  <a:cubicBezTo>
                    <a:pt x="429" y="287"/>
                    <a:pt x="424" y="313"/>
                    <a:pt x="419" y="345"/>
                  </a:cubicBezTo>
                  <a:cubicBezTo>
                    <a:pt x="403" y="377"/>
                    <a:pt x="392" y="403"/>
                    <a:pt x="371" y="424"/>
                  </a:cubicBezTo>
                  <a:lnTo>
                    <a:pt x="350" y="445"/>
                  </a:lnTo>
                  <a:lnTo>
                    <a:pt x="339" y="456"/>
                  </a:lnTo>
                  <a:lnTo>
                    <a:pt x="297" y="477"/>
                  </a:lnTo>
                  <a:cubicBezTo>
                    <a:pt x="271" y="483"/>
                    <a:pt x="244" y="488"/>
                    <a:pt x="218" y="488"/>
                  </a:cubicBezTo>
                  <a:cubicBezTo>
                    <a:pt x="165" y="488"/>
                    <a:pt x="122" y="477"/>
                    <a:pt x="96" y="456"/>
                  </a:cubicBezTo>
                  <a:cubicBezTo>
                    <a:pt x="59" y="435"/>
                    <a:pt x="48" y="424"/>
                    <a:pt x="48" y="424"/>
                  </a:cubicBezTo>
                  <a:lnTo>
                    <a:pt x="48" y="424"/>
                  </a:lnTo>
                  <a:cubicBezTo>
                    <a:pt x="48" y="424"/>
                    <a:pt x="48" y="430"/>
                    <a:pt x="54" y="435"/>
                  </a:cubicBezTo>
                  <a:cubicBezTo>
                    <a:pt x="59" y="445"/>
                    <a:pt x="69" y="456"/>
                    <a:pt x="80" y="472"/>
                  </a:cubicBezTo>
                  <a:cubicBezTo>
                    <a:pt x="101" y="498"/>
                    <a:pt x="149" y="530"/>
                    <a:pt x="212" y="541"/>
                  </a:cubicBezTo>
                  <a:cubicBezTo>
                    <a:pt x="230" y="541"/>
                    <a:pt x="250" y="544"/>
                    <a:pt x="271" y="544"/>
                  </a:cubicBezTo>
                  <a:cubicBezTo>
                    <a:pt x="286" y="544"/>
                    <a:pt x="302" y="542"/>
                    <a:pt x="318" y="535"/>
                  </a:cubicBezTo>
                  <a:cubicBezTo>
                    <a:pt x="334" y="530"/>
                    <a:pt x="350" y="525"/>
                    <a:pt x="371" y="514"/>
                  </a:cubicBezTo>
                  <a:cubicBezTo>
                    <a:pt x="376" y="509"/>
                    <a:pt x="382" y="504"/>
                    <a:pt x="398" y="498"/>
                  </a:cubicBezTo>
                  <a:lnTo>
                    <a:pt x="419" y="477"/>
                  </a:lnTo>
                  <a:cubicBezTo>
                    <a:pt x="451" y="445"/>
                    <a:pt x="477" y="408"/>
                    <a:pt x="488" y="366"/>
                  </a:cubicBezTo>
                  <a:cubicBezTo>
                    <a:pt x="503" y="318"/>
                    <a:pt x="509" y="271"/>
                    <a:pt x="503" y="223"/>
                  </a:cubicBezTo>
                  <a:cubicBezTo>
                    <a:pt x="498" y="181"/>
                    <a:pt x="477" y="138"/>
                    <a:pt x="445" y="101"/>
                  </a:cubicBezTo>
                  <a:cubicBezTo>
                    <a:pt x="440" y="86"/>
                    <a:pt x="419" y="64"/>
                    <a:pt x="398" y="54"/>
                  </a:cubicBezTo>
                  <a:cubicBezTo>
                    <a:pt x="376" y="38"/>
                    <a:pt x="355" y="27"/>
                    <a:pt x="339" y="22"/>
                  </a:cubicBezTo>
                  <a:cubicBezTo>
                    <a:pt x="305" y="7"/>
                    <a:pt x="269" y="1"/>
                    <a:pt x="236"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2160;p45">
              <a:extLst>
                <a:ext uri="{FF2B5EF4-FFF2-40B4-BE49-F238E27FC236}">
                  <a16:creationId xmlns:a16="http://schemas.microsoft.com/office/drawing/2014/main" id="{A0EBF7B1-1628-C480-6C9C-60085E7A65D3}"/>
                </a:ext>
              </a:extLst>
            </p:cNvPr>
            <p:cNvSpPr>
              <a:spLocks/>
            </p:cNvSpPr>
            <p:nvPr/>
          </p:nvSpPr>
          <p:spPr>
            <a:xfrm>
              <a:off x="6001937" y="1677015"/>
              <a:ext cx="61184" cy="46726"/>
            </a:xfrm>
            <a:custGeom>
              <a:avLst/>
              <a:gdLst/>
              <a:ahLst/>
              <a:cxnLst/>
              <a:rect l="l" t="t" r="r" b="b"/>
              <a:pathLst>
                <a:path w="292" h="223" extrusionOk="0">
                  <a:moveTo>
                    <a:pt x="228" y="0"/>
                  </a:moveTo>
                  <a:cubicBezTo>
                    <a:pt x="205" y="0"/>
                    <a:pt x="189" y="62"/>
                    <a:pt x="143" y="91"/>
                  </a:cubicBezTo>
                  <a:cubicBezTo>
                    <a:pt x="85" y="138"/>
                    <a:pt x="1" y="117"/>
                    <a:pt x="43" y="170"/>
                  </a:cubicBezTo>
                  <a:cubicBezTo>
                    <a:pt x="68" y="204"/>
                    <a:pt x="106" y="222"/>
                    <a:pt x="145" y="222"/>
                  </a:cubicBezTo>
                  <a:cubicBezTo>
                    <a:pt x="172" y="222"/>
                    <a:pt x="199" y="214"/>
                    <a:pt x="223" y="196"/>
                  </a:cubicBezTo>
                  <a:cubicBezTo>
                    <a:pt x="281" y="159"/>
                    <a:pt x="292" y="80"/>
                    <a:pt x="249" y="17"/>
                  </a:cubicBezTo>
                  <a:cubicBezTo>
                    <a:pt x="241" y="5"/>
                    <a:pt x="234" y="0"/>
                    <a:pt x="228"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2161;p45">
              <a:extLst>
                <a:ext uri="{FF2B5EF4-FFF2-40B4-BE49-F238E27FC236}">
                  <a16:creationId xmlns:a16="http://schemas.microsoft.com/office/drawing/2014/main" id="{635BF084-F1E6-E510-99D4-32674A622817}"/>
                </a:ext>
              </a:extLst>
            </p:cNvPr>
            <p:cNvSpPr>
              <a:spLocks/>
            </p:cNvSpPr>
            <p:nvPr/>
          </p:nvSpPr>
          <p:spPr>
            <a:xfrm>
              <a:off x="6227188" y="1688120"/>
              <a:ext cx="1161243" cy="1081620"/>
            </a:xfrm>
            <a:custGeom>
              <a:avLst/>
              <a:gdLst/>
              <a:ahLst/>
              <a:cxnLst/>
              <a:rect l="l" t="t" r="r" b="b"/>
              <a:pathLst>
                <a:path w="5542" h="5162" extrusionOk="0">
                  <a:moveTo>
                    <a:pt x="0" y="1"/>
                  </a:moveTo>
                  <a:lnTo>
                    <a:pt x="0" y="1"/>
                  </a:lnTo>
                  <a:cubicBezTo>
                    <a:pt x="244" y="80"/>
                    <a:pt x="498" y="159"/>
                    <a:pt x="741" y="239"/>
                  </a:cubicBezTo>
                  <a:cubicBezTo>
                    <a:pt x="995" y="318"/>
                    <a:pt x="1239" y="392"/>
                    <a:pt x="1482" y="482"/>
                  </a:cubicBezTo>
                  <a:cubicBezTo>
                    <a:pt x="1604" y="525"/>
                    <a:pt x="1726" y="567"/>
                    <a:pt x="1847" y="615"/>
                  </a:cubicBezTo>
                  <a:cubicBezTo>
                    <a:pt x="1974" y="657"/>
                    <a:pt x="2091" y="705"/>
                    <a:pt x="2213" y="752"/>
                  </a:cubicBezTo>
                  <a:cubicBezTo>
                    <a:pt x="2329" y="800"/>
                    <a:pt x="2451" y="842"/>
                    <a:pt x="2567" y="895"/>
                  </a:cubicBezTo>
                  <a:lnTo>
                    <a:pt x="2747" y="969"/>
                  </a:lnTo>
                  <a:lnTo>
                    <a:pt x="2927" y="1049"/>
                  </a:lnTo>
                  <a:lnTo>
                    <a:pt x="3107" y="1128"/>
                  </a:lnTo>
                  <a:lnTo>
                    <a:pt x="3276" y="1213"/>
                  </a:lnTo>
                  <a:lnTo>
                    <a:pt x="3451" y="1303"/>
                  </a:lnTo>
                  <a:cubicBezTo>
                    <a:pt x="3504" y="1334"/>
                    <a:pt x="3562" y="1366"/>
                    <a:pt x="3615" y="1398"/>
                  </a:cubicBezTo>
                  <a:cubicBezTo>
                    <a:pt x="3726" y="1467"/>
                    <a:pt x="3838" y="1525"/>
                    <a:pt x="3943" y="1599"/>
                  </a:cubicBezTo>
                  <a:cubicBezTo>
                    <a:pt x="4049" y="1673"/>
                    <a:pt x="4166" y="1737"/>
                    <a:pt x="4261" y="1816"/>
                  </a:cubicBezTo>
                  <a:lnTo>
                    <a:pt x="4415" y="1927"/>
                  </a:lnTo>
                  <a:lnTo>
                    <a:pt x="4494" y="1991"/>
                  </a:lnTo>
                  <a:cubicBezTo>
                    <a:pt x="4520" y="2012"/>
                    <a:pt x="4542" y="2028"/>
                    <a:pt x="4568" y="2049"/>
                  </a:cubicBezTo>
                  <a:lnTo>
                    <a:pt x="4711" y="2176"/>
                  </a:lnTo>
                  <a:cubicBezTo>
                    <a:pt x="4759" y="2213"/>
                    <a:pt x="4806" y="2255"/>
                    <a:pt x="4854" y="2303"/>
                  </a:cubicBezTo>
                  <a:cubicBezTo>
                    <a:pt x="4939" y="2393"/>
                    <a:pt x="5029" y="2483"/>
                    <a:pt x="5118" y="2578"/>
                  </a:cubicBezTo>
                  <a:lnTo>
                    <a:pt x="5304" y="2806"/>
                  </a:lnTo>
                  <a:lnTo>
                    <a:pt x="4600" y="3341"/>
                  </a:lnTo>
                  <a:lnTo>
                    <a:pt x="3827" y="3933"/>
                  </a:lnTo>
                  <a:cubicBezTo>
                    <a:pt x="3568" y="4134"/>
                    <a:pt x="3314" y="4330"/>
                    <a:pt x="3081" y="4542"/>
                  </a:cubicBezTo>
                  <a:cubicBezTo>
                    <a:pt x="2821" y="4749"/>
                    <a:pt x="2567" y="4955"/>
                    <a:pt x="2318" y="5161"/>
                  </a:cubicBezTo>
                  <a:cubicBezTo>
                    <a:pt x="2583" y="4976"/>
                    <a:pt x="2853" y="4791"/>
                    <a:pt x="3118" y="4606"/>
                  </a:cubicBezTo>
                  <a:cubicBezTo>
                    <a:pt x="3382" y="4420"/>
                    <a:pt x="3647" y="4224"/>
                    <a:pt x="3912" y="4039"/>
                  </a:cubicBezTo>
                  <a:lnTo>
                    <a:pt x="4706" y="3473"/>
                  </a:lnTo>
                  <a:lnTo>
                    <a:pt x="5494" y="2896"/>
                  </a:lnTo>
                  <a:cubicBezTo>
                    <a:pt x="5531" y="2869"/>
                    <a:pt x="5542" y="2817"/>
                    <a:pt x="5515" y="2779"/>
                  </a:cubicBezTo>
                  <a:lnTo>
                    <a:pt x="5515" y="2769"/>
                  </a:lnTo>
                  <a:lnTo>
                    <a:pt x="5261" y="2462"/>
                  </a:lnTo>
                  <a:cubicBezTo>
                    <a:pt x="5171" y="2361"/>
                    <a:pt x="5076" y="2266"/>
                    <a:pt x="4986" y="2176"/>
                  </a:cubicBezTo>
                  <a:cubicBezTo>
                    <a:pt x="4939" y="2128"/>
                    <a:pt x="4886" y="2091"/>
                    <a:pt x="4838" y="2044"/>
                  </a:cubicBezTo>
                  <a:lnTo>
                    <a:pt x="4684" y="1911"/>
                  </a:lnTo>
                  <a:cubicBezTo>
                    <a:pt x="4669" y="1885"/>
                    <a:pt x="4642" y="1864"/>
                    <a:pt x="4616" y="1843"/>
                  </a:cubicBezTo>
                  <a:lnTo>
                    <a:pt x="4536" y="1784"/>
                  </a:lnTo>
                  <a:lnTo>
                    <a:pt x="4377" y="1668"/>
                  </a:lnTo>
                  <a:cubicBezTo>
                    <a:pt x="4272" y="1583"/>
                    <a:pt x="4155" y="1520"/>
                    <a:pt x="4044" y="1446"/>
                  </a:cubicBezTo>
                  <a:cubicBezTo>
                    <a:pt x="3938" y="1377"/>
                    <a:pt x="3822" y="1313"/>
                    <a:pt x="3705" y="1250"/>
                  </a:cubicBezTo>
                  <a:cubicBezTo>
                    <a:pt x="3647" y="1223"/>
                    <a:pt x="3594" y="1181"/>
                    <a:pt x="3536" y="1154"/>
                  </a:cubicBezTo>
                  <a:lnTo>
                    <a:pt x="3356" y="1070"/>
                  </a:lnTo>
                  <a:lnTo>
                    <a:pt x="3176" y="985"/>
                  </a:lnTo>
                  <a:lnTo>
                    <a:pt x="2996" y="906"/>
                  </a:lnTo>
                  <a:lnTo>
                    <a:pt x="2821" y="826"/>
                  </a:lnTo>
                  <a:lnTo>
                    <a:pt x="2636" y="752"/>
                  </a:lnTo>
                  <a:cubicBezTo>
                    <a:pt x="2509" y="699"/>
                    <a:pt x="2387" y="652"/>
                    <a:pt x="2266" y="615"/>
                  </a:cubicBezTo>
                  <a:cubicBezTo>
                    <a:pt x="2144" y="567"/>
                    <a:pt x="2017" y="525"/>
                    <a:pt x="1895" y="488"/>
                  </a:cubicBezTo>
                  <a:cubicBezTo>
                    <a:pt x="1768" y="450"/>
                    <a:pt x="1641" y="408"/>
                    <a:pt x="1514" y="376"/>
                  </a:cubicBezTo>
                  <a:cubicBezTo>
                    <a:pt x="1265" y="302"/>
                    <a:pt x="1011" y="244"/>
                    <a:pt x="762" y="175"/>
                  </a:cubicBezTo>
                  <a:cubicBezTo>
                    <a:pt x="508" y="117"/>
                    <a:pt x="254" y="59"/>
                    <a:pt x="0"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2162;p45">
              <a:extLst>
                <a:ext uri="{FF2B5EF4-FFF2-40B4-BE49-F238E27FC236}">
                  <a16:creationId xmlns:a16="http://schemas.microsoft.com/office/drawing/2014/main" id="{61A61814-C25C-D142-2DC8-81B4D4325BFB}"/>
                </a:ext>
              </a:extLst>
            </p:cNvPr>
            <p:cNvSpPr>
              <a:spLocks/>
            </p:cNvSpPr>
            <p:nvPr/>
          </p:nvSpPr>
          <p:spPr>
            <a:xfrm>
              <a:off x="5050439" y="1859939"/>
              <a:ext cx="195287" cy="260871"/>
            </a:xfrm>
            <a:custGeom>
              <a:avLst/>
              <a:gdLst/>
              <a:ahLst/>
              <a:cxnLst/>
              <a:rect l="l" t="t" r="r" b="b"/>
              <a:pathLst>
                <a:path w="932" h="1245" extrusionOk="0">
                  <a:moveTo>
                    <a:pt x="0" y="1"/>
                  </a:moveTo>
                  <a:cubicBezTo>
                    <a:pt x="0" y="1"/>
                    <a:pt x="42" y="91"/>
                    <a:pt x="111" y="218"/>
                  </a:cubicBezTo>
                  <a:cubicBezTo>
                    <a:pt x="154" y="282"/>
                    <a:pt x="191" y="356"/>
                    <a:pt x="244" y="430"/>
                  </a:cubicBezTo>
                  <a:cubicBezTo>
                    <a:pt x="296" y="499"/>
                    <a:pt x="349" y="583"/>
                    <a:pt x="413" y="663"/>
                  </a:cubicBezTo>
                  <a:cubicBezTo>
                    <a:pt x="471" y="742"/>
                    <a:pt x="529" y="821"/>
                    <a:pt x="588" y="885"/>
                  </a:cubicBezTo>
                  <a:cubicBezTo>
                    <a:pt x="651" y="954"/>
                    <a:pt x="704" y="1017"/>
                    <a:pt x="757" y="1070"/>
                  </a:cubicBezTo>
                  <a:cubicBezTo>
                    <a:pt x="852" y="1176"/>
                    <a:pt x="932" y="1245"/>
                    <a:pt x="932" y="1245"/>
                  </a:cubicBezTo>
                  <a:cubicBezTo>
                    <a:pt x="932" y="1245"/>
                    <a:pt x="895" y="1150"/>
                    <a:pt x="820" y="1023"/>
                  </a:cubicBezTo>
                  <a:cubicBezTo>
                    <a:pt x="783" y="959"/>
                    <a:pt x="741" y="885"/>
                    <a:pt x="688" y="811"/>
                  </a:cubicBezTo>
                  <a:cubicBezTo>
                    <a:pt x="635" y="742"/>
                    <a:pt x="582" y="663"/>
                    <a:pt x="524" y="583"/>
                  </a:cubicBezTo>
                  <a:cubicBezTo>
                    <a:pt x="466" y="499"/>
                    <a:pt x="402" y="430"/>
                    <a:pt x="344" y="356"/>
                  </a:cubicBezTo>
                  <a:cubicBezTo>
                    <a:pt x="286" y="292"/>
                    <a:pt x="233" y="223"/>
                    <a:pt x="180" y="170"/>
                  </a:cubicBezTo>
                  <a:cubicBezTo>
                    <a:pt x="79" y="65"/>
                    <a:pt x="0" y="1"/>
                    <a:pt x="0"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2163;p45">
              <a:extLst>
                <a:ext uri="{FF2B5EF4-FFF2-40B4-BE49-F238E27FC236}">
                  <a16:creationId xmlns:a16="http://schemas.microsoft.com/office/drawing/2014/main" id="{4A9C3AA7-1875-D654-4B2B-9835E95B79BB}"/>
                </a:ext>
              </a:extLst>
            </p:cNvPr>
            <p:cNvSpPr>
              <a:spLocks/>
            </p:cNvSpPr>
            <p:nvPr/>
          </p:nvSpPr>
          <p:spPr>
            <a:xfrm>
              <a:off x="4683334" y="2125210"/>
              <a:ext cx="489264" cy="376115"/>
            </a:xfrm>
            <a:custGeom>
              <a:avLst/>
              <a:gdLst/>
              <a:ahLst/>
              <a:cxnLst/>
              <a:rect l="l" t="t" r="r" b="b"/>
              <a:pathLst>
                <a:path w="2335" h="1795" extrusionOk="0">
                  <a:moveTo>
                    <a:pt x="2234" y="0"/>
                  </a:moveTo>
                  <a:lnTo>
                    <a:pt x="0" y="1662"/>
                  </a:lnTo>
                  <a:lnTo>
                    <a:pt x="101" y="1794"/>
                  </a:lnTo>
                  <a:lnTo>
                    <a:pt x="2334" y="132"/>
                  </a:lnTo>
                  <a:lnTo>
                    <a:pt x="2234"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2164;p45">
              <a:extLst>
                <a:ext uri="{FF2B5EF4-FFF2-40B4-BE49-F238E27FC236}">
                  <a16:creationId xmlns:a16="http://schemas.microsoft.com/office/drawing/2014/main" id="{A90CD1C3-DDB7-7064-5F7E-E1A9E7F767A8}"/>
                </a:ext>
              </a:extLst>
            </p:cNvPr>
            <p:cNvSpPr>
              <a:spLocks/>
            </p:cNvSpPr>
            <p:nvPr/>
          </p:nvSpPr>
          <p:spPr>
            <a:xfrm>
              <a:off x="4493495" y="1963240"/>
              <a:ext cx="308645" cy="257519"/>
            </a:xfrm>
            <a:custGeom>
              <a:avLst/>
              <a:gdLst/>
              <a:ahLst/>
              <a:cxnLst/>
              <a:rect l="l" t="t" r="r" b="b"/>
              <a:pathLst>
                <a:path w="1473" h="1229" extrusionOk="0">
                  <a:moveTo>
                    <a:pt x="1472" y="0"/>
                  </a:moveTo>
                  <a:lnTo>
                    <a:pt x="80" y="1048"/>
                  </a:lnTo>
                  <a:cubicBezTo>
                    <a:pt x="17" y="1096"/>
                    <a:pt x="1" y="1165"/>
                    <a:pt x="27" y="1228"/>
                  </a:cubicBezTo>
                  <a:lnTo>
                    <a:pt x="1472"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2165;p45">
              <a:extLst>
                <a:ext uri="{FF2B5EF4-FFF2-40B4-BE49-F238E27FC236}">
                  <a16:creationId xmlns:a16="http://schemas.microsoft.com/office/drawing/2014/main" id="{EF92CF5A-CA4B-9174-F568-E19DFEC8AE66}"/>
                </a:ext>
              </a:extLst>
            </p:cNvPr>
            <p:cNvSpPr>
              <a:spLocks/>
            </p:cNvSpPr>
            <p:nvPr/>
          </p:nvSpPr>
          <p:spPr>
            <a:xfrm>
              <a:off x="4767567" y="2355908"/>
              <a:ext cx="331694" cy="252909"/>
            </a:xfrm>
            <a:custGeom>
              <a:avLst/>
              <a:gdLst/>
              <a:ahLst/>
              <a:cxnLst/>
              <a:rect l="l" t="t" r="r" b="b"/>
              <a:pathLst>
                <a:path w="1583" h="1207" extrusionOk="0">
                  <a:moveTo>
                    <a:pt x="1583" y="0"/>
                  </a:moveTo>
                  <a:lnTo>
                    <a:pt x="0" y="1090"/>
                  </a:lnTo>
                  <a:lnTo>
                    <a:pt x="80" y="1207"/>
                  </a:lnTo>
                  <a:lnTo>
                    <a:pt x="1583"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2166;p45">
              <a:extLst>
                <a:ext uri="{FF2B5EF4-FFF2-40B4-BE49-F238E27FC236}">
                  <a16:creationId xmlns:a16="http://schemas.microsoft.com/office/drawing/2014/main" id="{7CFE0EFC-1813-A2D9-CDB1-FA090AF9BE05}"/>
                </a:ext>
              </a:extLst>
            </p:cNvPr>
            <p:cNvSpPr>
              <a:spLocks/>
            </p:cNvSpPr>
            <p:nvPr/>
          </p:nvSpPr>
          <p:spPr>
            <a:xfrm>
              <a:off x="4981502" y="2323640"/>
              <a:ext cx="174333" cy="179781"/>
            </a:xfrm>
            <a:custGeom>
              <a:avLst/>
              <a:gdLst/>
              <a:ahLst/>
              <a:cxnLst/>
              <a:rect l="l" t="t" r="r" b="b"/>
              <a:pathLst>
                <a:path w="832" h="858" extrusionOk="0">
                  <a:moveTo>
                    <a:pt x="821" y="1"/>
                  </a:moveTo>
                  <a:cubicBezTo>
                    <a:pt x="821" y="1"/>
                    <a:pt x="822" y="2"/>
                    <a:pt x="823" y="5"/>
                  </a:cubicBezTo>
                  <a:lnTo>
                    <a:pt x="823" y="5"/>
                  </a:lnTo>
                  <a:cubicBezTo>
                    <a:pt x="823" y="2"/>
                    <a:pt x="823" y="1"/>
                    <a:pt x="821" y="1"/>
                  </a:cubicBezTo>
                  <a:close/>
                  <a:moveTo>
                    <a:pt x="823" y="5"/>
                  </a:moveTo>
                  <a:cubicBezTo>
                    <a:pt x="823" y="13"/>
                    <a:pt x="817" y="29"/>
                    <a:pt x="805" y="48"/>
                  </a:cubicBezTo>
                  <a:cubicBezTo>
                    <a:pt x="800" y="69"/>
                    <a:pt x="784" y="80"/>
                    <a:pt x="779" y="101"/>
                  </a:cubicBezTo>
                  <a:cubicBezTo>
                    <a:pt x="768" y="122"/>
                    <a:pt x="753" y="149"/>
                    <a:pt x="742" y="170"/>
                  </a:cubicBezTo>
                  <a:cubicBezTo>
                    <a:pt x="726" y="196"/>
                    <a:pt x="705" y="212"/>
                    <a:pt x="689" y="239"/>
                  </a:cubicBezTo>
                  <a:cubicBezTo>
                    <a:pt x="668" y="265"/>
                    <a:pt x="647" y="292"/>
                    <a:pt x="620" y="318"/>
                  </a:cubicBezTo>
                  <a:cubicBezTo>
                    <a:pt x="573" y="371"/>
                    <a:pt x="520" y="424"/>
                    <a:pt x="467" y="477"/>
                  </a:cubicBezTo>
                  <a:cubicBezTo>
                    <a:pt x="435" y="498"/>
                    <a:pt x="408" y="525"/>
                    <a:pt x="382" y="551"/>
                  </a:cubicBezTo>
                  <a:cubicBezTo>
                    <a:pt x="350" y="577"/>
                    <a:pt x="324" y="604"/>
                    <a:pt x="303" y="625"/>
                  </a:cubicBezTo>
                  <a:cubicBezTo>
                    <a:pt x="250" y="673"/>
                    <a:pt x="197" y="710"/>
                    <a:pt x="149" y="742"/>
                  </a:cubicBezTo>
                  <a:cubicBezTo>
                    <a:pt x="59" y="810"/>
                    <a:pt x="1" y="858"/>
                    <a:pt x="1" y="858"/>
                  </a:cubicBezTo>
                  <a:cubicBezTo>
                    <a:pt x="1" y="858"/>
                    <a:pt x="64" y="816"/>
                    <a:pt x="160" y="752"/>
                  </a:cubicBezTo>
                  <a:cubicBezTo>
                    <a:pt x="202" y="715"/>
                    <a:pt x="255" y="678"/>
                    <a:pt x="318" y="636"/>
                  </a:cubicBezTo>
                  <a:cubicBezTo>
                    <a:pt x="345" y="620"/>
                    <a:pt x="377" y="593"/>
                    <a:pt x="403" y="572"/>
                  </a:cubicBezTo>
                  <a:cubicBezTo>
                    <a:pt x="430" y="546"/>
                    <a:pt x="461" y="525"/>
                    <a:pt x="488" y="498"/>
                  </a:cubicBezTo>
                  <a:cubicBezTo>
                    <a:pt x="546" y="450"/>
                    <a:pt x="599" y="398"/>
                    <a:pt x="652" y="345"/>
                  </a:cubicBezTo>
                  <a:cubicBezTo>
                    <a:pt x="678" y="318"/>
                    <a:pt x="705" y="292"/>
                    <a:pt x="726" y="265"/>
                  </a:cubicBezTo>
                  <a:cubicBezTo>
                    <a:pt x="747" y="239"/>
                    <a:pt x="768" y="212"/>
                    <a:pt x="779" y="186"/>
                  </a:cubicBezTo>
                  <a:cubicBezTo>
                    <a:pt x="800" y="159"/>
                    <a:pt x="811" y="133"/>
                    <a:pt x="821" y="117"/>
                  </a:cubicBezTo>
                  <a:cubicBezTo>
                    <a:pt x="827" y="96"/>
                    <a:pt x="832" y="75"/>
                    <a:pt x="832" y="53"/>
                  </a:cubicBezTo>
                  <a:cubicBezTo>
                    <a:pt x="832" y="30"/>
                    <a:pt x="826" y="13"/>
                    <a:pt x="823" y="5"/>
                  </a:cubicBezTo>
                  <a:close/>
                </a:path>
              </a:pathLst>
            </a:custGeom>
            <a:solidFill>
              <a:srgbClr val="F6F1F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2167;p45">
              <a:extLst>
                <a:ext uri="{FF2B5EF4-FFF2-40B4-BE49-F238E27FC236}">
                  <a16:creationId xmlns:a16="http://schemas.microsoft.com/office/drawing/2014/main" id="{7EC9F835-A32A-4672-71A5-0ECF2F814AF0}"/>
                </a:ext>
              </a:extLst>
            </p:cNvPr>
            <p:cNvSpPr>
              <a:spLocks/>
            </p:cNvSpPr>
            <p:nvPr/>
          </p:nvSpPr>
          <p:spPr>
            <a:xfrm>
              <a:off x="5898846" y="2101533"/>
              <a:ext cx="60137" cy="46517"/>
            </a:xfrm>
            <a:custGeom>
              <a:avLst/>
              <a:gdLst/>
              <a:ahLst/>
              <a:cxnLst/>
              <a:rect l="l" t="t" r="r" b="b"/>
              <a:pathLst>
                <a:path w="287" h="222" extrusionOk="0">
                  <a:moveTo>
                    <a:pt x="223" y="1"/>
                  </a:moveTo>
                  <a:cubicBezTo>
                    <a:pt x="201" y="1"/>
                    <a:pt x="187" y="59"/>
                    <a:pt x="138" y="92"/>
                  </a:cubicBezTo>
                  <a:cubicBezTo>
                    <a:pt x="80" y="134"/>
                    <a:pt x="0" y="118"/>
                    <a:pt x="43" y="171"/>
                  </a:cubicBezTo>
                  <a:cubicBezTo>
                    <a:pt x="64" y="205"/>
                    <a:pt x="100" y="221"/>
                    <a:pt x="138" y="221"/>
                  </a:cubicBezTo>
                  <a:cubicBezTo>
                    <a:pt x="165" y="221"/>
                    <a:pt x="193" y="213"/>
                    <a:pt x="217" y="198"/>
                  </a:cubicBezTo>
                  <a:cubicBezTo>
                    <a:pt x="281" y="155"/>
                    <a:pt x="286" y="76"/>
                    <a:pt x="244" y="18"/>
                  </a:cubicBezTo>
                  <a:cubicBezTo>
                    <a:pt x="235" y="6"/>
                    <a:pt x="229" y="1"/>
                    <a:pt x="223"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2168;p45">
              <a:extLst>
                <a:ext uri="{FF2B5EF4-FFF2-40B4-BE49-F238E27FC236}">
                  <a16:creationId xmlns:a16="http://schemas.microsoft.com/office/drawing/2014/main" id="{40DBD61D-CA58-12CD-69B7-1C6AF1E4E0CA}"/>
                </a:ext>
              </a:extLst>
            </p:cNvPr>
            <p:cNvSpPr>
              <a:spLocks/>
            </p:cNvSpPr>
            <p:nvPr/>
          </p:nvSpPr>
          <p:spPr>
            <a:xfrm>
              <a:off x="2487197" y="2250512"/>
              <a:ext cx="1974448" cy="1481832"/>
            </a:xfrm>
            <a:custGeom>
              <a:avLst/>
              <a:gdLst/>
              <a:ahLst/>
              <a:cxnLst/>
              <a:rect l="l" t="t" r="r" b="b"/>
              <a:pathLst>
                <a:path w="9423" h="7072" extrusionOk="0">
                  <a:moveTo>
                    <a:pt x="9354" y="0"/>
                  </a:moveTo>
                  <a:lnTo>
                    <a:pt x="1" y="6971"/>
                  </a:lnTo>
                  <a:lnTo>
                    <a:pt x="75" y="7072"/>
                  </a:lnTo>
                  <a:lnTo>
                    <a:pt x="9422" y="106"/>
                  </a:lnTo>
                  <a:lnTo>
                    <a:pt x="9396" y="69"/>
                  </a:lnTo>
                  <a:cubicBezTo>
                    <a:pt x="9380" y="43"/>
                    <a:pt x="9364" y="21"/>
                    <a:pt x="9354"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2169;p45">
              <a:extLst>
                <a:ext uri="{FF2B5EF4-FFF2-40B4-BE49-F238E27FC236}">
                  <a16:creationId xmlns:a16="http://schemas.microsoft.com/office/drawing/2014/main" id="{1CBDDD6E-92B6-7C59-8D8F-8E01195FF439}"/>
                </a:ext>
              </a:extLst>
            </p:cNvPr>
            <p:cNvSpPr>
              <a:spLocks/>
            </p:cNvSpPr>
            <p:nvPr/>
          </p:nvSpPr>
          <p:spPr>
            <a:xfrm>
              <a:off x="2428528" y="1533274"/>
              <a:ext cx="3553714" cy="2147105"/>
            </a:xfrm>
            <a:custGeom>
              <a:avLst/>
              <a:gdLst/>
              <a:ahLst/>
              <a:cxnLst/>
              <a:rect l="l" t="t" r="r" b="b"/>
              <a:pathLst>
                <a:path w="16960" h="10247" extrusionOk="0">
                  <a:moveTo>
                    <a:pt x="14620" y="1306"/>
                  </a:moveTo>
                  <a:cubicBezTo>
                    <a:pt x="14620" y="1306"/>
                    <a:pt x="14651" y="1412"/>
                    <a:pt x="14683" y="1576"/>
                  </a:cubicBezTo>
                  <a:cubicBezTo>
                    <a:pt x="14704" y="1655"/>
                    <a:pt x="14715" y="1756"/>
                    <a:pt x="14731" y="1862"/>
                  </a:cubicBezTo>
                  <a:lnTo>
                    <a:pt x="14752" y="2020"/>
                  </a:lnTo>
                  <a:cubicBezTo>
                    <a:pt x="14757" y="2073"/>
                    <a:pt x="14763" y="2132"/>
                    <a:pt x="14768" y="2185"/>
                  </a:cubicBezTo>
                  <a:cubicBezTo>
                    <a:pt x="14779" y="2238"/>
                    <a:pt x="14779" y="2296"/>
                    <a:pt x="14784" y="2354"/>
                  </a:cubicBezTo>
                  <a:cubicBezTo>
                    <a:pt x="14789" y="2407"/>
                    <a:pt x="14789" y="2455"/>
                    <a:pt x="14789" y="2513"/>
                  </a:cubicBezTo>
                  <a:cubicBezTo>
                    <a:pt x="14794" y="2619"/>
                    <a:pt x="14794" y="2714"/>
                    <a:pt x="14794" y="2793"/>
                  </a:cubicBezTo>
                  <a:cubicBezTo>
                    <a:pt x="14789" y="2963"/>
                    <a:pt x="14784" y="3074"/>
                    <a:pt x="14784" y="3074"/>
                  </a:cubicBezTo>
                  <a:cubicBezTo>
                    <a:pt x="14784" y="3074"/>
                    <a:pt x="14752" y="2968"/>
                    <a:pt x="14715" y="2804"/>
                  </a:cubicBezTo>
                  <a:cubicBezTo>
                    <a:pt x="14699" y="2724"/>
                    <a:pt x="14683" y="2624"/>
                    <a:pt x="14673" y="2518"/>
                  </a:cubicBezTo>
                  <a:lnTo>
                    <a:pt x="14651" y="2359"/>
                  </a:lnTo>
                  <a:cubicBezTo>
                    <a:pt x="14646" y="2306"/>
                    <a:pt x="14636" y="2248"/>
                    <a:pt x="14630" y="2190"/>
                  </a:cubicBezTo>
                  <a:cubicBezTo>
                    <a:pt x="14625" y="2137"/>
                    <a:pt x="14625" y="2079"/>
                    <a:pt x="14620" y="2026"/>
                  </a:cubicBezTo>
                  <a:cubicBezTo>
                    <a:pt x="14609" y="1973"/>
                    <a:pt x="14609" y="1920"/>
                    <a:pt x="14609" y="1867"/>
                  </a:cubicBezTo>
                  <a:cubicBezTo>
                    <a:pt x="14604" y="1761"/>
                    <a:pt x="14604" y="1661"/>
                    <a:pt x="14604" y="1581"/>
                  </a:cubicBezTo>
                  <a:cubicBezTo>
                    <a:pt x="14604" y="1417"/>
                    <a:pt x="14620" y="1306"/>
                    <a:pt x="14620" y="1306"/>
                  </a:cubicBezTo>
                  <a:close/>
                  <a:moveTo>
                    <a:pt x="14472" y="1968"/>
                  </a:moveTo>
                  <a:cubicBezTo>
                    <a:pt x="14472" y="1968"/>
                    <a:pt x="14503" y="2042"/>
                    <a:pt x="14530" y="2158"/>
                  </a:cubicBezTo>
                  <a:cubicBezTo>
                    <a:pt x="14546" y="2222"/>
                    <a:pt x="14556" y="2285"/>
                    <a:pt x="14572" y="2359"/>
                  </a:cubicBezTo>
                  <a:cubicBezTo>
                    <a:pt x="14583" y="2428"/>
                    <a:pt x="14593" y="2513"/>
                    <a:pt x="14604" y="2582"/>
                  </a:cubicBezTo>
                  <a:cubicBezTo>
                    <a:pt x="14609" y="2661"/>
                    <a:pt x="14620" y="2740"/>
                    <a:pt x="14620" y="2814"/>
                  </a:cubicBezTo>
                  <a:lnTo>
                    <a:pt x="14620" y="3016"/>
                  </a:lnTo>
                  <a:cubicBezTo>
                    <a:pt x="14609" y="3132"/>
                    <a:pt x="14599" y="3211"/>
                    <a:pt x="14599" y="3211"/>
                  </a:cubicBezTo>
                  <a:cubicBezTo>
                    <a:pt x="14599" y="3211"/>
                    <a:pt x="14567" y="3137"/>
                    <a:pt x="14540" y="3021"/>
                  </a:cubicBezTo>
                  <a:cubicBezTo>
                    <a:pt x="14524" y="2957"/>
                    <a:pt x="14514" y="2894"/>
                    <a:pt x="14498" y="2820"/>
                  </a:cubicBezTo>
                  <a:cubicBezTo>
                    <a:pt x="14487" y="2751"/>
                    <a:pt x="14477" y="2666"/>
                    <a:pt x="14466" y="2597"/>
                  </a:cubicBezTo>
                  <a:cubicBezTo>
                    <a:pt x="14461" y="2518"/>
                    <a:pt x="14450" y="2439"/>
                    <a:pt x="14450" y="2365"/>
                  </a:cubicBezTo>
                  <a:lnTo>
                    <a:pt x="14450" y="2163"/>
                  </a:lnTo>
                  <a:cubicBezTo>
                    <a:pt x="14461" y="2047"/>
                    <a:pt x="14472" y="1968"/>
                    <a:pt x="14472" y="1968"/>
                  </a:cubicBezTo>
                  <a:close/>
                  <a:moveTo>
                    <a:pt x="16758" y="200"/>
                  </a:moveTo>
                  <a:lnTo>
                    <a:pt x="16758" y="200"/>
                  </a:lnTo>
                  <a:cubicBezTo>
                    <a:pt x="16758" y="200"/>
                    <a:pt x="16748" y="205"/>
                    <a:pt x="16721" y="216"/>
                  </a:cubicBezTo>
                  <a:cubicBezTo>
                    <a:pt x="16695" y="226"/>
                    <a:pt x="16652" y="242"/>
                    <a:pt x="16610" y="258"/>
                  </a:cubicBezTo>
                  <a:cubicBezTo>
                    <a:pt x="16562" y="279"/>
                    <a:pt x="16504" y="311"/>
                    <a:pt x="16441" y="348"/>
                  </a:cubicBezTo>
                  <a:lnTo>
                    <a:pt x="16345" y="406"/>
                  </a:lnTo>
                  <a:cubicBezTo>
                    <a:pt x="16308" y="433"/>
                    <a:pt x="16276" y="454"/>
                    <a:pt x="16239" y="480"/>
                  </a:cubicBezTo>
                  <a:cubicBezTo>
                    <a:pt x="16202" y="507"/>
                    <a:pt x="16171" y="538"/>
                    <a:pt x="16134" y="565"/>
                  </a:cubicBezTo>
                  <a:cubicBezTo>
                    <a:pt x="16096" y="597"/>
                    <a:pt x="16059" y="628"/>
                    <a:pt x="16028" y="665"/>
                  </a:cubicBezTo>
                  <a:cubicBezTo>
                    <a:pt x="15991" y="703"/>
                    <a:pt x="15959" y="734"/>
                    <a:pt x="15922" y="777"/>
                  </a:cubicBezTo>
                  <a:cubicBezTo>
                    <a:pt x="15885" y="814"/>
                    <a:pt x="15853" y="861"/>
                    <a:pt x="15821" y="904"/>
                  </a:cubicBezTo>
                  <a:cubicBezTo>
                    <a:pt x="15795" y="946"/>
                    <a:pt x="15763" y="994"/>
                    <a:pt x="15737" y="1041"/>
                  </a:cubicBezTo>
                  <a:cubicBezTo>
                    <a:pt x="15710" y="1094"/>
                    <a:pt x="15684" y="1142"/>
                    <a:pt x="15657" y="1195"/>
                  </a:cubicBezTo>
                  <a:cubicBezTo>
                    <a:pt x="15610" y="1301"/>
                    <a:pt x="15567" y="1406"/>
                    <a:pt x="15541" y="1518"/>
                  </a:cubicBezTo>
                  <a:lnTo>
                    <a:pt x="15525" y="1597"/>
                  </a:lnTo>
                  <a:lnTo>
                    <a:pt x="15509" y="1682"/>
                  </a:lnTo>
                  <a:lnTo>
                    <a:pt x="15498" y="1766"/>
                  </a:lnTo>
                  <a:cubicBezTo>
                    <a:pt x="15488" y="1793"/>
                    <a:pt x="15488" y="1825"/>
                    <a:pt x="15488" y="1856"/>
                  </a:cubicBezTo>
                  <a:lnTo>
                    <a:pt x="15482" y="1941"/>
                  </a:lnTo>
                  <a:lnTo>
                    <a:pt x="15482" y="2026"/>
                  </a:lnTo>
                  <a:lnTo>
                    <a:pt x="15482" y="2116"/>
                  </a:lnTo>
                  <a:cubicBezTo>
                    <a:pt x="15482" y="2142"/>
                    <a:pt x="15488" y="2169"/>
                    <a:pt x="15488" y="2195"/>
                  </a:cubicBezTo>
                  <a:cubicBezTo>
                    <a:pt x="15488" y="2222"/>
                    <a:pt x="15498" y="2248"/>
                    <a:pt x="15498" y="2275"/>
                  </a:cubicBezTo>
                  <a:cubicBezTo>
                    <a:pt x="15504" y="2301"/>
                    <a:pt x="15509" y="2327"/>
                    <a:pt x="15509" y="2354"/>
                  </a:cubicBezTo>
                  <a:cubicBezTo>
                    <a:pt x="15514" y="2407"/>
                    <a:pt x="15535" y="2449"/>
                    <a:pt x="15551" y="2497"/>
                  </a:cubicBezTo>
                  <a:cubicBezTo>
                    <a:pt x="15578" y="2587"/>
                    <a:pt x="15615" y="2682"/>
                    <a:pt x="15657" y="2762"/>
                  </a:cubicBezTo>
                  <a:cubicBezTo>
                    <a:pt x="15694" y="2841"/>
                    <a:pt x="15737" y="2904"/>
                    <a:pt x="15774" y="2973"/>
                  </a:cubicBezTo>
                  <a:cubicBezTo>
                    <a:pt x="15816" y="3031"/>
                    <a:pt x="15853" y="3084"/>
                    <a:pt x="15885" y="3127"/>
                  </a:cubicBezTo>
                  <a:cubicBezTo>
                    <a:pt x="15922" y="3164"/>
                    <a:pt x="15948" y="3196"/>
                    <a:pt x="15964" y="3217"/>
                  </a:cubicBezTo>
                  <a:lnTo>
                    <a:pt x="16001" y="3249"/>
                  </a:lnTo>
                  <a:cubicBezTo>
                    <a:pt x="16001" y="3249"/>
                    <a:pt x="15985" y="3243"/>
                    <a:pt x="15964" y="3222"/>
                  </a:cubicBezTo>
                  <a:cubicBezTo>
                    <a:pt x="15948" y="3206"/>
                    <a:pt x="15911" y="3180"/>
                    <a:pt x="15874" y="3148"/>
                  </a:cubicBezTo>
                  <a:cubicBezTo>
                    <a:pt x="15832" y="3106"/>
                    <a:pt x="15789" y="3069"/>
                    <a:pt x="15742" y="3005"/>
                  </a:cubicBezTo>
                  <a:cubicBezTo>
                    <a:pt x="15705" y="2947"/>
                    <a:pt x="15657" y="2883"/>
                    <a:pt x="15604" y="2804"/>
                  </a:cubicBezTo>
                  <a:cubicBezTo>
                    <a:pt x="15557" y="2724"/>
                    <a:pt x="15504" y="2634"/>
                    <a:pt x="15472" y="2539"/>
                  </a:cubicBezTo>
                  <a:cubicBezTo>
                    <a:pt x="15451" y="2492"/>
                    <a:pt x="15430" y="2439"/>
                    <a:pt x="15419" y="2386"/>
                  </a:cubicBezTo>
                  <a:lnTo>
                    <a:pt x="15398" y="2306"/>
                  </a:lnTo>
                  <a:cubicBezTo>
                    <a:pt x="15393" y="2280"/>
                    <a:pt x="15393" y="2248"/>
                    <a:pt x="15387" y="2222"/>
                  </a:cubicBezTo>
                  <a:cubicBezTo>
                    <a:pt x="15377" y="2190"/>
                    <a:pt x="15377" y="2158"/>
                    <a:pt x="15371" y="2132"/>
                  </a:cubicBezTo>
                  <a:cubicBezTo>
                    <a:pt x="15371" y="2105"/>
                    <a:pt x="15366" y="2073"/>
                    <a:pt x="15366" y="2042"/>
                  </a:cubicBezTo>
                  <a:cubicBezTo>
                    <a:pt x="15366" y="2005"/>
                    <a:pt x="15355" y="1978"/>
                    <a:pt x="15355" y="1946"/>
                  </a:cubicBezTo>
                  <a:lnTo>
                    <a:pt x="15366" y="1856"/>
                  </a:lnTo>
                  <a:cubicBezTo>
                    <a:pt x="15366" y="1819"/>
                    <a:pt x="15371" y="1788"/>
                    <a:pt x="15371" y="1761"/>
                  </a:cubicBezTo>
                  <a:lnTo>
                    <a:pt x="15387" y="1676"/>
                  </a:lnTo>
                  <a:lnTo>
                    <a:pt x="15398" y="1592"/>
                  </a:lnTo>
                  <a:cubicBezTo>
                    <a:pt x="15403" y="1549"/>
                    <a:pt x="15414" y="1528"/>
                    <a:pt x="15424" y="1496"/>
                  </a:cubicBezTo>
                  <a:cubicBezTo>
                    <a:pt x="15456" y="1380"/>
                    <a:pt x="15504" y="1258"/>
                    <a:pt x="15551" y="1152"/>
                  </a:cubicBezTo>
                  <a:cubicBezTo>
                    <a:pt x="15578" y="1099"/>
                    <a:pt x="15610" y="1047"/>
                    <a:pt x="15636" y="994"/>
                  </a:cubicBezTo>
                  <a:cubicBezTo>
                    <a:pt x="15668" y="946"/>
                    <a:pt x="15700" y="893"/>
                    <a:pt x="15737" y="851"/>
                  </a:cubicBezTo>
                  <a:cubicBezTo>
                    <a:pt x="15774" y="803"/>
                    <a:pt x="15811" y="761"/>
                    <a:pt x="15848" y="718"/>
                  </a:cubicBezTo>
                  <a:cubicBezTo>
                    <a:pt x="15885" y="676"/>
                    <a:pt x="15927" y="639"/>
                    <a:pt x="15964" y="602"/>
                  </a:cubicBezTo>
                  <a:lnTo>
                    <a:pt x="16086" y="507"/>
                  </a:lnTo>
                  <a:lnTo>
                    <a:pt x="16208" y="427"/>
                  </a:lnTo>
                  <a:cubicBezTo>
                    <a:pt x="16245" y="406"/>
                    <a:pt x="16282" y="380"/>
                    <a:pt x="16319" y="358"/>
                  </a:cubicBezTo>
                  <a:cubicBezTo>
                    <a:pt x="16356" y="337"/>
                    <a:pt x="16393" y="327"/>
                    <a:pt x="16425" y="306"/>
                  </a:cubicBezTo>
                  <a:cubicBezTo>
                    <a:pt x="16488" y="274"/>
                    <a:pt x="16557" y="253"/>
                    <a:pt x="16605" y="242"/>
                  </a:cubicBezTo>
                  <a:cubicBezTo>
                    <a:pt x="16700" y="205"/>
                    <a:pt x="16758" y="200"/>
                    <a:pt x="16758" y="200"/>
                  </a:cubicBezTo>
                  <a:close/>
                  <a:moveTo>
                    <a:pt x="16515" y="0"/>
                  </a:moveTo>
                  <a:cubicBezTo>
                    <a:pt x="16214" y="0"/>
                    <a:pt x="15878" y="204"/>
                    <a:pt x="15647" y="374"/>
                  </a:cubicBezTo>
                  <a:cubicBezTo>
                    <a:pt x="15594" y="411"/>
                    <a:pt x="15551" y="454"/>
                    <a:pt x="15504" y="485"/>
                  </a:cubicBezTo>
                  <a:cubicBezTo>
                    <a:pt x="15477" y="517"/>
                    <a:pt x="15430" y="560"/>
                    <a:pt x="15371" y="597"/>
                  </a:cubicBezTo>
                  <a:cubicBezTo>
                    <a:pt x="15211" y="718"/>
                    <a:pt x="14947" y="920"/>
                    <a:pt x="14297" y="920"/>
                  </a:cubicBezTo>
                  <a:cubicBezTo>
                    <a:pt x="13896" y="920"/>
                    <a:pt x="13348" y="843"/>
                    <a:pt x="12587" y="623"/>
                  </a:cubicBezTo>
                  <a:cubicBezTo>
                    <a:pt x="12497" y="597"/>
                    <a:pt x="12418" y="570"/>
                    <a:pt x="12354" y="554"/>
                  </a:cubicBezTo>
                  <a:cubicBezTo>
                    <a:pt x="12308" y="538"/>
                    <a:pt x="12261" y="531"/>
                    <a:pt x="12213" y="531"/>
                  </a:cubicBezTo>
                  <a:cubicBezTo>
                    <a:pt x="12118" y="531"/>
                    <a:pt x="12023" y="561"/>
                    <a:pt x="11941" y="618"/>
                  </a:cubicBezTo>
                  <a:lnTo>
                    <a:pt x="8686" y="3047"/>
                  </a:lnTo>
                  <a:cubicBezTo>
                    <a:pt x="8067" y="3508"/>
                    <a:pt x="8517" y="3661"/>
                    <a:pt x="8024" y="4032"/>
                  </a:cubicBezTo>
                  <a:cubicBezTo>
                    <a:pt x="7543" y="4392"/>
                    <a:pt x="1456" y="8928"/>
                    <a:pt x="1249" y="9087"/>
                  </a:cubicBezTo>
                  <a:cubicBezTo>
                    <a:pt x="1244" y="9087"/>
                    <a:pt x="1244" y="9092"/>
                    <a:pt x="1244" y="9092"/>
                  </a:cubicBezTo>
                  <a:lnTo>
                    <a:pt x="217" y="9860"/>
                  </a:lnTo>
                  <a:lnTo>
                    <a:pt x="201" y="9876"/>
                  </a:lnTo>
                  <a:lnTo>
                    <a:pt x="0" y="10029"/>
                  </a:lnTo>
                  <a:lnTo>
                    <a:pt x="170" y="10246"/>
                  </a:lnTo>
                  <a:lnTo>
                    <a:pt x="9597" y="3217"/>
                  </a:lnTo>
                  <a:cubicBezTo>
                    <a:pt x="9602" y="3095"/>
                    <a:pt x="9660" y="2968"/>
                    <a:pt x="9766" y="2889"/>
                  </a:cubicBezTo>
                  <a:lnTo>
                    <a:pt x="11746" y="1412"/>
                  </a:lnTo>
                  <a:cubicBezTo>
                    <a:pt x="11825" y="1354"/>
                    <a:pt x="11918" y="1326"/>
                    <a:pt x="12009" y="1326"/>
                  </a:cubicBezTo>
                  <a:cubicBezTo>
                    <a:pt x="12118" y="1326"/>
                    <a:pt x="12224" y="1366"/>
                    <a:pt x="12301" y="1444"/>
                  </a:cubicBezTo>
                  <a:cubicBezTo>
                    <a:pt x="12327" y="1433"/>
                    <a:pt x="12356" y="1427"/>
                    <a:pt x="12388" y="1427"/>
                  </a:cubicBezTo>
                  <a:cubicBezTo>
                    <a:pt x="12636" y="1427"/>
                    <a:pt x="13069" y="1746"/>
                    <a:pt x="13439" y="2248"/>
                  </a:cubicBezTo>
                  <a:cubicBezTo>
                    <a:pt x="13858" y="2809"/>
                    <a:pt x="14043" y="3376"/>
                    <a:pt x="13879" y="3561"/>
                  </a:cubicBezTo>
                  <a:cubicBezTo>
                    <a:pt x="13958" y="3746"/>
                    <a:pt x="13910" y="3968"/>
                    <a:pt x="13736" y="4090"/>
                  </a:cubicBezTo>
                  <a:lnTo>
                    <a:pt x="11761" y="5567"/>
                  </a:lnTo>
                  <a:cubicBezTo>
                    <a:pt x="11683" y="5625"/>
                    <a:pt x="11589" y="5653"/>
                    <a:pt x="11499" y="5653"/>
                  </a:cubicBezTo>
                  <a:cubicBezTo>
                    <a:pt x="11473" y="5653"/>
                    <a:pt x="11447" y="5651"/>
                    <a:pt x="11423" y="5646"/>
                  </a:cubicBezTo>
                  <a:lnTo>
                    <a:pt x="10306" y="6483"/>
                  </a:lnTo>
                  <a:cubicBezTo>
                    <a:pt x="10396" y="6546"/>
                    <a:pt x="10481" y="6615"/>
                    <a:pt x="10560" y="6668"/>
                  </a:cubicBezTo>
                  <a:cubicBezTo>
                    <a:pt x="10581" y="6678"/>
                    <a:pt x="10592" y="6694"/>
                    <a:pt x="10613" y="6700"/>
                  </a:cubicBezTo>
                  <a:lnTo>
                    <a:pt x="14244" y="4117"/>
                  </a:lnTo>
                  <a:lnTo>
                    <a:pt x="11216" y="6493"/>
                  </a:lnTo>
                  <a:lnTo>
                    <a:pt x="11216" y="6493"/>
                  </a:lnTo>
                  <a:lnTo>
                    <a:pt x="13360" y="4895"/>
                  </a:lnTo>
                  <a:cubicBezTo>
                    <a:pt x="13365" y="4895"/>
                    <a:pt x="13365" y="4884"/>
                    <a:pt x="13371" y="4884"/>
                  </a:cubicBezTo>
                  <a:lnTo>
                    <a:pt x="14334" y="4170"/>
                  </a:lnTo>
                  <a:cubicBezTo>
                    <a:pt x="14588" y="3981"/>
                    <a:pt x="14883" y="3889"/>
                    <a:pt x="15177" y="3889"/>
                  </a:cubicBezTo>
                  <a:cubicBezTo>
                    <a:pt x="15313" y="3889"/>
                    <a:pt x="15448" y="3909"/>
                    <a:pt x="15578" y="3947"/>
                  </a:cubicBezTo>
                  <a:cubicBezTo>
                    <a:pt x="15525" y="3926"/>
                    <a:pt x="15461" y="3905"/>
                    <a:pt x="15398" y="3894"/>
                  </a:cubicBezTo>
                  <a:cubicBezTo>
                    <a:pt x="15355" y="3878"/>
                    <a:pt x="15318" y="3878"/>
                    <a:pt x="15276" y="3868"/>
                  </a:cubicBezTo>
                  <a:cubicBezTo>
                    <a:pt x="15239" y="3863"/>
                    <a:pt x="15197" y="3863"/>
                    <a:pt x="15160" y="3852"/>
                  </a:cubicBezTo>
                  <a:cubicBezTo>
                    <a:pt x="15138" y="3849"/>
                    <a:pt x="15119" y="3849"/>
                    <a:pt x="15100" y="3849"/>
                  </a:cubicBezTo>
                  <a:cubicBezTo>
                    <a:pt x="15082" y="3849"/>
                    <a:pt x="15064" y="3849"/>
                    <a:pt x="15048" y="3847"/>
                  </a:cubicBezTo>
                  <a:lnTo>
                    <a:pt x="14948" y="3847"/>
                  </a:lnTo>
                  <a:cubicBezTo>
                    <a:pt x="14916" y="3847"/>
                    <a:pt x="14890" y="3847"/>
                    <a:pt x="14863" y="3852"/>
                  </a:cubicBezTo>
                  <a:cubicBezTo>
                    <a:pt x="14837" y="3863"/>
                    <a:pt x="14816" y="3863"/>
                    <a:pt x="14794" y="3863"/>
                  </a:cubicBezTo>
                  <a:cubicBezTo>
                    <a:pt x="14757" y="3868"/>
                    <a:pt x="14736" y="3868"/>
                    <a:pt x="14736" y="3868"/>
                  </a:cubicBezTo>
                  <a:cubicBezTo>
                    <a:pt x="14736" y="3868"/>
                    <a:pt x="14757" y="3863"/>
                    <a:pt x="14789" y="3847"/>
                  </a:cubicBezTo>
                  <a:cubicBezTo>
                    <a:pt x="14810" y="3841"/>
                    <a:pt x="14826" y="3836"/>
                    <a:pt x="14853" y="3825"/>
                  </a:cubicBezTo>
                  <a:cubicBezTo>
                    <a:pt x="14879" y="3820"/>
                    <a:pt x="14906" y="3815"/>
                    <a:pt x="14943" y="3799"/>
                  </a:cubicBezTo>
                  <a:cubicBezTo>
                    <a:pt x="14974" y="3794"/>
                    <a:pt x="15006" y="3778"/>
                    <a:pt x="15038" y="3773"/>
                  </a:cubicBezTo>
                  <a:cubicBezTo>
                    <a:pt x="15080" y="3767"/>
                    <a:pt x="15112" y="3762"/>
                    <a:pt x="15160" y="3751"/>
                  </a:cubicBezTo>
                  <a:cubicBezTo>
                    <a:pt x="15202" y="3746"/>
                    <a:pt x="15244" y="3746"/>
                    <a:pt x="15287" y="3741"/>
                  </a:cubicBezTo>
                  <a:cubicBezTo>
                    <a:pt x="15315" y="3741"/>
                    <a:pt x="15343" y="3738"/>
                    <a:pt x="15373" y="3738"/>
                  </a:cubicBezTo>
                  <a:cubicBezTo>
                    <a:pt x="15388" y="3738"/>
                    <a:pt x="15403" y="3739"/>
                    <a:pt x="15419" y="3741"/>
                  </a:cubicBezTo>
                  <a:cubicBezTo>
                    <a:pt x="15504" y="3741"/>
                    <a:pt x="15594" y="3746"/>
                    <a:pt x="15684" y="3767"/>
                  </a:cubicBezTo>
                  <a:cubicBezTo>
                    <a:pt x="15721" y="3773"/>
                    <a:pt x="15763" y="3788"/>
                    <a:pt x="15800" y="3794"/>
                  </a:cubicBezTo>
                  <a:lnTo>
                    <a:pt x="15858" y="3815"/>
                  </a:lnTo>
                  <a:cubicBezTo>
                    <a:pt x="15869" y="3614"/>
                    <a:pt x="15985" y="3450"/>
                    <a:pt x="16202" y="3286"/>
                  </a:cubicBezTo>
                  <a:cubicBezTo>
                    <a:pt x="16202" y="3286"/>
                    <a:pt x="15424" y="2661"/>
                    <a:pt x="15662" y="1624"/>
                  </a:cubicBezTo>
                  <a:cubicBezTo>
                    <a:pt x="15932" y="454"/>
                    <a:pt x="16959" y="226"/>
                    <a:pt x="16959" y="226"/>
                  </a:cubicBezTo>
                  <a:cubicBezTo>
                    <a:pt x="16837" y="62"/>
                    <a:pt x="16681" y="0"/>
                    <a:pt x="16515"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2170;p45">
              <a:extLst>
                <a:ext uri="{FF2B5EF4-FFF2-40B4-BE49-F238E27FC236}">
                  <a16:creationId xmlns:a16="http://schemas.microsoft.com/office/drawing/2014/main" id="{2A44238D-84DA-F36C-62E5-5A4F71027192}"/>
                </a:ext>
              </a:extLst>
            </p:cNvPr>
            <p:cNvSpPr>
              <a:spLocks/>
            </p:cNvSpPr>
            <p:nvPr/>
          </p:nvSpPr>
          <p:spPr>
            <a:xfrm>
              <a:off x="4534564" y="1923218"/>
              <a:ext cx="543743" cy="452805"/>
            </a:xfrm>
            <a:custGeom>
              <a:avLst/>
              <a:gdLst/>
              <a:ahLst/>
              <a:cxnLst/>
              <a:rect l="l" t="t" r="r" b="b"/>
              <a:pathLst>
                <a:path w="2595" h="2161" extrusionOk="0">
                  <a:moveTo>
                    <a:pt x="1689" y="504"/>
                  </a:moveTo>
                  <a:cubicBezTo>
                    <a:pt x="1721" y="504"/>
                    <a:pt x="1763" y="504"/>
                    <a:pt x="1800" y="514"/>
                  </a:cubicBezTo>
                  <a:cubicBezTo>
                    <a:pt x="1822" y="525"/>
                    <a:pt x="1848" y="530"/>
                    <a:pt x="1859" y="551"/>
                  </a:cubicBezTo>
                  <a:cubicBezTo>
                    <a:pt x="1869" y="556"/>
                    <a:pt x="1880" y="562"/>
                    <a:pt x="1885" y="578"/>
                  </a:cubicBezTo>
                  <a:lnTo>
                    <a:pt x="1912" y="604"/>
                  </a:lnTo>
                  <a:cubicBezTo>
                    <a:pt x="1927" y="625"/>
                    <a:pt x="1938" y="646"/>
                    <a:pt x="1943" y="668"/>
                  </a:cubicBezTo>
                  <a:cubicBezTo>
                    <a:pt x="1954" y="689"/>
                    <a:pt x="1959" y="715"/>
                    <a:pt x="1959" y="736"/>
                  </a:cubicBezTo>
                  <a:cubicBezTo>
                    <a:pt x="1959" y="779"/>
                    <a:pt x="1954" y="816"/>
                    <a:pt x="1938" y="848"/>
                  </a:cubicBezTo>
                  <a:cubicBezTo>
                    <a:pt x="1933" y="879"/>
                    <a:pt x="1912" y="901"/>
                    <a:pt x="1906" y="922"/>
                  </a:cubicBezTo>
                  <a:lnTo>
                    <a:pt x="1890" y="948"/>
                  </a:lnTo>
                  <a:lnTo>
                    <a:pt x="1890" y="911"/>
                  </a:lnTo>
                  <a:lnTo>
                    <a:pt x="1890" y="842"/>
                  </a:lnTo>
                  <a:lnTo>
                    <a:pt x="1890" y="795"/>
                  </a:lnTo>
                  <a:cubicBezTo>
                    <a:pt x="1890" y="784"/>
                    <a:pt x="1885" y="763"/>
                    <a:pt x="1885" y="747"/>
                  </a:cubicBezTo>
                  <a:cubicBezTo>
                    <a:pt x="1885" y="726"/>
                    <a:pt x="1875" y="715"/>
                    <a:pt x="1875" y="705"/>
                  </a:cubicBezTo>
                  <a:cubicBezTo>
                    <a:pt x="1864" y="689"/>
                    <a:pt x="1859" y="678"/>
                    <a:pt x="1848" y="662"/>
                  </a:cubicBezTo>
                  <a:lnTo>
                    <a:pt x="1832" y="641"/>
                  </a:lnTo>
                  <a:cubicBezTo>
                    <a:pt x="1827" y="636"/>
                    <a:pt x="1822" y="631"/>
                    <a:pt x="1811" y="631"/>
                  </a:cubicBezTo>
                  <a:cubicBezTo>
                    <a:pt x="1800" y="615"/>
                    <a:pt x="1790" y="609"/>
                    <a:pt x="1774" y="604"/>
                  </a:cubicBezTo>
                  <a:cubicBezTo>
                    <a:pt x="1758" y="599"/>
                    <a:pt x="1747" y="588"/>
                    <a:pt x="1726" y="583"/>
                  </a:cubicBezTo>
                  <a:cubicBezTo>
                    <a:pt x="1716" y="578"/>
                    <a:pt x="1695" y="572"/>
                    <a:pt x="1679" y="572"/>
                  </a:cubicBezTo>
                  <a:cubicBezTo>
                    <a:pt x="1620" y="546"/>
                    <a:pt x="1583" y="530"/>
                    <a:pt x="1583" y="530"/>
                  </a:cubicBezTo>
                  <a:cubicBezTo>
                    <a:pt x="1583" y="530"/>
                    <a:pt x="1620" y="509"/>
                    <a:pt x="1689" y="504"/>
                  </a:cubicBezTo>
                  <a:close/>
                  <a:moveTo>
                    <a:pt x="2229" y="1"/>
                  </a:moveTo>
                  <a:lnTo>
                    <a:pt x="1" y="1668"/>
                  </a:lnTo>
                  <a:lnTo>
                    <a:pt x="123" y="1827"/>
                  </a:lnTo>
                  <a:lnTo>
                    <a:pt x="1742" y="747"/>
                  </a:lnTo>
                  <a:lnTo>
                    <a:pt x="244" y="2002"/>
                  </a:lnTo>
                  <a:lnTo>
                    <a:pt x="366" y="2160"/>
                  </a:lnTo>
                  <a:lnTo>
                    <a:pt x="2594" y="493"/>
                  </a:lnTo>
                  <a:lnTo>
                    <a:pt x="2229" y="1"/>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2171;p45">
              <a:extLst>
                <a:ext uri="{FF2B5EF4-FFF2-40B4-BE49-F238E27FC236}">
                  <a16:creationId xmlns:a16="http://schemas.microsoft.com/office/drawing/2014/main" id="{8D152FB1-F73B-4AFE-2C75-3400A179E31D}"/>
                </a:ext>
              </a:extLst>
            </p:cNvPr>
            <p:cNvSpPr>
              <a:spLocks/>
            </p:cNvSpPr>
            <p:nvPr/>
          </p:nvSpPr>
          <p:spPr>
            <a:xfrm>
              <a:off x="5883341" y="2063397"/>
              <a:ext cx="158828" cy="122997"/>
            </a:xfrm>
            <a:custGeom>
              <a:avLst/>
              <a:gdLst/>
              <a:ahLst/>
              <a:cxnLst/>
              <a:rect l="l" t="t" r="r" b="b"/>
              <a:pathLst>
                <a:path w="758" h="587" extrusionOk="0">
                  <a:moveTo>
                    <a:pt x="233" y="1"/>
                  </a:moveTo>
                  <a:cubicBezTo>
                    <a:pt x="185" y="1"/>
                    <a:pt x="142" y="12"/>
                    <a:pt x="111" y="30"/>
                  </a:cubicBezTo>
                  <a:cubicBezTo>
                    <a:pt x="53" y="67"/>
                    <a:pt x="27" y="110"/>
                    <a:pt x="16" y="147"/>
                  </a:cubicBezTo>
                  <a:cubicBezTo>
                    <a:pt x="0" y="179"/>
                    <a:pt x="0" y="200"/>
                    <a:pt x="0" y="200"/>
                  </a:cubicBezTo>
                  <a:cubicBezTo>
                    <a:pt x="0" y="200"/>
                    <a:pt x="5" y="179"/>
                    <a:pt x="27" y="152"/>
                  </a:cubicBezTo>
                  <a:cubicBezTo>
                    <a:pt x="48" y="126"/>
                    <a:pt x="80" y="99"/>
                    <a:pt x="133" y="78"/>
                  </a:cubicBezTo>
                  <a:cubicBezTo>
                    <a:pt x="151" y="74"/>
                    <a:pt x="172" y="71"/>
                    <a:pt x="193" y="71"/>
                  </a:cubicBezTo>
                  <a:cubicBezTo>
                    <a:pt x="228" y="71"/>
                    <a:pt x="264" y="78"/>
                    <a:pt x="297" y="94"/>
                  </a:cubicBezTo>
                  <a:cubicBezTo>
                    <a:pt x="312" y="99"/>
                    <a:pt x="323" y="104"/>
                    <a:pt x="339" y="120"/>
                  </a:cubicBezTo>
                  <a:cubicBezTo>
                    <a:pt x="350" y="131"/>
                    <a:pt x="360" y="131"/>
                    <a:pt x="371" y="152"/>
                  </a:cubicBezTo>
                  <a:cubicBezTo>
                    <a:pt x="392" y="179"/>
                    <a:pt x="402" y="205"/>
                    <a:pt x="413" y="237"/>
                  </a:cubicBezTo>
                  <a:cubicBezTo>
                    <a:pt x="418" y="274"/>
                    <a:pt x="413" y="300"/>
                    <a:pt x="402" y="332"/>
                  </a:cubicBezTo>
                  <a:cubicBezTo>
                    <a:pt x="392" y="364"/>
                    <a:pt x="381" y="390"/>
                    <a:pt x="360" y="412"/>
                  </a:cubicBezTo>
                  <a:lnTo>
                    <a:pt x="339" y="433"/>
                  </a:lnTo>
                  <a:lnTo>
                    <a:pt x="323" y="443"/>
                  </a:lnTo>
                  <a:lnTo>
                    <a:pt x="286" y="464"/>
                  </a:lnTo>
                  <a:cubicBezTo>
                    <a:pt x="260" y="470"/>
                    <a:pt x="233" y="475"/>
                    <a:pt x="207" y="475"/>
                  </a:cubicBezTo>
                  <a:cubicBezTo>
                    <a:pt x="154" y="475"/>
                    <a:pt x="106" y="464"/>
                    <a:pt x="80" y="443"/>
                  </a:cubicBezTo>
                  <a:cubicBezTo>
                    <a:pt x="48" y="422"/>
                    <a:pt x="37" y="412"/>
                    <a:pt x="37" y="412"/>
                  </a:cubicBezTo>
                  <a:lnTo>
                    <a:pt x="37" y="412"/>
                  </a:lnTo>
                  <a:cubicBezTo>
                    <a:pt x="37" y="412"/>
                    <a:pt x="37" y="417"/>
                    <a:pt x="43" y="422"/>
                  </a:cubicBezTo>
                  <a:cubicBezTo>
                    <a:pt x="48" y="427"/>
                    <a:pt x="53" y="443"/>
                    <a:pt x="69" y="454"/>
                  </a:cubicBezTo>
                  <a:cubicBezTo>
                    <a:pt x="90" y="486"/>
                    <a:pt x="127" y="517"/>
                    <a:pt x="191" y="539"/>
                  </a:cubicBezTo>
                  <a:cubicBezTo>
                    <a:pt x="201" y="539"/>
                    <a:pt x="207" y="544"/>
                    <a:pt x="212" y="544"/>
                  </a:cubicBezTo>
                  <a:cubicBezTo>
                    <a:pt x="228" y="544"/>
                    <a:pt x="245" y="545"/>
                    <a:pt x="263" y="545"/>
                  </a:cubicBezTo>
                  <a:cubicBezTo>
                    <a:pt x="281" y="545"/>
                    <a:pt x="299" y="544"/>
                    <a:pt x="318" y="539"/>
                  </a:cubicBezTo>
                  <a:cubicBezTo>
                    <a:pt x="339" y="528"/>
                    <a:pt x="350" y="523"/>
                    <a:pt x="371" y="517"/>
                  </a:cubicBezTo>
                  <a:cubicBezTo>
                    <a:pt x="376" y="507"/>
                    <a:pt x="387" y="501"/>
                    <a:pt x="397" y="496"/>
                  </a:cubicBezTo>
                  <a:lnTo>
                    <a:pt x="418" y="475"/>
                  </a:lnTo>
                  <a:cubicBezTo>
                    <a:pt x="450" y="443"/>
                    <a:pt x="477" y="412"/>
                    <a:pt x="492" y="364"/>
                  </a:cubicBezTo>
                  <a:cubicBezTo>
                    <a:pt x="503" y="316"/>
                    <a:pt x="508" y="269"/>
                    <a:pt x="503" y="226"/>
                  </a:cubicBezTo>
                  <a:cubicBezTo>
                    <a:pt x="498" y="179"/>
                    <a:pt x="477" y="136"/>
                    <a:pt x="445" y="99"/>
                  </a:cubicBezTo>
                  <a:cubicBezTo>
                    <a:pt x="440" y="89"/>
                    <a:pt x="418" y="67"/>
                    <a:pt x="397" y="52"/>
                  </a:cubicBezTo>
                  <a:cubicBezTo>
                    <a:pt x="376" y="41"/>
                    <a:pt x="360" y="25"/>
                    <a:pt x="339" y="20"/>
                  </a:cubicBezTo>
                  <a:cubicBezTo>
                    <a:pt x="303" y="7"/>
                    <a:pt x="267" y="1"/>
                    <a:pt x="233" y="1"/>
                  </a:cubicBezTo>
                  <a:close/>
                  <a:moveTo>
                    <a:pt x="371" y="517"/>
                  </a:moveTo>
                  <a:cubicBezTo>
                    <a:pt x="498" y="517"/>
                    <a:pt x="625" y="544"/>
                    <a:pt x="757" y="586"/>
                  </a:cubicBezTo>
                  <a:cubicBezTo>
                    <a:pt x="630" y="544"/>
                    <a:pt x="503" y="517"/>
                    <a:pt x="371" y="517"/>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2172;p45">
              <a:extLst>
                <a:ext uri="{FF2B5EF4-FFF2-40B4-BE49-F238E27FC236}">
                  <a16:creationId xmlns:a16="http://schemas.microsoft.com/office/drawing/2014/main" id="{470C66A6-451D-E0C4-C981-B803E346A392}"/>
                </a:ext>
              </a:extLst>
            </p:cNvPr>
            <p:cNvSpPr>
              <a:spLocks/>
            </p:cNvSpPr>
            <p:nvPr/>
          </p:nvSpPr>
          <p:spPr>
            <a:xfrm>
              <a:off x="2360848" y="1332120"/>
              <a:ext cx="5074309" cy="2564499"/>
            </a:xfrm>
            <a:custGeom>
              <a:avLst/>
              <a:gdLst/>
              <a:ahLst/>
              <a:cxnLst/>
              <a:rect l="l" t="t" r="r" b="b"/>
              <a:pathLst>
                <a:path w="24217" h="12239" extrusionOk="0">
                  <a:moveTo>
                    <a:pt x="14520" y="263"/>
                  </a:moveTo>
                  <a:cubicBezTo>
                    <a:pt x="14631" y="263"/>
                    <a:pt x="14619" y="440"/>
                    <a:pt x="14466" y="805"/>
                  </a:cubicBezTo>
                  <a:cubicBezTo>
                    <a:pt x="14387" y="990"/>
                    <a:pt x="14387" y="1181"/>
                    <a:pt x="14466" y="1345"/>
                  </a:cubicBezTo>
                  <a:lnTo>
                    <a:pt x="14456" y="1340"/>
                  </a:lnTo>
                  <a:cubicBezTo>
                    <a:pt x="14445" y="1313"/>
                    <a:pt x="14424" y="1287"/>
                    <a:pt x="14413" y="1260"/>
                  </a:cubicBezTo>
                  <a:cubicBezTo>
                    <a:pt x="14398" y="1234"/>
                    <a:pt x="14392" y="1202"/>
                    <a:pt x="14376" y="1170"/>
                  </a:cubicBezTo>
                  <a:cubicBezTo>
                    <a:pt x="14371" y="1133"/>
                    <a:pt x="14366" y="1101"/>
                    <a:pt x="14366" y="1070"/>
                  </a:cubicBezTo>
                  <a:cubicBezTo>
                    <a:pt x="14366" y="1038"/>
                    <a:pt x="14366" y="1001"/>
                    <a:pt x="14371" y="969"/>
                  </a:cubicBezTo>
                  <a:lnTo>
                    <a:pt x="14392" y="869"/>
                  </a:lnTo>
                  <a:cubicBezTo>
                    <a:pt x="14398" y="837"/>
                    <a:pt x="14413" y="810"/>
                    <a:pt x="14419" y="784"/>
                  </a:cubicBezTo>
                  <a:cubicBezTo>
                    <a:pt x="14424" y="773"/>
                    <a:pt x="14424" y="757"/>
                    <a:pt x="14429" y="747"/>
                  </a:cubicBezTo>
                  <a:cubicBezTo>
                    <a:pt x="14440" y="731"/>
                    <a:pt x="14445" y="726"/>
                    <a:pt x="14445" y="710"/>
                  </a:cubicBezTo>
                  <a:cubicBezTo>
                    <a:pt x="14450" y="694"/>
                    <a:pt x="14466" y="673"/>
                    <a:pt x="14472" y="657"/>
                  </a:cubicBezTo>
                  <a:cubicBezTo>
                    <a:pt x="14482" y="625"/>
                    <a:pt x="14487" y="614"/>
                    <a:pt x="14488" y="614"/>
                  </a:cubicBezTo>
                  <a:lnTo>
                    <a:pt x="14488" y="614"/>
                  </a:lnTo>
                  <a:cubicBezTo>
                    <a:pt x="14487" y="614"/>
                    <a:pt x="14477" y="625"/>
                    <a:pt x="14456" y="652"/>
                  </a:cubicBezTo>
                  <a:cubicBezTo>
                    <a:pt x="14445" y="667"/>
                    <a:pt x="14429" y="678"/>
                    <a:pt x="14419" y="699"/>
                  </a:cubicBezTo>
                  <a:cubicBezTo>
                    <a:pt x="14408" y="704"/>
                    <a:pt x="14403" y="720"/>
                    <a:pt x="14392" y="726"/>
                  </a:cubicBezTo>
                  <a:cubicBezTo>
                    <a:pt x="14382" y="736"/>
                    <a:pt x="14376" y="747"/>
                    <a:pt x="14371" y="757"/>
                  </a:cubicBezTo>
                  <a:cubicBezTo>
                    <a:pt x="14355" y="784"/>
                    <a:pt x="14339" y="810"/>
                    <a:pt x="14323" y="837"/>
                  </a:cubicBezTo>
                  <a:cubicBezTo>
                    <a:pt x="14313" y="869"/>
                    <a:pt x="14297" y="900"/>
                    <a:pt x="14281" y="937"/>
                  </a:cubicBezTo>
                  <a:cubicBezTo>
                    <a:pt x="14265" y="969"/>
                    <a:pt x="14260" y="1006"/>
                    <a:pt x="14244" y="1049"/>
                  </a:cubicBezTo>
                  <a:cubicBezTo>
                    <a:pt x="14239" y="1086"/>
                    <a:pt x="14233" y="1128"/>
                    <a:pt x="14233" y="1176"/>
                  </a:cubicBezTo>
                  <a:cubicBezTo>
                    <a:pt x="14233" y="1213"/>
                    <a:pt x="14233" y="1260"/>
                    <a:pt x="14244" y="1297"/>
                  </a:cubicBezTo>
                  <a:cubicBezTo>
                    <a:pt x="14255" y="1340"/>
                    <a:pt x="14265" y="1377"/>
                    <a:pt x="14281" y="1419"/>
                  </a:cubicBezTo>
                  <a:cubicBezTo>
                    <a:pt x="14292" y="1461"/>
                    <a:pt x="14313" y="1493"/>
                    <a:pt x="14334" y="1525"/>
                  </a:cubicBezTo>
                  <a:cubicBezTo>
                    <a:pt x="14334" y="1525"/>
                    <a:pt x="14334" y="1530"/>
                    <a:pt x="14339" y="1530"/>
                  </a:cubicBezTo>
                  <a:lnTo>
                    <a:pt x="14339" y="1530"/>
                  </a:lnTo>
                  <a:cubicBezTo>
                    <a:pt x="13894" y="1509"/>
                    <a:pt x="13498" y="1403"/>
                    <a:pt x="13254" y="1329"/>
                  </a:cubicBezTo>
                  <a:cubicBezTo>
                    <a:pt x="13302" y="1292"/>
                    <a:pt x="13339" y="1260"/>
                    <a:pt x="13371" y="1239"/>
                  </a:cubicBezTo>
                  <a:cubicBezTo>
                    <a:pt x="13438" y="1188"/>
                    <a:pt x="13486" y="1183"/>
                    <a:pt x="13535" y="1183"/>
                  </a:cubicBezTo>
                  <a:cubicBezTo>
                    <a:pt x="13547" y="1183"/>
                    <a:pt x="13560" y="1183"/>
                    <a:pt x="13572" y="1183"/>
                  </a:cubicBezTo>
                  <a:cubicBezTo>
                    <a:pt x="13637" y="1183"/>
                    <a:pt x="13712" y="1176"/>
                    <a:pt x="13842" y="1080"/>
                  </a:cubicBezTo>
                  <a:cubicBezTo>
                    <a:pt x="14101" y="890"/>
                    <a:pt x="13921" y="646"/>
                    <a:pt x="14265" y="392"/>
                  </a:cubicBezTo>
                  <a:cubicBezTo>
                    <a:pt x="14379" y="306"/>
                    <a:pt x="14465" y="263"/>
                    <a:pt x="14520" y="263"/>
                  </a:cubicBezTo>
                  <a:close/>
                  <a:moveTo>
                    <a:pt x="17605" y="1646"/>
                  </a:moveTo>
                  <a:cubicBezTo>
                    <a:pt x="17611" y="1646"/>
                    <a:pt x="17618" y="1651"/>
                    <a:pt x="17626" y="1663"/>
                  </a:cubicBezTo>
                  <a:cubicBezTo>
                    <a:pt x="17669" y="1726"/>
                    <a:pt x="17658" y="1805"/>
                    <a:pt x="17600" y="1842"/>
                  </a:cubicBezTo>
                  <a:cubicBezTo>
                    <a:pt x="17576" y="1860"/>
                    <a:pt x="17549" y="1868"/>
                    <a:pt x="17522" y="1868"/>
                  </a:cubicBezTo>
                  <a:cubicBezTo>
                    <a:pt x="17483" y="1868"/>
                    <a:pt x="17445" y="1850"/>
                    <a:pt x="17420" y="1816"/>
                  </a:cubicBezTo>
                  <a:cubicBezTo>
                    <a:pt x="17378" y="1763"/>
                    <a:pt x="17462" y="1784"/>
                    <a:pt x="17520" y="1737"/>
                  </a:cubicBezTo>
                  <a:cubicBezTo>
                    <a:pt x="17566" y="1708"/>
                    <a:pt x="17582" y="1646"/>
                    <a:pt x="17605" y="1646"/>
                  </a:cubicBezTo>
                  <a:close/>
                  <a:moveTo>
                    <a:pt x="17557" y="1480"/>
                  </a:moveTo>
                  <a:cubicBezTo>
                    <a:pt x="17589" y="1480"/>
                    <a:pt x="17624" y="1486"/>
                    <a:pt x="17658" y="1498"/>
                  </a:cubicBezTo>
                  <a:cubicBezTo>
                    <a:pt x="17679" y="1504"/>
                    <a:pt x="17700" y="1520"/>
                    <a:pt x="17722" y="1530"/>
                  </a:cubicBezTo>
                  <a:lnTo>
                    <a:pt x="17753" y="1562"/>
                  </a:lnTo>
                  <a:cubicBezTo>
                    <a:pt x="17785" y="1604"/>
                    <a:pt x="17806" y="1641"/>
                    <a:pt x="17812" y="1689"/>
                  </a:cubicBezTo>
                  <a:cubicBezTo>
                    <a:pt x="17817" y="1737"/>
                    <a:pt x="17812" y="1784"/>
                    <a:pt x="17796" y="1827"/>
                  </a:cubicBezTo>
                  <a:cubicBezTo>
                    <a:pt x="17785" y="1874"/>
                    <a:pt x="17759" y="1906"/>
                    <a:pt x="17727" y="1943"/>
                  </a:cubicBezTo>
                  <a:lnTo>
                    <a:pt x="17706" y="1959"/>
                  </a:lnTo>
                  <a:cubicBezTo>
                    <a:pt x="17690" y="1970"/>
                    <a:pt x="17685" y="1975"/>
                    <a:pt x="17679" y="1980"/>
                  </a:cubicBezTo>
                  <a:cubicBezTo>
                    <a:pt x="17658" y="1991"/>
                    <a:pt x="17642" y="1996"/>
                    <a:pt x="17626" y="2001"/>
                  </a:cubicBezTo>
                  <a:cubicBezTo>
                    <a:pt x="17610" y="2008"/>
                    <a:pt x="17595" y="2010"/>
                    <a:pt x="17579" y="2010"/>
                  </a:cubicBezTo>
                  <a:cubicBezTo>
                    <a:pt x="17558" y="2010"/>
                    <a:pt x="17539" y="2007"/>
                    <a:pt x="17520" y="2007"/>
                  </a:cubicBezTo>
                  <a:cubicBezTo>
                    <a:pt x="17457" y="1996"/>
                    <a:pt x="17409" y="1964"/>
                    <a:pt x="17388" y="1938"/>
                  </a:cubicBezTo>
                  <a:cubicBezTo>
                    <a:pt x="17378" y="1922"/>
                    <a:pt x="17367" y="1911"/>
                    <a:pt x="17362" y="1901"/>
                  </a:cubicBezTo>
                  <a:cubicBezTo>
                    <a:pt x="17356" y="1895"/>
                    <a:pt x="17356" y="1890"/>
                    <a:pt x="17356" y="1890"/>
                  </a:cubicBezTo>
                  <a:lnTo>
                    <a:pt x="17356" y="1890"/>
                  </a:lnTo>
                  <a:cubicBezTo>
                    <a:pt x="17356" y="1890"/>
                    <a:pt x="17367" y="1901"/>
                    <a:pt x="17404" y="1922"/>
                  </a:cubicBezTo>
                  <a:cubicBezTo>
                    <a:pt x="17430" y="1943"/>
                    <a:pt x="17473" y="1954"/>
                    <a:pt x="17526" y="1954"/>
                  </a:cubicBezTo>
                  <a:cubicBezTo>
                    <a:pt x="17552" y="1954"/>
                    <a:pt x="17579" y="1948"/>
                    <a:pt x="17605" y="1943"/>
                  </a:cubicBezTo>
                  <a:lnTo>
                    <a:pt x="17647" y="1922"/>
                  </a:lnTo>
                  <a:lnTo>
                    <a:pt x="17658" y="1911"/>
                  </a:lnTo>
                  <a:lnTo>
                    <a:pt x="17679" y="1890"/>
                  </a:lnTo>
                  <a:cubicBezTo>
                    <a:pt x="17700" y="1869"/>
                    <a:pt x="17711" y="1842"/>
                    <a:pt x="17727" y="1811"/>
                  </a:cubicBezTo>
                  <a:cubicBezTo>
                    <a:pt x="17732" y="1779"/>
                    <a:pt x="17737" y="1752"/>
                    <a:pt x="17732" y="1715"/>
                  </a:cubicBezTo>
                  <a:cubicBezTo>
                    <a:pt x="17727" y="1684"/>
                    <a:pt x="17711" y="1657"/>
                    <a:pt x="17695" y="1631"/>
                  </a:cubicBezTo>
                  <a:cubicBezTo>
                    <a:pt x="17679" y="1610"/>
                    <a:pt x="17674" y="1610"/>
                    <a:pt x="17658" y="1599"/>
                  </a:cubicBezTo>
                  <a:cubicBezTo>
                    <a:pt x="17647" y="1583"/>
                    <a:pt x="17632" y="1578"/>
                    <a:pt x="17621" y="1573"/>
                  </a:cubicBezTo>
                  <a:cubicBezTo>
                    <a:pt x="17589" y="1556"/>
                    <a:pt x="17550" y="1550"/>
                    <a:pt x="17516" y="1550"/>
                  </a:cubicBezTo>
                  <a:cubicBezTo>
                    <a:pt x="17494" y="1550"/>
                    <a:pt x="17473" y="1553"/>
                    <a:pt x="17457" y="1557"/>
                  </a:cubicBezTo>
                  <a:cubicBezTo>
                    <a:pt x="17404" y="1578"/>
                    <a:pt x="17367" y="1604"/>
                    <a:pt x="17351" y="1631"/>
                  </a:cubicBezTo>
                  <a:cubicBezTo>
                    <a:pt x="17330" y="1657"/>
                    <a:pt x="17325" y="1678"/>
                    <a:pt x="17325" y="1678"/>
                  </a:cubicBezTo>
                  <a:cubicBezTo>
                    <a:pt x="17325" y="1678"/>
                    <a:pt x="17325" y="1657"/>
                    <a:pt x="17335" y="1625"/>
                  </a:cubicBezTo>
                  <a:cubicBezTo>
                    <a:pt x="17351" y="1594"/>
                    <a:pt x="17378" y="1546"/>
                    <a:pt x="17436" y="1514"/>
                  </a:cubicBezTo>
                  <a:cubicBezTo>
                    <a:pt x="17467" y="1492"/>
                    <a:pt x="17510" y="1480"/>
                    <a:pt x="17557" y="1480"/>
                  </a:cubicBezTo>
                  <a:close/>
                  <a:moveTo>
                    <a:pt x="12836" y="2520"/>
                  </a:moveTo>
                  <a:cubicBezTo>
                    <a:pt x="12836" y="2520"/>
                    <a:pt x="12915" y="2584"/>
                    <a:pt x="13016" y="2689"/>
                  </a:cubicBezTo>
                  <a:cubicBezTo>
                    <a:pt x="13069" y="2742"/>
                    <a:pt x="13122" y="2811"/>
                    <a:pt x="13180" y="2875"/>
                  </a:cubicBezTo>
                  <a:cubicBezTo>
                    <a:pt x="13238" y="2949"/>
                    <a:pt x="13302" y="3018"/>
                    <a:pt x="13360" y="3102"/>
                  </a:cubicBezTo>
                  <a:cubicBezTo>
                    <a:pt x="13418" y="3182"/>
                    <a:pt x="13471" y="3261"/>
                    <a:pt x="13524" y="3330"/>
                  </a:cubicBezTo>
                  <a:cubicBezTo>
                    <a:pt x="13577" y="3404"/>
                    <a:pt x="13619" y="3478"/>
                    <a:pt x="13656" y="3542"/>
                  </a:cubicBezTo>
                  <a:cubicBezTo>
                    <a:pt x="13731" y="3669"/>
                    <a:pt x="13768" y="3764"/>
                    <a:pt x="13768" y="3764"/>
                  </a:cubicBezTo>
                  <a:cubicBezTo>
                    <a:pt x="13768" y="3764"/>
                    <a:pt x="13688" y="3695"/>
                    <a:pt x="13593" y="3589"/>
                  </a:cubicBezTo>
                  <a:cubicBezTo>
                    <a:pt x="13540" y="3536"/>
                    <a:pt x="13487" y="3473"/>
                    <a:pt x="13424" y="3404"/>
                  </a:cubicBezTo>
                  <a:cubicBezTo>
                    <a:pt x="13365" y="3340"/>
                    <a:pt x="13307" y="3261"/>
                    <a:pt x="13249" y="3182"/>
                  </a:cubicBezTo>
                  <a:cubicBezTo>
                    <a:pt x="13185" y="3102"/>
                    <a:pt x="13132" y="3018"/>
                    <a:pt x="13080" y="2949"/>
                  </a:cubicBezTo>
                  <a:cubicBezTo>
                    <a:pt x="13027" y="2875"/>
                    <a:pt x="12990" y="2801"/>
                    <a:pt x="12947" y="2737"/>
                  </a:cubicBezTo>
                  <a:cubicBezTo>
                    <a:pt x="12878" y="2610"/>
                    <a:pt x="12836" y="2520"/>
                    <a:pt x="12836" y="2520"/>
                  </a:cubicBezTo>
                  <a:close/>
                  <a:moveTo>
                    <a:pt x="17108" y="3673"/>
                  </a:moveTo>
                  <a:cubicBezTo>
                    <a:pt x="17114" y="3673"/>
                    <a:pt x="17120" y="3678"/>
                    <a:pt x="17129" y="3690"/>
                  </a:cubicBezTo>
                  <a:cubicBezTo>
                    <a:pt x="17171" y="3748"/>
                    <a:pt x="17166" y="3827"/>
                    <a:pt x="17102" y="3870"/>
                  </a:cubicBezTo>
                  <a:cubicBezTo>
                    <a:pt x="17078" y="3885"/>
                    <a:pt x="17050" y="3893"/>
                    <a:pt x="17023" y="3893"/>
                  </a:cubicBezTo>
                  <a:cubicBezTo>
                    <a:pt x="16985" y="3893"/>
                    <a:pt x="16949" y="3877"/>
                    <a:pt x="16928" y="3843"/>
                  </a:cubicBezTo>
                  <a:cubicBezTo>
                    <a:pt x="16885" y="3790"/>
                    <a:pt x="16965" y="3806"/>
                    <a:pt x="17023" y="3764"/>
                  </a:cubicBezTo>
                  <a:cubicBezTo>
                    <a:pt x="17072" y="3731"/>
                    <a:pt x="17086" y="3673"/>
                    <a:pt x="17108" y="3673"/>
                  </a:cubicBezTo>
                  <a:close/>
                  <a:moveTo>
                    <a:pt x="11650" y="3012"/>
                  </a:moveTo>
                  <a:lnTo>
                    <a:pt x="10205" y="4246"/>
                  </a:lnTo>
                  <a:cubicBezTo>
                    <a:pt x="10179" y="4177"/>
                    <a:pt x="10195" y="4108"/>
                    <a:pt x="10258" y="4060"/>
                  </a:cubicBezTo>
                  <a:lnTo>
                    <a:pt x="11650" y="3012"/>
                  </a:lnTo>
                  <a:close/>
                  <a:moveTo>
                    <a:pt x="23195" y="4340"/>
                  </a:moveTo>
                  <a:cubicBezTo>
                    <a:pt x="23201" y="4340"/>
                    <a:pt x="23207" y="4345"/>
                    <a:pt x="23216" y="4357"/>
                  </a:cubicBezTo>
                  <a:cubicBezTo>
                    <a:pt x="23258" y="4415"/>
                    <a:pt x="23253" y="4494"/>
                    <a:pt x="23189" y="4537"/>
                  </a:cubicBezTo>
                  <a:cubicBezTo>
                    <a:pt x="23165" y="4552"/>
                    <a:pt x="23137" y="4560"/>
                    <a:pt x="23110" y="4560"/>
                  </a:cubicBezTo>
                  <a:cubicBezTo>
                    <a:pt x="23072" y="4560"/>
                    <a:pt x="23036" y="4544"/>
                    <a:pt x="23015" y="4510"/>
                  </a:cubicBezTo>
                  <a:cubicBezTo>
                    <a:pt x="22972" y="4457"/>
                    <a:pt x="23052" y="4468"/>
                    <a:pt x="23110" y="4431"/>
                  </a:cubicBezTo>
                  <a:cubicBezTo>
                    <a:pt x="23159" y="4398"/>
                    <a:pt x="23173" y="4340"/>
                    <a:pt x="23195" y="4340"/>
                  </a:cubicBezTo>
                  <a:close/>
                  <a:moveTo>
                    <a:pt x="23135" y="4166"/>
                  </a:moveTo>
                  <a:cubicBezTo>
                    <a:pt x="23168" y="4166"/>
                    <a:pt x="23202" y="4172"/>
                    <a:pt x="23237" y="4187"/>
                  </a:cubicBezTo>
                  <a:cubicBezTo>
                    <a:pt x="23258" y="4193"/>
                    <a:pt x="23279" y="4203"/>
                    <a:pt x="23295" y="4219"/>
                  </a:cubicBezTo>
                  <a:cubicBezTo>
                    <a:pt x="23316" y="4230"/>
                    <a:pt x="23338" y="4251"/>
                    <a:pt x="23343" y="4267"/>
                  </a:cubicBezTo>
                  <a:cubicBezTo>
                    <a:pt x="23375" y="4304"/>
                    <a:pt x="23396" y="4341"/>
                    <a:pt x="23401" y="4388"/>
                  </a:cubicBezTo>
                  <a:cubicBezTo>
                    <a:pt x="23412" y="4436"/>
                    <a:pt x="23401" y="4484"/>
                    <a:pt x="23391" y="4531"/>
                  </a:cubicBezTo>
                  <a:cubicBezTo>
                    <a:pt x="23375" y="4574"/>
                    <a:pt x="23348" y="4605"/>
                    <a:pt x="23316" y="4643"/>
                  </a:cubicBezTo>
                  <a:lnTo>
                    <a:pt x="23295" y="4664"/>
                  </a:lnTo>
                  <a:cubicBezTo>
                    <a:pt x="23285" y="4669"/>
                    <a:pt x="23279" y="4674"/>
                    <a:pt x="23269" y="4680"/>
                  </a:cubicBezTo>
                  <a:cubicBezTo>
                    <a:pt x="23253" y="4690"/>
                    <a:pt x="23232" y="4695"/>
                    <a:pt x="23216" y="4701"/>
                  </a:cubicBezTo>
                  <a:cubicBezTo>
                    <a:pt x="23200" y="4708"/>
                    <a:pt x="23185" y="4710"/>
                    <a:pt x="23170" y="4710"/>
                  </a:cubicBezTo>
                  <a:cubicBezTo>
                    <a:pt x="23151" y="4710"/>
                    <a:pt x="23131" y="4706"/>
                    <a:pt x="23110" y="4706"/>
                  </a:cubicBezTo>
                  <a:cubicBezTo>
                    <a:pt x="23046" y="4695"/>
                    <a:pt x="22999" y="4664"/>
                    <a:pt x="22978" y="4637"/>
                  </a:cubicBezTo>
                  <a:cubicBezTo>
                    <a:pt x="22967" y="4621"/>
                    <a:pt x="22962" y="4611"/>
                    <a:pt x="22951" y="4600"/>
                  </a:cubicBezTo>
                  <a:cubicBezTo>
                    <a:pt x="22946" y="4595"/>
                    <a:pt x="22946" y="4590"/>
                    <a:pt x="22946" y="4590"/>
                  </a:cubicBezTo>
                  <a:lnTo>
                    <a:pt x="22946" y="4590"/>
                  </a:lnTo>
                  <a:cubicBezTo>
                    <a:pt x="22946" y="4590"/>
                    <a:pt x="22962" y="4600"/>
                    <a:pt x="22994" y="4621"/>
                  </a:cubicBezTo>
                  <a:cubicBezTo>
                    <a:pt x="23020" y="4643"/>
                    <a:pt x="23068" y="4653"/>
                    <a:pt x="23121" y="4653"/>
                  </a:cubicBezTo>
                  <a:cubicBezTo>
                    <a:pt x="23147" y="4653"/>
                    <a:pt x="23174" y="4648"/>
                    <a:pt x="23200" y="4643"/>
                  </a:cubicBezTo>
                  <a:lnTo>
                    <a:pt x="23237" y="4621"/>
                  </a:lnTo>
                  <a:lnTo>
                    <a:pt x="23253" y="4611"/>
                  </a:lnTo>
                  <a:lnTo>
                    <a:pt x="23269" y="4590"/>
                  </a:lnTo>
                  <a:cubicBezTo>
                    <a:pt x="23290" y="4568"/>
                    <a:pt x="23306" y="4542"/>
                    <a:pt x="23316" y="4510"/>
                  </a:cubicBezTo>
                  <a:cubicBezTo>
                    <a:pt x="23322" y="4478"/>
                    <a:pt x="23332" y="4452"/>
                    <a:pt x="23322" y="4415"/>
                  </a:cubicBezTo>
                  <a:cubicBezTo>
                    <a:pt x="23316" y="4383"/>
                    <a:pt x="23306" y="4357"/>
                    <a:pt x="23285" y="4330"/>
                  </a:cubicBezTo>
                  <a:cubicBezTo>
                    <a:pt x="23269" y="4309"/>
                    <a:pt x="23263" y="4309"/>
                    <a:pt x="23253" y="4298"/>
                  </a:cubicBezTo>
                  <a:cubicBezTo>
                    <a:pt x="23237" y="4283"/>
                    <a:pt x="23226" y="4277"/>
                    <a:pt x="23211" y="4272"/>
                  </a:cubicBezTo>
                  <a:cubicBezTo>
                    <a:pt x="23178" y="4256"/>
                    <a:pt x="23142" y="4250"/>
                    <a:pt x="23107" y="4250"/>
                  </a:cubicBezTo>
                  <a:cubicBezTo>
                    <a:pt x="23086" y="4250"/>
                    <a:pt x="23065" y="4252"/>
                    <a:pt x="23046" y="4256"/>
                  </a:cubicBezTo>
                  <a:cubicBezTo>
                    <a:pt x="22994" y="4277"/>
                    <a:pt x="22962" y="4304"/>
                    <a:pt x="22941" y="4330"/>
                  </a:cubicBezTo>
                  <a:cubicBezTo>
                    <a:pt x="22909" y="4341"/>
                    <a:pt x="22898" y="4362"/>
                    <a:pt x="22898" y="4362"/>
                  </a:cubicBezTo>
                  <a:cubicBezTo>
                    <a:pt x="22898" y="4362"/>
                    <a:pt x="22898" y="4341"/>
                    <a:pt x="22914" y="4309"/>
                  </a:cubicBezTo>
                  <a:cubicBezTo>
                    <a:pt x="22925" y="4277"/>
                    <a:pt x="22951" y="4230"/>
                    <a:pt x="23015" y="4198"/>
                  </a:cubicBezTo>
                  <a:cubicBezTo>
                    <a:pt x="23046" y="4179"/>
                    <a:pt x="23088" y="4166"/>
                    <a:pt x="23135" y="4166"/>
                  </a:cubicBezTo>
                  <a:close/>
                  <a:moveTo>
                    <a:pt x="12598" y="2816"/>
                  </a:moveTo>
                  <a:lnTo>
                    <a:pt x="12963" y="3303"/>
                  </a:lnTo>
                  <a:lnTo>
                    <a:pt x="10735" y="4971"/>
                  </a:lnTo>
                  <a:lnTo>
                    <a:pt x="10613" y="4812"/>
                  </a:lnTo>
                  <a:lnTo>
                    <a:pt x="12116" y="3568"/>
                  </a:lnTo>
                  <a:lnTo>
                    <a:pt x="10497" y="4648"/>
                  </a:lnTo>
                  <a:lnTo>
                    <a:pt x="10369" y="4484"/>
                  </a:lnTo>
                  <a:lnTo>
                    <a:pt x="12598" y="2816"/>
                  </a:lnTo>
                  <a:close/>
                  <a:moveTo>
                    <a:pt x="13318" y="3780"/>
                  </a:moveTo>
                  <a:lnTo>
                    <a:pt x="13418" y="3912"/>
                  </a:lnTo>
                  <a:lnTo>
                    <a:pt x="11190" y="5579"/>
                  </a:lnTo>
                  <a:lnTo>
                    <a:pt x="11089" y="5447"/>
                  </a:lnTo>
                  <a:lnTo>
                    <a:pt x="13318" y="3780"/>
                  </a:lnTo>
                  <a:close/>
                  <a:moveTo>
                    <a:pt x="13330" y="4737"/>
                  </a:moveTo>
                  <a:cubicBezTo>
                    <a:pt x="13333" y="4745"/>
                    <a:pt x="13339" y="4762"/>
                    <a:pt x="13339" y="4785"/>
                  </a:cubicBezTo>
                  <a:cubicBezTo>
                    <a:pt x="13339" y="4807"/>
                    <a:pt x="13334" y="4828"/>
                    <a:pt x="13328" y="4849"/>
                  </a:cubicBezTo>
                  <a:cubicBezTo>
                    <a:pt x="13318" y="4865"/>
                    <a:pt x="13307" y="4891"/>
                    <a:pt x="13286" y="4918"/>
                  </a:cubicBezTo>
                  <a:cubicBezTo>
                    <a:pt x="13275" y="4944"/>
                    <a:pt x="13254" y="4971"/>
                    <a:pt x="13233" y="4997"/>
                  </a:cubicBezTo>
                  <a:cubicBezTo>
                    <a:pt x="13212" y="5024"/>
                    <a:pt x="13185" y="5050"/>
                    <a:pt x="13159" y="5077"/>
                  </a:cubicBezTo>
                  <a:cubicBezTo>
                    <a:pt x="13106" y="5130"/>
                    <a:pt x="13053" y="5182"/>
                    <a:pt x="12995" y="5230"/>
                  </a:cubicBezTo>
                  <a:cubicBezTo>
                    <a:pt x="12968" y="5257"/>
                    <a:pt x="12937" y="5278"/>
                    <a:pt x="12910" y="5304"/>
                  </a:cubicBezTo>
                  <a:cubicBezTo>
                    <a:pt x="12884" y="5325"/>
                    <a:pt x="12852" y="5352"/>
                    <a:pt x="12825" y="5368"/>
                  </a:cubicBezTo>
                  <a:cubicBezTo>
                    <a:pt x="12762" y="5410"/>
                    <a:pt x="12709" y="5447"/>
                    <a:pt x="12667" y="5484"/>
                  </a:cubicBezTo>
                  <a:cubicBezTo>
                    <a:pt x="12571" y="5548"/>
                    <a:pt x="12508" y="5590"/>
                    <a:pt x="12508" y="5590"/>
                  </a:cubicBezTo>
                  <a:cubicBezTo>
                    <a:pt x="12508" y="5590"/>
                    <a:pt x="12566" y="5548"/>
                    <a:pt x="12651" y="5474"/>
                  </a:cubicBezTo>
                  <a:cubicBezTo>
                    <a:pt x="12698" y="5442"/>
                    <a:pt x="12751" y="5405"/>
                    <a:pt x="12804" y="5357"/>
                  </a:cubicBezTo>
                  <a:cubicBezTo>
                    <a:pt x="12831" y="5336"/>
                    <a:pt x="12857" y="5309"/>
                    <a:pt x="12889" y="5283"/>
                  </a:cubicBezTo>
                  <a:cubicBezTo>
                    <a:pt x="12915" y="5257"/>
                    <a:pt x="12942" y="5230"/>
                    <a:pt x="12974" y="5209"/>
                  </a:cubicBezTo>
                  <a:cubicBezTo>
                    <a:pt x="13027" y="5156"/>
                    <a:pt x="13080" y="5103"/>
                    <a:pt x="13127" y="5050"/>
                  </a:cubicBezTo>
                  <a:cubicBezTo>
                    <a:pt x="13154" y="5024"/>
                    <a:pt x="13175" y="4997"/>
                    <a:pt x="13196" y="4971"/>
                  </a:cubicBezTo>
                  <a:cubicBezTo>
                    <a:pt x="13212" y="4944"/>
                    <a:pt x="13233" y="4928"/>
                    <a:pt x="13249" y="4902"/>
                  </a:cubicBezTo>
                  <a:cubicBezTo>
                    <a:pt x="13260" y="4881"/>
                    <a:pt x="13275" y="4854"/>
                    <a:pt x="13286" y="4833"/>
                  </a:cubicBezTo>
                  <a:cubicBezTo>
                    <a:pt x="13291" y="4812"/>
                    <a:pt x="13307" y="4801"/>
                    <a:pt x="13312" y="4780"/>
                  </a:cubicBezTo>
                  <a:cubicBezTo>
                    <a:pt x="13324" y="4761"/>
                    <a:pt x="13330" y="4745"/>
                    <a:pt x="13330" y="4737"/>
                  </a:cubicBezTo>
                  <a:close/>
                  <a:moveTo>
                    <a:pt x="13064" y="4886"/>
                  </a:moveTo>
                  <a:lnTo>
                    <a:pt x="11566" y="6093"/>
                  </a:lnTo>
                  <a:lnTo>
                    <a:pt x="11481" y="5976"/>
                  </a:lnTo>
                  <a:lnTo>
                    <a:pt x="13064" y="4886"/>
                  </a:lnTo>
                  <a:close/>
                  <a:moveTo>
                    <a:pt x="20780" y="6140"/>
                  </a:moveTo>
                  <a:cubicBezTo>
                    <a:pt x="20787" y="6140"/>
                    <a:pt x="20794" y="6144"/>
                    <a:pt x="20802" y="6156"/>
                  </a:cubicBezTo>
                  <a:cubicBezTo>
                    <a:pt x="20845" y="6215"/>
                    <a:pt x="20834" y="6294"/>
                    <a:pt x="20776" y="6336"/>
                  </a:cubicBezTo>
                  <a:cubicBezTo>
                    <a:pt x="20752" y="6352"/>
                    <a:pt x="20724" y="6360"/>
                    <a:pt x="20696" y="6360"/>
                  </a:cubicBezTo>
                  <a:cubicBezTo>
                    <a:pt x="20658" y="6360"/>
                    <a:pt x="20620" y="6344"/>
                    <a:pt x="20596" y="6310"/>
                  </a:cubicBezTo>
                  <a:cubicBezTo>
                    <a:pt x="20559" y="6257"/>
                    <a:pt x="20638" y="6278"/>
                    <a:pt x="20696" y="6230"/>
                  </a:cubicBezTo>
                  <a:cubicBezTo>
                    <a:pt x="20741" y="6198"/>
                    <a:pt x="20758" y="6140"/>
                    <a:pt x="20780" y="6140"/>
                  </a:cubicBezTo>
                  <a:close/>
                  <a:moveTo>
                    <a:pt x="20720" y="5966"/>
                  </a:moveTo>
                  <a:cubicBezTo>
                    <a:pt x="20753" y="5966"/>
                    <a:pt x="20789" y="5972"/>
                    <a:pt x="20823" y="5987"/>
                  </a:cubicBezTo>
                  <a:cubicBezTo>
                    <a:pt x="20839" y="5992"/>
                    <a:pt x="20860" y="6003"/>
                    <a:pt x="20882" y="6019"/>
                  </a:cubicBezTo>
                  <a:cubicBezTo>
                    <a:pt x="20903" y="6029"/>
                    <a:pt x="20924" y="6051"/>
                    <a:pt x="20929" y="6061"/>
                  </a:cubicBezTo>
                  <a:cubicBezTo>
                    <a:pt x="20961" y="6103"/>
                    <a:pt x="20982" y="6140"/>
                    <a:pt x="20987" y="6188"/>
                  </a:cubicBezTo>
                  <a:cubicBezTo>
                    <a:pt x="20993" y="6236"/>
                    <a:pt x="20987" y="6283"/>
                    <a:pt x="20972" y="6326"/>
                  </a:cubicBezTo>
                  <a:cubicBezTo>
                    <a:pt x="20961" y="6373"/>
                    <a:pt x="20935" y="6405"/>
                    <a:pt x="20903" y="6442"/>
                  </a:cubicBezTo>
                  <a:lnTo>
                    <a:pt x="20882" y="6458"/>
                  </a:lnTo>
                  <a:cubicBezTo>
                    <a:pt x="20866" y="6469"/>
                    <a:pt x="20860" y="6474"/>
                    <a:pt x="20855" y="6479"/>
                  </a:cubicBezTo>
                  <a:cubicBezTo>
                    <a:pt x="20834" y="6490"/>
                    <a:pt x="20818" y="6495"/>
                    <a:pt x="20802" y="6500"/>
                  </a:cubicBezTo>
                  <a:cubicBezTo>
                    <a:pt x="20786" y="6507"/>
                    <a:pt x="20770" y="6509"/>
                    <a:pt x="20755" y="6509"/>
                  </a:cubicBezTo>
                  <a:cubicBezTo>
                    <a:pt x="20734" y="6509"/>
                    <a:pt x="20714" y="6506"/>
                    <a:pt x="20696" y="6506"/>
                  </a:cubicBezTo>
                  <a:cubicBezTo>
                    <a:pt x="20633" y="6495"/>
                    <a:pt x="20585" y="6463"/>
                    <a:pt x="20564" y="6437"/>
                  </a:cubicBezTo>
                  <a:cubicBezTo>
                    <a:pt x="20553" y="6421"/>
                    <a:pt x="20543" y="6410"/>
                    <a:pt x="20538" y="6400"/>
                  </a:cubicBezTo>
                  <a:cubicBezTo>
                    <a:pt x="20532" y="6395"/>
                    <a:pt x="20532" y="6389"/>
                    <a:pt x="20532" y="6389"/>
                  </a:cubicBezTo>
                  <a:lnTo>
                    <a:pt x="20532" y="6389"/>
                  </a:lnTo>
                  <a:cubicBezTo>
                    <a:pt x="20532" y="6389"/>
                    <a:pt x="20543" y="6400"/>
                    <a:pt x="20580" y="6421"/>
                  </a:cubicBezTo>
                  <a:cubicBezTo>
                    <a:pt x="20606" y="6442"/>
                    <a:pt x="20649" y="6453"/>
                    <a:pt x="20702" y="6453"/>
                  </a:cubicBezTo>
                  <a:cubicBezTo>
                    <a:pt x="20728" y="6453"/>
                    <a:pt x="20755" y="6448"/>
                    <a:pt x="20781" y="6442"/>
                  </a:cubicBezTo>
                  <a:lnTo>
                    <a:pt x="20823" y="6421"/>
                  </a:lnTo>
                  <a:lnTo>
                    <a:pt x="20834" y="6410"/>
                  </a:lnTo>
                  <a:lnTo>
                    <a:pt x="20855" y="6389"/>
                  </a:lnTo>
                  <a:cubicBezTo>
                    <a:pt x="20876" y="6368"/>
                    <a:pt x="20887" y="6342"/>
                    <a:pt x="20903" y="6310"/>
                  </a:cubicBezTo>
                  <a:cubicBezTo>
                    <a:pt x="20908" y="6278"/>
                    <a:pt x="20913" y="6252"/>
                    <a:pt x="20908" y="6215"/>
                  </a:cubicBezTo>
                  <a:cubicBezTo>
                    <a:pt x="20903" y="6183"/>
                    <a:pt x="20887" y="6156"/>
                    <a:pt x="20871" y="6130"/>
                  </a:cubicBezTo>
                  <a:cubicBezTo>
                    <a:pt x="20855" y="6109"/>
                    <a:pt x="20850" y="6109"/>
                    <a:pt x="20834" y="6098"/>
                  </a:cubicBezTo>
                  <a:cubicBezTo>
                    <a:pt x="20823" y="6082"/>
                    <a:pt x="20807" y="6077"/>
                    <a:pt x="20797" y="6072"/>
                  </a:cubicBezTo>
                  <a:cubicBezTo>
                    <a:pt x="20764" y="6055"/>
                    <a:pt x="20726" y="6049"/>
                    <a:pt x="20691" y="6049"/>
                  </a:cubicBezTo>
                  <a:cubicBezTo>
                    <a:pt x="20670" y="6049"/>
                    <a:pt x="20649" y="6052"/>
                    <a:pt x="20633" y="6056"/>
                  </a:cubicBezTo>
                  <a:cubicBezTo>
                    <a:pt x="20580" y="6077"/>
                    <a:pt x="20543" y="6103"/>
                    <a:pt x="20527" y="6130"/>
                  </a:cubicBezTo>
                  <a:cubicBezTo>
                    <a:pt x="20490" y="6146"/>
                    <a:pt x="20485" y="6162"/>
                    <a:pt x="20485" y="6162"/>
                  </a:cubicBezTo>
                  <a:cubicBezTo>
                    <a:pt x="20485" y="6162"/>
                    <a:pt x="20485" y="6140"/>
                    <a:pt x="20500" y="6109"/>
                  </a:cubicBezTo>
                  <a:cubicBezTo>
                    <a:pt x="20511" y="6077"/>
                    <a:pt x="20538" y="6029"/>
                    <a:pt x="20596" y="5998"/>
                  </a:cubicBezTo>
                  <a:cubicBezTo>
                    <a:pt x="20627" y="5979"/>
                    <a:pt x="20671" y="5966"/>
                    <a:pt x="20720" y="5966"/>
                  </a:cubicBezTo>
                  <a:close/>
                  <a:moveTo>
                    <a:pt x="18452" y="1689"/>
                  </a:moveTo>
                  <a:cubicBezTo>
                    <a:pt x="18706" y="1752"/>
                    <a:pt x="18960" y="1811"/>
                    <a:pt x="19214" y="1869"/>
                  </a:cubicBezTo>
                  <a:cubicBezTo>
                    <a:pt x="19463" y="1938"/>
                    <a:pt x="19717" y="1996"/>
                    <a:pt x="19966" y="2070"/>
                  </a:cubicBezTo>
                  <a:cubicBezTo>
                    <a:pt x="20093" y="2102"/>
                    <a:pt x="20220" y="2139"/>
                    <a:pt x="20347" y="2181"/>
                  </a:cubicBezTo>
                  <a:cubicBezTo>
                    <a:pt x="20469" y="2218"/>
                    <a:pt x="20596" y="2261"/>
                    <a:pt x="20718" y="2308"/>
                  </a:cubicBezTo>
                  <a:cubicBezTo>
                    <a:pt x="20839" y="2345"/>
                    <a:pt x="20961" y="2393"/>
                    <a:pt x="21088" y="2446"/>
                  </a:cubicBezTo>
                  <a:lnTo>
                    <a:pt x="21273" y="2520"/>
                  </a:lnTo>
                  <a:lnTo>
                    <a:pt x="21448" y="2594"/>
                  </a:lnTo>
                  <a:lnTo>
                    <a:pt x="21628" y="2673"/>
                  </a:lnTo>
                  <a:lnTo>
                    <a:pt x="21808" y="2763"/>
                  </a:lnTo>
                  <a:lnTo>
                    <a:pt x="21988" y="2848"/>
                  </a:lnTo>
                  <a:cubicBezTo>
                    <a:pt x="22046" y="2875"/>
                    <a:pt x="22099" y="2917"/>
                    <a:pt x="22157" y="2943"/>
                  </a:cubicBezTo>
                  <a:cubicBezTo>
                    <a:pt x="22274" y="3007"/>
                    <a:pt x="22390" y="3065"/>
                    <a:pt x="22496" y="3139"/>
                  </a:cubicBezTo>
                  <a:cubicBezTo>
                    <a:pt x="22607" y="3213"/>
                    <a:pt x="22724" y="3277"/>
                    <a:pt x="22829" y="3356"/>
                  </a:cubicBezTo>
                  <a:lnTo>
                    <a:pt x="22988" y="3478"/>
                  </a:lnTo>
                  <a:lnTo>
                    <a:pt x="23068" y="3536"/>
                  </a:lnTo>
                  <a:cubicBezTo>
                    <a:pt x="23094" y="3557"/>
                    <a:pt x="23121" y="3579"/>
                    <a:pt x="23136" y="3605"/>
                  </a:cubicBezTo>
                  <a:lnTo>
                    <a:pt x="23290" y="3737"/>
                  </a:lnTo>
                  <a:cubicBezTo>
                    <a:pt x="23338" y="3780"/>
                    <a:pt x="23391" y="3822"/>
                    <a:pt x="23438" y="3870"/>
                  </a:cubicBezTo>
                  <a:cubicBezTo>
                    <a:pt x="23528" y="3960"/>
                    <a:pt x="23623" y="4055"/>
                    <a:pt x="23713" y="4150"/>
                  </a:cubicBezTo>
                  <a:lnTo>
                    <a:pt x="23967" y="4463"/>
                  </a:lnTo>
                  <a:lnTo>
                    <a:pt x="23967" y="4468"/>
                  </a:lnTo>
                  <a:cubicBezTo>
                    <a:pt x="23994" y="4510"/>
                    <a:pt x="23983" y="4563"/>
                    <a:pt x="23946" y="4590"/>
                  </a:cubicBezTo>
                  <a:lnTo>
                    <a:pt x="23158" y="5167"/>
                  </a:lnTo>
                  <a:lnTo>
                    <a:pt x="22364" y="5733"/>
                  </a:lnTo>
                  <a:cubicBezTo>
                    <a:pt x="22099" y="5918"/>
                    <a:pt x="21834" y="6109"/>
                    <a:pt x="21570" y="6294"/>
                  </a:cubicBezTo>
                  <a:cubicBezTo>
                    <a:pt x="21294" y="6479"/>
                    <a:pt x="21019" y="6665"/>
                    <a:pt x="20749" y="6844"/>
                  </a:cubicBezTo>
                  <a:cubicBezTo>
                    <a:pt x="20998" y="6638"/>
                    <a:pt x="21252" y="6437"/>
                    <a:pt x="21511" y="6230"/>
                  </a:cubicBezTo>
                  <a:cubicBezTo>
                    <a:pt x="21760" y="6024"/>
                    <a:pt x="22020" y="5828"/>
                    <a:pt x="22279" y="5627"/>
                  </a:cubicBezTo>
                  <a:lnTo>
                    <a:pt x="23052" y="5034"/>
                  </a:lnTo>
                  <a:lnTo>
                    <a:pt x="23756" y="4494"/>
                  </a:lnTo>
                  <a:lnTo>
                    <a:pt x="23570" y="4272"/>
                  </a:lnTo>
                  <a:cubicBezTo>
                    <a:pt x="23481" y="4177"/>
                    <a:pt x="23391" y="4087"/>
                    <a:pt x="23306" y="3991"/>
                  </a:cubicBezTo>
                  <a:cubicBezTo>
                    <a:pt x="23258" y="3949"/>
                    <a:pt x="23211" y="3907"/>
                    <a:pt x="23163" y="3870"/>
                  </a:cubicBezTo>
                  <a:lnTo>
                    <a:pt x="23020" y="3743"/>
                  </a:lnTo>
                  <a:cubicBezTo>
                    <a:pt x="22994" y="3722"/>
                    <a:pt x="22972" y="3700"/>
                    <a:pt x="22946" y="3679"/>
                  </a:cubicBezTo>
                  <a:lnTo>
                    <a:pt x="22867" y="3621"/>
                  </a:lnTo>
                  <a:lnTo>
                    <a:pt x="22713" y="3510"/>
                  </a:lnTo>
                  <a:cubicBezTo>
                    <a:pt x="22618" y="3430"/>
                    <a:pt x="22501" y="3367"/>
                    <a:pt x="22395" y="3293"/>
                  </a:cubicBezTo>
                  <a:cubicBezTo>
                    <a:pt x="22290" y="3219"/>
                    <a:pt x="22178" y="3160"/>
                    <a:pt x="22067" y="3092"/>
                  </a:cubicBezTo>
                  <a:cubicBezTo>
                    <a:pt x="22014" y="3060"/>
                    <a:pt x="21956" y="3028"/>
                    <a:pt x="21903" y="2991"/>
                  </a:cubicBezTo>
                  <a:lnTo>
                    <a:pt x="21728" y="2906"/>
                  </a:lnTo>
                  <a:lnTo>
                    <a:pt x="21559" y="2822"/>
                  </a:lnTo>
                  <a:lnTo>
                    <a:pt x="21379" y="2742"/>
                  </a:lnTo>
                  <a:lnTo>
                    <a:pt x="21199" y="2663"/>
                  </a:lnTo>
                  <a:lnTo>
                    <a:pt x="21019" y="2589"/>
                  </a:lnTo>
                  <a:cubicBezTo>
                    <a:pt x="20903" y="2536"/>
                    <a:pt x="20781" y="2488"/>
                    <a:pt x="20665" y="2446"/>
                  </a:cubicBezTo>
                  <a:cubicBezTo>
                    <a:pt x="20543" y="2398"/>
                    <a:pt x="20426" y="2351"/>
                    <a:pt x="20299" y="2308"/>
                  </a:cubicBezTo>
                  <a:cubicBezTo>
                    <a:pt x="20178" y="2261"/>
                    <a:pt x="20056" y="2218"/>
                    <a:pt x="19934" y="2176"/>
                  </a:cubicBezTo>
                  <a:cubicBezTo>
                    <a:pt x="19691" y="2086"/>
                    <a:pt x="19447" y="2007"/>
                    <a:pt x="19193" y="1927"/>
                  </a:cubicBezTo>
                  <a:cubicBezTo>
                    <a:pt x="18950" y="1848"/>
                    <a:pt x="18696" y="1768"/>
                    <a:pt x="18452" y="1689"/>
                  </a:cubicBezTo>
                  <a:close/>
                  <a:moveTo>
                    <a:pt x="10814" y="5532"/>
                  </a:moveTo>
                  <a:lnTo>
                    <a:pt x="11370" y="6283"/>
                  </a:lnTo>
                  <a:lnTo>
                    <a:pt x="10534" y="6903"/>
                  </a:lnTo>
                  <a:lnTo>
                    <a:pt x="10534" y="6903"/>
                  </a:lnTo>
                  <a:lnTo>
                    <a:pt x="11227" y="6305"/>
                  </a:lnTo>
                  <a:lnTo>
                    <a:pt x="11227" y="6305"/>
                  </a:lnTo>
                  <a:lnTo>
                    <a:pt x="10110" y="7019"/>
                  </a:lnTo>
                  <a:cubicBezTo>
                    <a:pt x="9898" y="6844"/>
                    <a:pt x="9703" y="6665"/>
                    <a:pt x="9544" y="6479"/>
                  </a:cubicBezTo>
                  <a:lnTo>
                    <a:pt x="10814" y="5532"/>
                  </a:lnTo>
                  <a:close/>
                  <a:moveTo>
                    <a:pt x="15366" y="6119"/>
                  </a:moveTo>
                  <a:cubicBezTo>
                    <a:pt x="15366" y="6119"/>
                    <a:pt x="15382" y="6130"/>
                    <a:pt x="15409" y="6151"/>
                  </a:cubicBezTo>
                  <a:cubicBezTo>
                    <a:pt x="15435" y="6178"/>
                    <a:pt x="15477" y="6209"/>
                    <a:pt x="15525" y="6257"/>
                  </a:cubicBezTo>
                  <a:cubicBezTo>
                    <a:pt x="15541" y="6283"/>
                    <a:pt x="15567" y="6310"/>
                    <a:pt x="15588" y="6336"/>
                  </a:cubicBezTo>
                  <a:cubicBezTo>
                    <a:pt x="15610" y="6363"/>
                    <a:pt x="15631" y="6400"/>
                    <a:pt x="15647" y="6432"/>
                  </a:cubicBezTo>
                  <a:cubicBezTo>
                    <a:pt x="15668" y="6474"/>
                    <a:pt x="15689" y="6506"/>
                    <a:pt x="15694" y="6553"/>
                  </a:cubicBezTo>
                  <a:cubicBezTo>
                    <a:pt x="15700" y="6575"/>
                    <a:pt x="15705" y="6590"/>
                    <a:pt x="15716" y="6622"/>
                  </a:cubicBezTo>
                  <a:cubicBezTo>
                    <a:pt x="15721" y="6638"/>
                    <a:pt x="15726" y="6659"/>
                    <a:pt x="15726" y="6686"/>
                  </a:cubicBezTo>
                  <a:lnTo>
                    <a:pt x="15737" y="6755"/>
                  </a:lnTo>
                  <a:lnTo>
                    <a:pt x="15737" y="6818"/>
                  </a:lnTo>
                  <a:cubicBezTo>
                    <a:pt x="15737" y="6839"/>
                    <a:pt x="15726" y="6866"/>
                    <a:pt x="15726" y="6887"/>
                  </a:cubicBezTo>
                  <a:cubicBezTo>
                    <a:pt x="15721" y="6903"/>
                    <a:pt x="15721" y="6924"/>
                    <a:pt x="15716" y="6945"/>
                  </a:cubicBezTo>
                  <a:cubicBezTo>
                    <a:pt x="15700" y="6982"/>
                    <a:pt x="15689" y="7024"/>
                    <a:pt x="15668" y="7051"/>
                  </a:cubicBezTo>
                  <a:cubicBezTo>
                    <a:pt x="15647" y="7083"/>
                    <a:pt x="15636" y="7114"/>
                    <a:pt x="15610" y="7136"/>
                  </a:cubicBezTo>
                  <a:cubicBezTo>
                    <a:pt x="15588" y="7162"/>
                    <a:pt x="15567" y="7183"/>
                    <a:pt x="15551" y="7204"/>
                  </a:cubicBezTo>
                  <a:cubicBezTo>
                    <a:pt x="15530" y="7220"/>
                    <a:pt x="15509" y="7236"/>
                    <a:pt x="15498" y="7247"/>
                  </a:cubicBezTo>
                  <a:cubicBezTo>
                    <a:pt x="15472" y="7273"/>
                    <a:pt x="15451" y="7289"/>
                    <a:pt x="15451" y="7289"/>
                  </a:cubicBezTo>
                  <a:cubicBezTo>
                    <a:pt x="15451" y="7289"/>
                    <a:pt x="15461" y="7268"/>
                    <a:pt x="15483" y="7241"/>
                  </a:cubicBezTo>
                  <a:cubicBezTo>
                    <a:pt x="15498" y="7231"/>
                    <a:pt x="15509" y="7210"/>
                    <a:pt x="15525" y="7189"/>
                  </a:cubicBezTo>
                  <a:cubicBezTo>
                    <a:pt x="15536" y="7167"/>
                    <a:pt x="15551" y="7141"/>
                    <a:pt x="15567" y="7114"/>
                  </a:cubicBezTo>
                  <a:cubicBezTo>
                    <a:pt x="15588" y="7088"/>
                    <a:pt x="15594" y="7056"/>
                    <a:pt x="15615" y="7030"/>
                  </a:cubicBezTo>
                  <a:cubicBezTo>
                    <a:pt x="15636" y="6998"/>
                    <a:pt x="15636" y="6961"/>
                    <a:pt x="15647" y="6924"/>
                  </a:cubicBezTo>
                  <a:cubicBezTo>
                    <a:pt x="15657" y="6887"/>
                    <a:pt x="15668" y="6850"/>
                    <a:pt x="15668" y="6813"/>
                  </a:cubicBezTo>
                  <a:lnTo>
                    <a:pt x="15668" y="6755"/>
                  </a:lnTo>
                  <a:lnTo>
                    <a:pt x="15663" y="6691"/>
                  </a:lnTo>
                  <a:cubicBezTo>
                    <a:pt x="15663" y="6670"/>
                    <a:pt x="15657" y="6654"/>
                    <a:pt x="15647" y="6633"/>
                  </a:cubicBezTo>
                  <a:cubicBezTo>
                    <a:pt x="15647" y="6612"/>
                    <a:pt x="15641" y="6590"/>
                    <a:pt x="15636" y="6575"/>
                  </a:cubicBezTo>
                  <a:cubicBezTo>
                    <a:pt x="15620" y="6532"/>
                    <a:pt x="15610" y="6500"/>
                    <a:pt x="15594" y="6458"/>
                  </a:cubicBezTo>
                  <a:cubicBezTo>
                    <a:pt x="15578" y="6426"/>
                    <a:pt x="15562" y="6395"/>
                    <a:pt x="15541" y="6363"/>
                  </a:cubicBezTo>
                  <a:cubicBezTo>
                    <a:pt x="15525" y="6326"/>
                    <a:pt x="15509" y="6299"/>
                    <a:pt x="15488" y="6273"/>
                  </a:cubicBezTo>
                  <a:cubicBezTo>
                    <a:pt x="15456" y="6230"/>
                    <a:pt x="15430" y="6188"/>
                    <a:pt x="15403" y="6162"/>
                  </a:cubicBezTo>
                  <a:cubicBezTo>
                    <a:pt x="15377" y="6135"/>
                    <a:pt x="15366" y="6119"/>
                    <a:pt x="15366" y="6119"/>
                  </a:cubicBezTo>
                  <a:close/>
                  <a:moveTo>
                    <a:pt x="10422" y="5013"/>
                  </a:moveTo>
                  <a:lnTo>
                    <a:pt x="10655" y="5325"/>
                  </a:lnTo>
                  <a:lnTo>
                    <a:pt x="9374" y="6278"/>
                  </a:lnTo>
                  <a:lnTo>
                    <a:pt x="9306" y="6331"/>
                  </a:lnTo>
                  <a:lnTo>
                    <a:pt x="7993" y="7300"/>
                  </a:lnTo>
                  <a:lnTo>
                    <a:pt x="7993" y="7300"/>
                  </a:lnTo>
                  <a:lnTo>
                    <a:pt x="10057" y="5654"/>
                  </a:lnTo>
                  <a:lnTo>
                    <a:pt x="7389" y="7511"/>
                  </a:lnTo>
                  <a:lnTo>
                    <a:pt x="7273" y="7363"/>
                  </a:lnTo>
                  <a:lnTo>
                    <a:pt x="10422" y="5013"/>
                  </a:lnTo>
                  <a:close/>
                  <a:moveTo>
                    <a:pt x="13445" y="7649"/>
                  </a:moveTo>
                  <a:lnTo>
                    <a:pt x="13523" y="7732"/>
                  </a:lnTo>
                  <a:lnTo>
                    <a:pt x="13523" y="7732"/>
                  </a:lnTo>
                  <a:cubicBezTo>
                    <a:pt x="13480" y="7702"/>
                    <a:pt x="13462" y="7676"/>
                    <a:pt x="13445" y="7649"/>
                  </a:cubicBezTo>
                  <a:close/>
                  <a:moveTo>
                    <a:pt x="15530" y="5198"/>
                  </a:moveTo>
                  <a:lnTo>
                    <a:pt x="15530" y="5198"/>
                  </a:lnTo>
                  <a:cubicBezTo>
                    <a:pt x="15848" y="5204"/>
                    <a:pt x="16160" y="5352"/>
                    <a:pt x="16361" y="5622"/>
                  </a:cubicBezTo>
                  <a:cubicBezTo>
                    <a:pt x="16705" y="6098"/>
                    <a:pt x="16536" y="6818"/>
                    <a:pt x="15663" y="7469"/>
                  </a:cubicBezTo>
                  <a:cubicBezTo>
                    <a:pt x="15176" y="7828"/>
                    <a:pt x="14766" y="7979"/>
                    <a:pt x="14435" y="7979"/>
                  </a:cubicBezTo>
                  <a:cubicBezTo>
                    <a:pt x="14117" y="7979"/>
                    <a:pt x="13873" y="7840"/>
                    <a:pt x="13704" y="7612"/>
                  </a:cubicBezTo>
                  <a:cubicBezTo>
                    <a:pt x="13355" y="7141"/>
                    <a:pt x="13450" y="6479"/>
                    <a:pt x="13921" y="6130"/>
                  </a:cubicBezTo>
                  <a:lnTo>
                    <a:pt x="14318" y="5839"/>
                  </a:lnTo>
                  <a:lnTo>
                    <a:pt x="14318" y="5839"/>
                  </a:lnTo>
                  <a:cubicBezTo>
                    <a:pt x="14308" y="5876"/>
                    <a:pt x="14297" y="5923"/>
                    <a:pt x="14308" y="5966"/>
                  </a:cubicBezTo>
                  <a:cubicBezTo>
                    <a:pt x="14323" y="6500"/>
                    <a:pt x="14895" y="6299"/>
                    <a:pt x="15207" y="6627"/>
                  </a:cubicBezTo>
                  <a:cubicBezTo>
                    <a:pt x="15403" y="6829"/>
                    <a:pt x="15398" y="7151"/>
                    <a:pt x="15366" y="7347"/>
                  </a:cubicBezTo>
                  <a:cubicBezTo>
                    <a:pt x="15355" y="7389"/>
                    <a:pt x="15392" y="7423"/>
                    <a:pt x="15430" y="7423"/>
                  </a:cubicBezTo>
                  <a:cubicBezTo>
                    <a:pt x="15445" y="7423"/>
                    <a:pt x="15460" y="7418"/>
                    <a:pt x="15472" y="7406"/>
                  </a:cubicBezTo>
                  <a:cubicBezTo>
                    <a:pt x="16107" y="6813"/>
                    <a:pt x="15689" y="6289"/>
                    <a:pt x="15472" y="6082"/>
                  </a:cubicBezTo>
                  <a:cubicBezTo>
                    <a:pt x="15409" y="6029"/>
                    <a:pt x="15398" y="5945"/>
                    <a:pt x="15435" y="5871"/>
                  </a:cubicBezTo>
                  <a:cubicBezTo>
                    <a:pt x="15536" y="5669"/>
                    <a:pt x="15541" y="5378"/>
                    <a:pt x="15530" y="5198"/>
                  </a:cubicBezTo>
                  <a:close/>
                  <a:moveTo>
                    <a:pt x="16509" y="6844"/>
                  </a:moveTo>
                  <a:cubicBezTo>
                    <a:pt x="16509" y="6845"/>
                    <a:pt x="16483" y="6897"/>
                    <a:pt x="16419" y="6982"/>
                  </a:cubicBezTo>
                  <a:cubicBezTo>
                    <a:pt x="16361" y="7067"/>
                    <a:pt x="16282" y="7194"/>
                    <a:pt x="16165" y="7326"/>
                  </a:cubicBezTo>
                  <a:cubicBezTo>
                    <a:pt x="16107" y="7395"/>
                    <a:pt x="16038" y="7464"/>
                    <a:pt x="15959" y="7533"/>
                  </a:cubicBezTo>
                  <a:cubicBezTo>
                    <a:pt x="15885" y="7596"/>
                    <a:pt x="15800" y="7670"/>
                    <a:pt x="15705" y="7739"/>
                  </a:cubicBezTo>
                  <a:lnTo>
                    <a:pt x="15567" y="7834"/>
                  </a:lnTo>
                  <a:cubicBezTo>
                    <a:pt x="15520" y="7871"/>
                    <a:pt x="15467" y="7898"/>
                    <a:pt x="15424" y="7930"/>
                  </a:cubicBezTo>
                  <a:cubicBezTo>
                    <a:pt x="15371" y="7961"/>
                    <a:pt x="15324" y="7988"/>
                    <a:pt x="15271" y="8014"/>
                  </a:cubicBezTo>
                  <a:lnTo>
                    <a:pt x="15112" y="8094"/>
                  </a:lnTo>
                  <a:cubicBezTo>
                    <a:pt x="15059" y="8115"/>
                    <a:pt x="15001" y="8141"/>
                    <a:pt x="14948" y="8162"/>
                  </a:cubicBezTo>
                  <a:cubicBezTo>
                    <a:pt x="14884" y="8178"/>
                    <a:pt x="14832" y="8194"/>
                    <a:pt x="14773" y="8205"/>
                  </a:cubicBezTo>
                  <a:cubicBezTo>
                    <a:pt x="14715" y="8221"/>
                    <a:pt x="14657" y="8226"/>
                    <a:pt x="14604" y="8242"/>
                  </a:cubicBezTo>
                  <a:cubicBezTo>
                    <a:pt x="14540" y="8247"/>
                    <a:pt x="14482" y="8247"/>
                    <a:pt x="14429" y="8247"/>
                  </a:cubicBezTo>
                  <a:cubicBezTo>
                    <a:pt x="14371" y="8247"/>
                    <a:pt x="14318" y="8231"/>
                    <a:pt x="14265" y="8226"/>
                  </a:cubicBezTo>
                  <a:cubicBezTo>
                    <a:pt x="14212" y="8215"/>
                    <a:pt x="14159" y="8200"/>
                    <a:pt x="14112" y="8178"/>
                  </a:cubicBezTo>
                  <a:cubicBezTo>
                    <a:pt x="14011" y="8141"/>
                    <a:pt x="13926" y="8099"/>
                    <a:pt x="13852" y="8046"/>
                  </a:cubicBezTo>
                  <a:cubicBezTo>
                    <a:pt x="13784" y="7993"/>
                    <a:pt x="13715" y="7940"/>
                    <a:pt x="13667" y="7887"/>
                  </a:cubicBezTo>
                  <a:cubicBezTo>
                    <a:pt x="13641" y="7861"/>
                    <a:pt x="13625" y="7834"/>
                    <a:pt x="13604" y="7818"/>
                  </a:cubicBezTo>
                  <a:cubicBezTo>
                    <a:pt x="13589" y="7801"/>
                    <a:pt x="13575" y="7786"/>
                    <a:pt x="13564" y="7771"/>
                  </a:cubicBezTo>
                  <a:lnTo>
                    <a:pt x="13564" y="7771"/>
                  </a:lnTo>
                  <a:lnTo>
                    <a:pt x="13593" y="7797"/>
                  </a:lnTo>
                  <a:cubicBezTo>
                    <a:pt x="13609" y="7818"/>
                    <a:pt x="13635" y="7845"/>
                    <a:pt x="13662" y="7866"/>
                  </a:cubicBezTo>
                  <a:cubicBezTo>
                    <a:pt x="13715" y="7908"/>
                    <a:pt x="13784" y="7956"/>
                    <a:pt x="13858" y="8004"/>
                  </a:cubicBezTo>
                  <a:cubicBezTo>
                    <a:pt x="13926" y="8046"/>
                    <a:pt x="14016" y="8088"/>
                    <a:pt x="14106" y="8115"/>
                  </a:cubicBezTo>
                  <a:cubicBezTo>
                    <a:pt x="14154" y="8125"/>
                    <a:pt x="14207" y="8136"/>
                    <a:pt x="14255" y="8147"/>
                  </a:cubicBezTo>
                  <a:cubicBezTo>
                    <a:pt x="14308" y="8147"/>
                    <a:pt x="14360" y="8162"/>
                    <a:pt x="14413" y="8162"/>
                  </a:cubicBezTo>
                  <a:cubicBezTo>
                    <a:pt x="14466" y="8152"/>
                    <a:pt x="14519" y="8162"/>
                    <a:pt x="14577" y="8147"/>
                  </a:cubicBezTo>
                  <a:cubicBezTo>
                    <a:pt x="14630" y="8136"/>
                    <a:pt x="14689" y="8136"/>
                    <a:pt x="14742" y="8115"/>
                  </a:cubicBezTo>
                  <a:cubicBezTo>
                    <a:pt x="14795" y="8104"/>
                    <a:pt x="14853" y="8088"/>
                    <a:pt x="14906" y="8067"/>
                  </a:cubicBezTo>
                  <a:cubicBezTo>
                    <a:pt x="14959" y="8046"/>
                    <a:pt x="15012" y="8030"/>
                    <a:pt x="15064" y="8004"/>
                  </a:cubicBezTo>
                  <a:cubicBezTo>
                    <a:pt x="15117" y="7983"/>
                    <a:pt x="15170" y="7951"/>
                    <a:pt x="15223" y="7930"/>
                  </a:cubicBezTo>
                  <a:cubicBezTo>
                    <a:pt x="15276" y="7903"/>
                    <a:pt x="15324" y="7877"/>
                    <a:pt x="15377" y="7845"/>
                  </a:cubicBezTo>
                  <a:cubicBezTo>
                    <a:pt x="15424" y="7818"/>
                    <a:pt x="15477" y="7781"/>
                    <a:pt x="15520" y="7755"/>
                  </a:cubicBezTo>
                  <a:cubicBezTo>
                    <a:pt x="15567" y="7723"/>
                    <a:pt x="15615" y="7691"/>
                    <a:pt x="15663" y="7665"/>
                  </a:cubicBezTo>
                  <a:cubicBezTo>
                    <a:pt x="15753" y="7607"/>
                    <a:pt x="15837" y="7543"/>
                    <a:pt x="15911" y="7480"/>
                  </a:cubicBezTo>
                  <a:cubicBezTo>
                    <a:pt x="15991" y="7411"/>
                    <a:pt x="16060" y="7353"/>
                    <a:pt x="16123" y="7289"/>
                  </a:cubicBezTo>
                  <a:cubicBezTo>
                    <a:pt x="16250" y="7162"/>
                    <a:pt x="16340" y="7051"/>
                    <a:pt x="16409" y="6972"/>
                  </a:cubicBezTo>
                  <a:cubicBezTo>
                    <a:pt x="16467" y="6892"/>
                    <a:pt x="16509" y="6845"/>
                    <a:pt x="16509" y="6844"/>
                  </a:cubicBezTo>
                  <a:close/>
                  <a:moveTo>
                    <a:pt x="1107" y="9754"/>
                  </a:moveTo>
                  <a:cubicBezTo>
                    <a:pt x="1205" y="9754"/>
                    <a:pt x="1288" y="9784"/>
                    <a:pt x="1355" y="9825"/>
                  </a:cubicBezTo>
                  <a:lnTo>
                    <a:pt x="413" y="10529"/>
                  </a:lnTo>
                  <a:cubicBezTo>
                    <a:pt x="403" y="10502"/>
                    <a:pt x="397" y="10470"/>
                    <a:pt x="397" y="10444"/>
                  </a:cubicBezTo>
                  <a:lnTo>
                    <a:pt x="985" y="9925"/>
                  </a:lnTo>
                  <a:lnTo>
                    <a:pt x="985" y="9925"/>
                  </a:lnTo>
                  <a:lnTo>
                    <a:pt x="418" y="10285"/>
                  </a:lnTo>
                  <a:cubicBezTo>
                    <a:pt x="450" y="10163"/>
                    <a:pt x="530" y="10042"/>
                    <a:pt x="694" y="9915"/>
                  </a:cubicBezTo>
                  <a:cubicBezTo>
                    <a:pt x="852" y="9796"/>
                    <a:pt x="990" y="9754"/>
                    <a:pt x="1107" y="9754"/>
                  </a:cubicBezTo>
                  <a:close/>
                  <a:moveTo>
                    <a:pt x="16838" y="951"/>
                  </a:moveTo>
                  <a:cubicBezTo>
                    <a:pt x="17006" y="951"/>
                    <a:pt x="17164" y="1012"/>
                    <a:pt x="17288" y="1176"/>
                  </a:cubicBezTo>
                  <a:cubicBezTo>
                    <a:pt x="17288" y="1176"/>
                    <a:pt x="16266" y="1398"/>
                    <a:pt x="15991" y="2573"/>
                  </a:cubicBezTo>
                  <a:cubicBezTo>
                    <a:pt x="15747" y="3610"/>
                    <a:pt x="16536" y="4230"/>
                    <a:pt x="16536" y="4230"/>
                  </a:cubicBezTo>
                  <a:cubicBezTo>
                    <a:pt x="16695" y="4113"/>
                    <a:pt x="16848" y="4044"/>
                    <a:pt x="16996" y="4013"/>
                  </a:cubicBezTo>
                  <a:cubicBezTo>
                    <a:pt x="16944" y="4002"/>
                    <a:pt x="16906" y="3965"/>
                    <a:pt x="16885" y="3944"/>
                  </a:cubicBezTo>
                  <a:cubicBezTo>
                    <a:pt x="16875" y="3933"/>
                    <a:pt x="16864" y="3917"/>
                    <a:pt x="16859" y="3912"/>
                  </a:cubicBezTo>
                  <a:cubicBezTo>
                    <a:pt x="16854" y="3907"/>
                    <a:pt x="16854" y="3902"/>
                    <a:pt x="16854" y="3902"/>
                  </a:cubicBezTo>
                  <a:lnTo>
                    <a:pt x="16854" y="3902"/>
                  </a:lnTo>
                  <a:cubicBezTo>
                    <a:pt x="16854" y="3902"/>
                    <a:pt x="16864" y="3912"/>
                    <a:pt x="16901" y="3933"/>
                  </a:cubicBezTo>
                  <a:cubicBezTo>
                    <a:pt x="16928" y="3954"/>
                    <a:pt x="16970" y="3965"/>
                    <a:pt x="17023" y="3965"/>
                  </a:cubicBezTo>
                  <a:cubicBezTo>
                    <a:pt x="17049" y="3965"/>
                    <a:pt x="17076" y="3960"/>
                    <a:pt x="17102" y="3954"/>
                  </a:cubicBezTo>
                  <a:lnTo>
                    <a:pt x="17145" y="3933"/>
                  </a:lnTo>
                  <a:lnTo>
                    <a:pt x="17155" y="3923"/>
                  </a:lnTo>
                  <a:lnTo>
                    <a:pt x="17176" y="3902"/>
                  </a:lnTo>
                  <a:cubicBezTo>
                    <a:pt x="17198" y="3880"/>
                    <a:pt x="17208" y="3854"/>
                    <a:pt x="17224" y="3822"/>
                  </a:cubicBezTo>
                  <a:cubicBezTo>
                    <a:pt x="17229" y="3790"/>
                    <a:pt x="17235" y="3764"/>
                    <a:pt x="17229" y="3727"/>
                  </a:cubicBezTo>
                  <a:cubicBezTo>
                    <a:pt x="17224" y="3695"/>
                    <a:pt x="17208" y="3669"/>
                    <a:pt x="17192" y="3642"/>
                  </a:cubicBezTo>
                  <a:cubicBezTo>
                    <a:pt x="17176" y="3621"/>
                    <a:pt x="17171" y="3621"/>
                    <a:pt x="17155" y="3610"/>
                  </a:cubicBezTo>
                  <a:cubicBezTo>
                    <a:pt x="17145" y="3594"/>
                    <a:pt x="17129" y="3589"/>
                    <a:pt x="17118" y="3584"/>
                  </a:cubicBezTo>
                  <a:cubicBezTo>
                    <a:pt x="17086" y="3568"/>
                    <a:pt x="17047" y="3561"/>
                    <a:pt x="17012" y="3561"/>
                  </a:cubicBezTo>
                  <a:cubicBezTo>
                    <a:pt x="16989" y="3561"/>
                    <a:pt x="16967" y="3564"/>
                    <a:pt x="16949" y="3568"/>
                  </a:cubicBezTo>
                  <a:cubicBezTo>
                    <a:pt x="16896" y="3589"/>
                    <a:pt x="16864" y="3616"/>
                    <a:pt x="16843" y="3642"/>
                  </a:cubicBezTo>
                  <a:cubicBezTo>
                    <a:pt x="16827" y="3669"/>
                    <a:pt x="16816" y="3690"/>
                    <a:pt x="16816" y="3690"/>
                  </a:cubicBezTo>
                  <a:cubicBezTo>
                    <a:pt x="16816" y="3690"/>
                    <a:pt x="16816" y="3669"/>
                    <a:pt x="16832" y="3637"/>
                  </a:cubicBezTo>
                  <a:cubicBezTo>
                    <a:pt x="16843" y="3600"/>
                    <a:pt x="16869" y="3557"/>
                    <a:pt x="16933" y="3520"/>
                  </a:cubicBezTo>
                  <a:cubicBezTo>
                    <a:pt x="16964" y="3502"/>
                    <a:pt x="17005" y="3491"/>
                    <a:pt x="17051" y="3491"/>
                  </a:cubicBezTo>
                  <a:cubicBezTo>
                    <a:pt x="17084" y="3491"/>
                    <a:pt x="17120" y="3497"/>
                    <a:pt x="17155" y="3510"/>
                  </a:cubicBezTo>
                  <a:cubicBezTo>
                    <a:pt x="17176" y="3515"/>
                    <a:pt x="17198" y="3531"/>
                    <a:pt x="17213" y="3542"/>
                  </a:cubicBezTo>
                  <a:cubicBezTo>
                    <a:pt x="17235" y="3557"/>
                    <a:pt x="17256" y="3579"/>
                    <a:pt x="17261" y="3589"/>
                  </a:cubicBezTo>
                  <a:cubicBezTo>
                    <a:pt x="17293" y="3626"/>
                    <a:pt x="17314" y="3669"/>
                    <a:pt x="17319" y="3716"/>
                  </a:cubicBezTo>
                  <a:cubicBezTo>
                    <a:pt x="17330" y="3759"/>
                    <a:pt x="17319" y="3806"/>
                    <a:pt x="17309" y="3854"/>
                  </a:cubicBezTo>
                  <a:cubicBezTo>
                    <a:pt x="17293" y="3902"/>
                    <a:pt x="17266" y="3933"/>
                    <a:pt x="17235" y="3965"/>
                  </a:cubicBezTo>
                  <a:lnTo>
                    <a:pt x="17213" y="3986"/>
                  </a:lnTo>
                  <a:cubicBezTo>
                    <a:pt x="17203" y="3991"/>
                    <a:pt x="17198" y="3997"/>
                    <a:pt x="17187" y="4007"/>
                  </a:cubicBezTo>
                  <a:cubicBezTo>
                    <a:pt x="17319" y="4007"/>
                    <a:pt x="17446" y="4034"/>
                    <a:pt x="17573" y="4076"/>
                  </a:cubicBezTo>
                  <a:cubicBezTo>
                    <a:pt x="17441" y="4034"/>
                    <a:pt x="17314" y="4007"/>
                    <a:pt x="17187" y="4007"/>
                  </a:cubicBezTo>
                  <a:cubicBezTo>
                    <a:pt x="17171" y="4013"/>
                    <a:pt x="17155" y="4018"/>
                    <a:pt x="17134" y="4029"/>
                  </a:cubicBezTo>
                  <a:cubicBezTo>
                    <a:pt x="17116" y="4034"/>
                    <a:pt x="17098" y="4035"/>
                    <a:pt x="17081" y="4035"/>
                  </a:cubicBezTo>
                  <a:cubicBezTo>
                    <a:pt x="17064" y="4035"/>
                    <a:pt x="17047" y="4034"/>
                    <a:pt x="17028" y="4034"/>
                  </a:cubicBezTo>
                  <a:cubicBezTo>
                    <a:pt x="17023" y="4034"/>
                    <a:pt x="17018" y="4029"/>
                    <a:pt x="17012" y="4029"/>
                  </a:cubicBezTo>
                  <a:cubicBezTo>
                    <a:pt x="16859" y="4060"/>
                    <a:pt x="16705" y="4124"/>
                    <a:pt x="16547" y="4246"/>
                  </a:cubicBezTo>
                  <a:cubicBezTo>
                    <a:pt x="16330" y="4410"/>
                    <a:pt x="16218" y="4574"/>
                    <a:pt x="16202" y="4775"/>
                  </a:cubicBezTo>
                  <a:lnTo>
                    <a:pt x="16144" y="4754"/>
                  </a:lnTo>
                  <a:cubicBezTo>
                    <a:pt x="16102" y="4748"/>
                    <a:pt x="16065" y="4733"/>
                    <a:pt x="16023" y="4727"/>
                  </a:cubicBezTo>
                  <a:cubicBezTo>
                    <a:pt x="15938" y="4717"/>
                    <a:pt x="15853" y="4701"/>
                    <a:pt x="15758" y="4701"/>
                  </a:cubicBezTo>
                  <a:lnTo>
                    <a:pt x="15626" y="4701"/>
                  </a:lnTo>
                  <a:cubicBezTo>
                    <a:pt x="15583" y="4701"/>
                    <a:pt x="15541" y="4706"/>
                    <a:pt x="15504" y="4711"/>
                  </a:cubicBezTo>
                  <a:lnTo>
                    <a:pt x="15382" y="4733"/>
                  </a:lnTo>
                  <a:cubicBezTo>
                    <a:pt x="15345" y="4738"/>
                    <a:pt x="15308" y="4754"/>
                    <a:pt x="15281" y="4759"/>
                  </a:cubicBezTo>
                  <a:cubicBezTo>
                    <a:pt x="15250" y="4770"/>
                    <a:pt x="15223" y="4775"/>
                    <a:pt x="15197" y="4785"/>
                  </a:cubicBezTo>
                  <a:cubicBezTo>
                    <a:pt x="15170" y="4796"/>
                    <a:pt x="15149" y="4801"/>
                    <a:pt x="15133" y="4807"/>
                  </a:cubicBezTo>
                  <a:cubicBezTo>
                    <a:pt x="15096" y="4823"/>
                    <a:pt x="15080" y="4828"/>
                    <a:pt x="15080" y="4828"/>
                  </a:cubicBezTo>
                  <a:cubicBezTo>
                    <a:pt x="15080" y="4828"/>
                    <a:pt x="15096" y="4828"/>
                    <a:pt x="15139" y="4823"/>
                  </a:cubicBezTo>
                  <a:cubicBezTo>
                    <a:pt x="15160" y="4823"/>
                    <a:pt x="15176" y="4812"/>
                    <a:pt x="15202" y="4812"/>
                  </a:cubicBezTo>
                  <a:cubicBezTo>
                    <a:pt x="15229" y="4807"/>
                    <a:pt x="15255" y="4807"/>
                    <a:pt x="15292" y="4807"/>
                  </a:cubicBezTo>
                  <a:cubicBezTo>
                    <a:pt x="15313" y="4807"/>
                    <a:pt x="15334" y="4804"/>
                    <a:pt x="15356" y="4804"/>
                  </a:cubicBezTo>
                  <a:cubicBezTo>
                    <a:pt x="15366" y="4804"/>
                    <a:pt x="15377" y="4805"/>
                    <a:pt x="15387" y="4807"/>
                  </a:cubicBezTo>
                  <a:cubicBezTo>
                    <a:pt x="15424" y="4807"/>
                    <a:pt x="15461" y="4807"/>
                    <a:pt x="15504" y="4812"/>
                  </a:cubicBezTo>
                  <a:cubicBezTo>
                    <a:pt x="15541" y="4823"/>
                    <a:pt x="15583" y="4823"/>
                    <a:pt x="15620" y="4828"/>
                  </a:cubicBezTo>
                  <a:cubicBezTo>
                    <a:pt x="15663" y="4833"/>
                    <a:pt x="15700" y="4838"/>
                    <a:pt x="15742" y="4854"/>
                  </a:cubicBezTo>
                  <a:cubicBezTo>
                    <a:pt x="15800" y="4865"/>
                    <a:pt x="15858" y="4886"/>
                    <a:pt x="15917" y="4907"/>
                  </a:cubicBezTo>
                  <a:cubicBezTo>
                    <a:pt x="15788" y="4869"/>
                    <a:pt x="15654" y="4849"/>
                    <a:pt x="15519" y="4849"/>
                  </a:cubicBezTo>
                  <a:cubicBezTo>
                    <a:pt x="15225" y="4849"/>
                    <a:pt x="14926" y="4941"/>
                    <a:pt x="14673" y="5130"/>
                  </a:cubicBezTo>
                  <a:lnTo>
                    <a:pt x="13715" y="5844"/>
                  </a:lnTo>
                  <a:cubicBezTo>
                    <a:pt x="13709" y="5844"/>
                    <a:pt x="13709" y="5855"/>
                    <a:pt x="13704" y="5855"/>
                  </a:cubicBezTo>
                  <a:lnTo>
                    <a:pt x="11560" y="7453"/>
                  </a:lnTo>
                  <a:lnTo>
                    <a:pt x="11560" y="7453"/>
                  </a:lnTo>
                  <a:lnTo>
                    <a:pt x="14588" y="5077"/>
                  </a:lnTo>
                  <a:lnTo>
                    <a:pt x="10957" y="7660"/>
                  </a:lnTo>
                  <a:cubicBezTo>
                    <a:pt x="10936" y="7644"/>
                    <a:pt x="10915" y="7638"/>
                    <a:pt x="10904" y="7628"/>
                  </a:cubicBezTo>
                  <a:cubicBezTo>
                    <a:pt x="10825" y="7564"/>
                    <a:pt x="10740" y="7506"/>
                    <a:pt x="10645" y="7443"/>
                  </a:cubicBezTo>
                  <a:lnTo>
                    <a:pt x="11762" y="6606"/>
                  </a:lnTo>
                  <a:cubicBezTo>
                    <a:pt x="11787" y="6611"/>
                    <a:pt x="11814" y="6613"/>
                    <a:pt x="11840" y="6613"/>
                  </a:cubicBezTo>
                  <a:cubicBezTo>
                    <a:pt x="11931" y="6613"/>
                    <a:pt x="12022" y="6585"/>
                    <a:pt x="12100" y="6527"/>
                  </a:cubicBezTo>
                  <a:lnTo>
                    <a:pt x="14080" y="5050"/>
                  </a:lnTo>
                  <a:cubicBezTo>
                    <a:pt x="14244" y="4928"/>
                    <a:pt x="14297" y="4706"/>
                    <a:pt x="14218" y="4521"/>
                  </a:cubicBezTo>
                  <a:cubicBezTo>
                    <a:pt x="14382" y="4336"/>
                    <a:pt x="14196" y="3764"/>
                    <a:pt x="13784" y="3208"/>
                  </a:cubicBezTo>
                  <a:cubicBezTo>
                    <a:pt x="13412" y="2714"/>
                    <a:pt x="12982" y="2388"/>
                    <a:pt x="12731" y="2388"/>
                  </a:cubicBezTo>
                  <a:cubicBezTo>
                    <a:pt x="12700" y="2388"/>
                    <a:pt x="12671" y="2393"/>
                    <a:pt x="12646" y="2404"/>
                  </a:cubicBezTo>
                  <a:cubicBezTo>
                    <a:pt x="12561" y="2328"/>
                    <a:pt x="12453" y="2287"/>
                    <a:pt x="12344" y="2287"/>
                  </a:cubicBezTo>
                  <a:cubicBezTo>
                    <a:pt x="12255" y="2287"/>
                    <a:pt x="12166" y="2315"/>
                    <a:pt x="12090" y="2372"/>
                  </a:cubicBezTo>
                  <a:lnTo>
                    <a:pt x="10110" y="3849"/>
                  </a:lnTo>
                  <a:cubicBezTo>
                    <a:pt x="9999" y="3928"/>
                    <a:pt x="9935" y="4055"/>
                    <a:pt x="9935" y="4177"/>
                  </a:cubicBezTo>
                  <a:lnTo>
                    <a:pt x="508" y="11206"/>
                  </a:lnTo>
                  <a:lnTo>
                    <a:pt x="323" y="10978"/>
                  </a:lnTo>
                  <a:lnTo>
                    <a:pt x="524" y="10825"/>
                  </a:lnTo>
                  <a:lnTo>
                    <a:pt x="551" y="10809"/>
                  </a:lnTo>
                  <a:lnTo>
                    <a:pt x="1578" y="10042"/>
                  </a:lnTo>
                  <a:lnTo>
                    <a:pt x="1583" y="10031"/>
                  </a:lnTo>
                  <a:cubicBezTo>
                    <a:pt x="1789" y="9883"/>
                    <a:pt x="7876" y="5341"/>
                    <a:pt x="8358" y="4976"/>
                  </a:cubicBezTo>
                  <a:cubicBezTo>
                    <a:pt x="8845" y="4616"/>
                    <a:pt x="8395" y="4457"/>
                    <a:pt x="9020" y="3991"/>
                  </a:cubicBezTo>
                  <a:lnTo>
                    <a:pt x="12275" y="1562"/>
                  </a:lnTo>
                  <a:cubicBezTo>
                    <a:pt x="12353" y="1505"/>
                    <a:pt x="12447" y="1475"/>
                    <a:pt x="12542" y="1475"/>
                  </a:cubicBezTo>
                  <a:cubicBezTo>
                    <a:pt x="12589" y="1475"/>
                    <a:pt x="12637" y="1483"/>
                    <a:pt x="12683" y="1498"/>
                  </a:cubicBezTo>
                  <a:cubicBezTo>
                    <a:pt x="12751" y="1520"/>
                    <a:pt x="12831" y="1546"/>
                    <a:pt x="12915" y="1573"/>
                  </a:cubicBezTo>
                  <a:cubicBezTo>
                    <a:pt x="13676" y="1790"/>
                    <a:pt x="14223" y="1866"/>
                    <a:pt x="14622" y="1866"/>
                  </a:cubicBezTo>
                  <a:cubicBezTo>
                    <a:pt x="15274" y="1866"/>
                    <a:pt x="15536" y="1664"/>
                    <a:pt x="15700" y="1546"/>
                  </a:cubicBezTo>
                  <a:cubicBezTo>
                    <a:pt x="15763" y="1498"/>
                    <a:pt x="15800" y="1456"/>
                    <a:pt x="15832" y="1430"/>
                  </a:cubicBezTo>
                  <a:cubicBezTo>
                    <a:pt x="15874" y="1398"/>
                    <a:pt x="15922" y="1361"/>
                    <a:pt x="15980" y="1318"/>
                  </a:cubicBezTo>
                  <a:cubicBezTo>
                    <a:pt x="16204" y="1149"/>
                    <a:pt x="16537" y="951"/>
                    <a:pt x="16838" y="951"/>
                  </a:cubicBezTo>
                  <a:close/>
                  <a:moveTo>
                    <a:pt x="9957" y="4383"/>
                  </a:moveTo>
                  <a:cubicBezTo>
                    <a:pt x="9972" y="4410"/>
                    <a:pt x="9983" y="4431"/>
                    <a:pt x="9999" y="4457"/>
                  </a:cubicBezTo>
                  <a:lnTo>
                    <a:pt x="10025" y="4494"/>
                  </a:lnTo>
                  <a:lnTo>
                    <a:pt x="678" y="11455"/>
                  </a:lnTo>
                  <a:lnTo>
                    <a:pt x="604" y="11354"/>
                  </a:lnTo>
                  <a:lnTo>
                    <a:pt x="9957" y="4383"/>
                  </a:lnTo>
                  <a:close/>
                  <a:moveTo>
                    <a:pt x="6590" y="7818"/>
                  </a:moveTo>
                  <a:cubicBezTo>
                    <a:pt x="6590" y="7819"/>
                    <a:pt x="6505" y="7882"/>
                    <a:pt x="6357" y="8004"/>
                  </a:cubicBezTo>
                  <a:cubicBezTo>
                    <a:pt x="6209" y="8120"/>
                    <a:pt x="6003" y="8284"/>
                    <a:pt x="5743" y="8485"/>
                  </a:cubicBezTo>
                  <a:cubicBezTo>
                    <a:pt x="5484" y="8681"/>
                    <a:pt x="5188" y="8914"/>
                    <a:pt x="4865" y="9158"/>
                  </a:cubicBezTo>
                  <a:cubicBezTo>
                    <a:pt x="4542" y="9406"/>
                    <a:pt x="4198" y="9660"/>
                    <a:pt x="3854" y="9925"/>
                  </a:cubicBezTo>
                  <a:cubicBezTo>
                    <a:pt x="3499" y="10184"/>
                    <a:pt x="3155" y="10444"/>
                    <a:pt x="2832" y="10682"/>
                  </a:cubicBezTo>
                  <a:cubicBezTo>
                    <a:pt x="2509" y="10920"/>
                    <a:pt x="2197" y="11137"/>
                    <a:pt x="1932" y="11328"/>
                  </a:cubicBezTo>
                  <a:cubicBezTo>
                    <a:pt x="1668" y="11524"/>
                    <a:pt x="1451" y="11672"/>
                    <a:pt x="1292" y="11783"/>
                  </a:cubicBezTo>
                  <a:cubicBezTo>
                    <a:pt x="1138" y="11894"/>
                    <a:pt x="1048" y="11952"/>
                    <a:pt x="1048" y="11952"/>
                  </a:cubicBezTo>
                  <a:cubicBezTo>
                    <a:pt x="1048" y="11952"/>
                    <a:pt x="1133" y="11884"/>
                    <a:pt x="1276" y="11767"/>
                  </a:cubicBezTo>
                  <a:cubicBezTo>
                    <a:pt x="1429" y="11645"/>
                    <a:pt x="1636" y="11481"/>
                    <a:pt x="1895" y="11285"/>
                  </a:cubicBezTo>
                  <a:cubicBezTo>
                    <a:pt x="2149" y="11084"/>
                    <a:pt x="2451" y="10851"/>
                    <a:pt x="2774" y="10608"/>
                  </a:cubicBezTo>
                  <a:cubicBezTo>
                    <a:pt x="3097" y="10364"/>
                    <a:pt x="3441" y="10105"/>
                    <a:pt x="3785" y="9840"/>
                  </a:cubicBezTo>
                  <a:cubicBezTo>
                    <a:pt x="4134" y="9581"/>
                    <a:pt x="4478" y="9327"/>
                    <a:pt x="4806" y="9089"/>
                  </a:cubicBezTo>
                  <a:cubicBezTo>
                    <a:pt x="5129" y="8851"/>
                    <a:pt x="5442" y="8628"/>
                    <a:pt x="5706" y="8438"/>
                  </a:cubicBezTo>
                  <a:cubicBezTo>
                    <a:pt x="5971" y="8247"/>
                    <a:pt x="6188" y="8094"/>
                    <a:pt x="6347" y="7988"/>
                  </a:cubicBezTo>
                  <a:cubicBezTo>
                    <a:pt x="6500" y="7882"/>
                    <a:pt x="6590" y="7819"/>
                    <a:pt x="6590" y="7818"/>
                  </a:cubicBezTo>
                  <a:close/>
                  <a:moveTo>
                    <a:pt x="14546" y="0"/>
                  </a:moveTo>
                  <a:cubicBezTo>
                    <a:pt x="14360" y="0"/>
                    <a:pt x="14184" y="134"/>
                    <a:pt x="14112" y="191"/>
                  </a:cubicBezTo>
                  <a:cubicBezTo>
                    <a:pt x="13847" y="387"/>
                    <a:pt x="13794" y="599"/>
                    <a:pt x="13757" y="736"/>
                  </a:cubicBezTo>
                  <a:cubicBezTo>
                    <a:pt x="13731" y="837"/>
                    <a:pt x="13720" y="853"/>
                    <a:pt x="13688" y="879"/>
                  </a:cubicBezTo>
                  <a:cubicBezTo>
                    <a:pt x="13625" y="921"/>
                    <a:pt x="13609" y="921"/>
                    <a:pt x="13577" y="921"/>
                  </a:cubicBezTo>
                  <a:cubicBezTo>
                    <a:pt x="13571" y="921"/>
                    <a:pt x="13564" y="921"/>
                    <a:pt x="13557" y="921"/>
                  </a:cubicBezTo>
                  <a:cubicBezTo>
                    <a:pt x="13481" y="921"/>
                    <a:pt x="13358" y="926"/>
                    <a:pt x="13217" y="1033"/>
                  </a:cubicBezTo>
                  <a:lnTo>
                    <a:pt x="12894" y="1281"/>
                  </a:lnTo>
                  <a:cubicBezTo>
                    <a:pt x="12868" y="1271"/>
                    <a:pt x="12836" y="1260"/>
                    <a:pt x="12810" y="1255"/>
                  </a:cubicBezTo>
                  <a:cubicBezTo>
                    <a:pt x="12733" y="1230"/>
                    <a:pt x="12654" y="1218"/>
                    <a:pt x="12576" y="1218"/>
                  </a:cubicBezTo>
                  <a:cubicBezTo>
                    <a:pt x="12420" y="1218"/>
                    <a:pt x="12266" y="1266"/>
                    <a:pt x="12132" y="1361"/>
                  </a:cubicBezTo>
                  <a:lnTo>
                    <a:pt x="8877" y="3785"/>
                  </a:lnTo>
                  <a:cubicBezTo>
                    <a:pt x="8496" y="4071"/>
                    <a:pt x="8422" y="4298"/>
                    <a:pt x="8385" y="4516"/>
                  </a:cubicBezTo>
                  <a:cubicBezTo>
                    <a:pt x="8363" y="4621"/>
                    <a:pt x="8358" y="4658"/>
                    <a:pt x="8215" y="4764"/>
                  </a:cubicBezTo>
                  <a:lnTo>
                    <a:pt x="1646" y="9671"/>
                  </a:lnTo>
                  <a:cubicBezTo>
                    <a:pt x="1562" y="9597"/>
                    <a:pt x="1440" y="9523"/>
                    <a:pt x="1297" y="9496"/>
                  </a:cubicBezTo>
                  <a:cubicBezTo>
                    <a:pt x="1254" y="9488"/>
                    <a:pt x="1204" y="9482"/>
                    <a:pt x="1148" y="9482"/>
                  </a:cubicBezTo>
                  <a:cubicBezTo>
                    <a:pt x="988" y="9482"/>
                    <a:pt x="779" y="9529"/>
                    <a:pt x="556" y="9697"/>
                  </a:cubicBezTo>
                  <a:cubicBezTo>
                    <a:pt x="244" y="9925"/>
                    <a:pt x="164" y="10179"/>
                    <a:pt x="143" y="10349"/>
                  </a:cubicBezTo>
                  <a:cubicBezTo>
                    <a:pt x="133" y="10502"/>
                    <a:pt x="164" y="10634"/>
                    <a:pt x="207" y="10746"/>
                  </a:cubicBezTo>
                  <a:lnTo>
                    <a:pt x="180" y="10767"/>
                  </a:lnTo>
                  <a:cubicBezTo>
                    <a:pt x="27" y="10846"/>
                    <a:pt x="0" y="11026"/>
                    <a:pt x="96" y="11153"/>
                  </a:cubicBezTo>
                  <a:lnTo>
                    <a:pt x="821" y="12122"/>
                  </a:lnTo>
                  <a:cubicBezTo>
                    <a:pt x="875" y="12198"/>
                    <a:pt x="962" y="12238"/>
                    <a:pt x="1050" y="12238"/>
                  </a:cubicBezTo>
                  <a:cubicBezTo>
                    <a:pt x="1108" y="12238"/>
                    <a:pt x="1167" y="12221"/>
                    <a:pt x="1218" y="12185"/>
                  </a:cubicBezTo>
                  <a:lnTo>
                    <a:pt x="7188" y="7728"/>
                  </a:lnTo>
                  <a:lnTo>
                    <a:pt x="7273" y="7845"/>
                  </a:lnTo>
                  <a:cubicBezTo>
                    <a:pt x="7327" y="7918"/>
                    <a:pt x="7413" y="7957"/>
                    <a:pt x="7501" y="7957"/>
                  </a:cubicBezTo>
                  <a:cubicBezTo>
                    <a:pt x="7560" y="7957"/>
                    <a:pt x="7619" y="7939"/>
                    <a:pt x="7670" y="7903"/>
                  </a:cubicBezTo>
                  <a:lnTo>
                    <a:pt x="9321" y="6670"/>
                  </a:lnTo>
                  <a:cubicBezTo>
                    <a:pt x="9713" y="7109"/>
                    <a:pt x="10285" y="7543"/>
                    <a:pt x="10719" y="7855"/>
                  </a:cubicBezTo>
                  <a:cubicBezTo>
                    <a:pt x="10895" y="7980"/>
                    <a:pt x="11100" y="8041"/>
                    <a:pt x="11305" y="8041"/>
                  </a:cubicBezTo>
                  <a:cubicBezTo>
                    <a:pt x="11519" y="8041"/>
                    <a:pt x="11731" y="7975"/>
                    <a:pt x="11910" y="7845"/>
                  </a:cubicBezTo>
                  <a:lnTo>
                    <a:pt x="12360" y="7511"/>
                  </a:lnTo>
                  <a:cubicBezTo>
                    <a:pt x="12486" y="7417"/>
                    <a:pt x="12583" y="7361"/>
                    <a:pt x="12679" y="7361"/>
                  </a:cubicBezTo>
                  <a:cubicBezTo>
                    <a:pt x="12824" y="7361"/>
                    <a:pt x="12965" y="7488"/>
                    <a:pt x="13201" y="7797"/>
                  </a:cubicBezTo>
                  <a:cubicBezTo>
                    <a:pt x="13540" y="8251"/>
                    <a:pt x="13936" y="8478"/>
                    <a:pt x="14395" y="8478"/>
                  </a:cubicBezTo>
                  <a:cubicBezTo>
                    <a:pt x="14842" y="8478"/>
                    <a:pt x="15348" y="8264"/>
                    <a:pt x="15922" y="7840"/>
                  </a:cubicBezTo>
                  <a:cubicBezTo>
                    <a:pt x="16589" y="7342"/>
                    <a:pt x="16944" y="6844"/>
                    <a:pt x="17012" y="6320"/>
                  </a:cubicBezTo>
                  <a:cubicBezTo>
                    <a:pt x="17060" y="5939"/>
                    <a:pt x="16944" y="5569"/>
                    <a:pt x="16663" y="5182"/>
                  </a:cubicBezTo>
                  <a:cubicBezTo>
                    <a:pt x="16382" y="4807"/>
                    <a:pt x="16441" y="4664"/>
                    <a:pt x="16705" y="4468"/>
                  </a:cubicBezTo>
                  <a:cubicBezTo>
                    <a:pt x="16868" y="4348"/>
                    <a:pt x="17024" y="4293"/>
                    <a:pt x="17185" y="4293"/>
                  </a:cubicBezTo>
                  <a:cubicBezTo>
                    <a:pt x="17598" y="4293"/>
                    <a:pt x="18038" y="4660"/>
                    <a:pt x="18690" y="5235"/>
                  </a:cubicBezTo>
                  <a:cubicBezTo>
                    <a:pt x="18786" y="5325"/>
                    <a:pt x="18881" y="5410"/>
                    <a:pt x="18981" y="5495"/>
                  </a:cubicBezTo>
                  <a:cubicBezTo>
                    <a:pt x="19484" y="5929"/>
                    <a:pt x="20543" y="7046"/>
                    <a:pt x="20559" y="7051"/>
                  </a:cubicBezTo>
                  <a:cubicBezTo>
                    <a:pt x="20612" y="7110"/>
                    <a:pt x="20684" y="7139"/>
                    <a:pt x="20759" y="7139"/>
                  </a:cubicBezTo>
                  <a:cubicBezTo>
                    <a:pt x="20819" y="7139"/>
                    <a:pt x="20880" y="7120"/>
                    <a:pt x="20935" y="7083"/>
                  </a:cubicBezTo>
                  <a:lnTo>
                    <a:pt x="24063" y="4754"/>
                  </a:lnTo>
                  <a:cubicBezTo>
                    <a:pt x="24190" y="4664"/>
                    <a:pt x="24216" y="4484"/>
                    <a:pt x="24121" y="4357"/>
                  </a:cubicBezTo>
                  <a:cubicBezTo>
                    <a:pt x="22824" y="2615"/>
                    <a:pt x="20490" y="1970"/>
                    <a:pt x="18950" y="1541"/>
                  </a:cubicBezTo>
                  <a:cubicBezTo>
                    <a:pt x="18341" y="1366"/>
                    <a:pt x="17647" y="1176"/>
                    <a:pt x="17531" y="1022"/>
                  </a:cubicBezTo>
                  <a:cubicBezTo>
                    <a:pt x="17367" y="799"/>
                    <a:pt x="17135" y="683"/>
                    <a:pt x="16864" y="683"/>
                  </a:cubicBezTo>
                  <a:cubicBezTo>
                    <a:pt x="16776" y="683"/>
                    <a:pt x="16684" y="696"/>
                    <a:pt x="16589" y="720"/>
                  </a:cubicBezTo>
                  <a:cubicBezTo>
                    <a:pt x="16356" y="779"/>
                    <a:pt x="16097" y="911"/>
                    <a:pt x="15832" y="1107"/>
                  </a:cubicBezTo>
                  <a:cubicBezTo>
                    <a:pt x="15689" y="1213"/>
                    <a:pt x="15588" y="1308"/>
                    <a:pt x="15546" y="1345"/>
                  </a:cubicBezTo>
                  <a:cubicBezTo>
                    <a:pt x="15451" y="1414"/>
                    <a:pt x="15334" y="1472"/>
                    <a:pt x="15197" y="1514"/>
                  </a:cubicBezTo>
                  <a:cubicBezTo>
                    <a:pt x="14980" y="1467"/>
                    <a:pt x="14826" y="1371"/>
                    <a:pt x="14752" y="1250"/>
                  </a:cubicBezTo>
                  <a:cubicBezTo>
                    <a:pt x="14689" y="1128"/>
                    <a:pt x="14715" y="1017"/>
                    <a:pt x="14747" y="937"/>
                  </a:cubicBezTo>
                  <a:cubicBezTo>
                    <a:pt x="14847" y="710"/>
                    <a:pt x="15027" y="286"/>
                    <a:pt x="14763" y="75"/>
                  </a:cubicBezTo>
                  <a:cubicBezTo>
                    <a:pt x="14693" y="21"/>
                    <a:pt x="14618" y="0"/>
                    <a:pt x="14546" y="0"/>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2173;p45">
              <a:extLst>
                <a:ext uri="{FF2B5EF4-FFF2-40B4-BE49-F238E27FC236}">
                  <a16:creationId xmlns:a16="http://schemas.microsoft.com/office/drawing/2014/main" id="{4094345B-8553-F12F-26F0-97B3389BE6F7}"/>
                </a:ext>
              </a:extLst>
            </p:cNvPr>
            <p:cNvSpPr>
              <a:spLocks/>
            </p:cNvSpPr>
            <p:nvPr/>
          </p:nvSpPr>
          <p:spPr>
            <a:xfrm>
              <a:off x="4866258" y="2029662"/>
              <a:ext cx="78995" cy="93453"/>
            </a:xfrm>
            <a:custGeom>
              <a:avLst/>
              <a:gdLst/>
              <a:ahLst/>
              <a:cxnLst/>
              <a:rect l="l" t="t" r="r" b="b"/>
              <a:pathLst>
                <a:path w="377" h="446" extrusionOk="0">
                  <a:moveTo>
                    <a:pt x="160" y="1"/>
                  </a:moveTo>
                  <a:cubicBezTo>
                    <a:pt x="141" y="1"/>
                    <a:pt x="122" y="6"/>
                    <a:pt x="106" y="17"/>
                  </a:cubicBezTo>
                  <a:cubicBezTo>
                    <a:pt x="37" y="22"/>
                    <a:pt x="0" y="43"/>
                    <a:pt x="0" y="43"/>
                  </a:cubicBezTo>
                  <a:cubicBezTo>
                    <a:pt x="0" y="43"/>
                    <a:pt x="37" y="48"/>
                    <a:pt x="96" y="70"/>
                  </a:cubicBezTo>
                  <a:cubicBezTo>
                    <a:pt x="112" y="70"/>
                    <a:pt x="133" y="75"/>
                    <a:pt x="143" y="80"/>
                  </a:cubicBezTo>
                  <a:cubicBezTo>
                    <a:pt x="164" y="91"/>
                    <a:pt x="175" y="96"/>
                    <a:pt x="191" y="101"/>
                  </a:cubicBezTo>
                  <a:cubicBezTo>
                    <a:pt x="207" y="107"/>
                    <a:pt x="217" y="117"/>
                    <a:pt x="228" y="128"/>
                  </a:cubicBezTo>
                  <a:cubicBezTo>
                    <a:pt x="239" y="128"/>
                    <a:pt x="244" y="133"/>
                    <a:pt x="249" y="144"/>
                  </a:cubicBezTo>
                  <a:lnTo>
                    <a:pt x="265" y="160"/>
                  </a:lnTo>
                  <a:cubicBezTo>
                    <a:pt x="276" y="176"/>
                    <a:pt x="281" y="186"/>
                    <a:pt x="292" y="202"/>
                  </a:cubicBezTo>
                  <a:cubicBezTo>
                    <a:pt x="292" y="213"/>
                    <a:pt x="302" y="228"/>
                    <a:pt x="302" y="250"/>
                  </a:cubicBezTo>
                  <a:cubicBezTo>
                    <a:pt x="302" y="260"/>
                    <a:pt x="307" y="281"/>
                    <a:pt x="307" y="292"/>
                  </a:cubicBezTo>
                  <a:lnTo>
                    <a:pt x="307" y="340"/>
                  </a:lnTo>
                  <a:lnTo>
                    <a:pt x="307" y="414"/>
                  </a:lnTo>
                  <a:lnTo>
                    <a:pt x="307" y="445"/>
                  </a:lnTo>
                  <a:lnTo>
                    <a:pt x="323" y="419"/>
                  </a:lnTo>
                  <a:cubicBezTo>
                    <a:pt x="329" y="398"/>
                    <a:pt x="350" y="382"/>
                    <a:pt x="355" y="345"/>
                  </a:cubicBezTo>
                  <a:cubicBezTo>
                    <a:pt x="371" y="313"/>
                    <a:pt x="376" y="281"/>
                    <a:pt x="376" y="234"/>
                  </a:cubicBezTo>
                  <a:cubicBezTo>
                    <a:pt x="376" y="213"/>
                    <a:pt x="371" y="186"/>
                    <a:pt x="360" y="170"/>
                  </a:cubicBezTo>
                  <a:cubicBezTo>
                    <a:pt x="355" y="149"/>
                    <a:pt x="344" y="123"/>
                    <a:pt x="329" y="101"/>
                  </a:cubicBezTo>
                  <a:lnTo>
                    <a:pt x="302" y="75"/>
                  </a:lnTo>
                  <a:cubicBezTo>
                    <a:pt x="297" y="59"/>
                    <a:pt x="286" y="54"/>
                    <a:pt x="276" y="48"/>
                  </a:cubicBezTo>
                  <a:cubicBezTo>
                    <a:pt x="265" y="27"/>
                    <a:pt x="239" y="22"/>
                    <a:pt x="217" y="17"/>
                  </a:cubicBezTo>
                  <a:cubicBezTo>
                    <a:pt x="199" y="6"/>
                    <a:pt x="179" y="1"/>
                    <a:pt x="160"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2174;p45">
              <a:extLst>
                <a:ext uri="{FF2B5EF4-FFF2-40B4-BE49-F238E27FC236}">
                  <a16:creationId xmlns:a16="http://schemas.microsoft.com/office/drawing/2014/main" id="{802E07CA-BCC2-9A82-515D-D102137FB404}"/>
                </a:ext>
              </a:extLst>
            </p:cNvPr>
            <p:cNvSpPr>
              <a:spLocks/>
            </p:cNvSpPr>
            <p:nvPr/>
          </p:nvSpPr>
          <p:spPr>
            <a:xfrm>
              <a:off x="5645937" y="1574971"/>
              <a:ext cx="294187" cy="639082"/>
            </a:xfrm>
            <a:custGeom>
              <a:avLst/>
              <a:gdLst/>
              <a:ahLst/>
              <a:cxnLst/>
              <a:rect l="l" t="t" r="r" b="b"/>
              <a:pathLst>
                <a:path w="1404" h="3050" extrusionOk="0">
                  <a:moveTo>
                    <a:pt x="1403" y="1"/>
                  </a:moveTo>
                  <a:cubicBezTo>
                    <a:pt x="1403" y="1"/>
                    <a:pt x="1345" y="6"/>
                    <a:pt x="1250" y="43"/>
                  </a:cubicBezTo>
                  <a:cubicBezTo>
                    <a:pt x="1202" y="54"/>
                    <a:pt x="1133" y="75"/>
                    <a:pt x="1070" y="107"/>
                  </a:cubicBezTo>
                  <a:cubicBezTo>
                    <a:pt x="1038" y="128"/>
                    <a:pt x="1001" y="138"/>
                    <a:pt x="964" y="159"/>
                  </a:cubicBezTo>
                  <a:cubicBezTo>
                    <a:pt x="927" y="181"/>
                    <a:pt x="890" y="207"/>
                    <a:pt x="853" y="228"/>
                  </a:cubicBezTo>
                  <a:lnTo>
                    <a:pt x="731" y="308"/>
                  </a:lnTo>
                  <a:lnTo>
                    <a:pt x="609" y="403"/>
                  </a:lnTo>
                  <a:cubicBezTo>
                    <a:pt x="572" y="440"/>
                    <a:pt x="530" y="477"/>
                    <a:pt x="493" y="519"/>
                  </a:cubicBezTo>
                  <a:cubicBezTo>
                    <a:pt x="456" y="562"/>
                    <a:pt x="419" y="604"/>
                    <a:pt x="382" y="652"/>
                  </a:cubicBezTo>
                  <a:cubicBezTo>
                    <a:pt x="345" y="694"/>
                    <a:pt x="313" y="747"/>
                    <a:pt x="281" y="795"/>
                  </a:cubicBezTo>
                  <a:cubicBezTo>
                    <a:pt x="255" y="848"/>
                    <a:pt x="223" y="900"/>
                    <a:pt x="196" y="953"/>
                  </a:cubicBezTo>
                  <a:cubicBezTo>
                    <a:pt x="149" y="1059"/>
                    <a:pt x="101" y="1181"/>
                    <a:pt x="69" y="1297"/>
                  </a:cubicBezTo>
                  <a:cubicBezTo>
                    <a:pt x="59" y="1329"/>
                    <a:pt x="48" y="1350"/>
                    <a:pt x="43" y="1393"/>
                  </a:cubicBezTo>
                  <a:lnTo>
                    <a:pt x="32" y="1477"/>
                  </a:lnTo>
                  <a:lnTo>
                    <a:pt x="16" y="1562"/>
                  </a:lnTo>
                  <a:cubicBezTo>
                    <a:pt x="16" y="1589"/>
                    <a:pt x="11" y="1620"/>
                    <a:pt x="11" y="1657"/>
                  </a:cubicBezTo>
                  <a:lnTo>
                    <a:pt x="0" y="1747"/>
                  </a:lnTo>
                  <a:cubicBezTo>
                    <a:pt x="0" y="1779"/>
                    <a:pt x="11" y="1806"/>
                    <a:pt x="11" y="1843"/>
                  </a:cubicBezTo>
                  <a:cubicBezTo>
                    <a:pt x="11" y="1874"/>
                    <a:pt x="16" y="1906"/>
                    <a:pt x="16" y="1933"/>
                  </a:cubicBezTo>
                  <a:cubicBezTo>
                    <a:pt x="22" y="1959"/>
                    <a:pt x="22" y="1991"/>
                    <a:pt x="32" y="2023"/>
                  </a:cubicBezTo>
                  <a:cubicBezTo>
                    <a:pt x="38" y="2049"/>
                    <a:pt x="38" y="2081"/>
                    <a:pt x="43" y="2107"/>
                  </a:cubicBezTo>
                  <a:lnTo>
                    <a:pt x="64" y="2187"/>
                  </a:lnTo>
                  <a:cubicBezTo>
                    <a:pt x="75" y="2240"/>
                    <a:pt x="96" y="2293"/>
                    <a:pt x="117" y="2340"/>
                  </a:cubicBezTo>
                  <a:cubicBezTo>
                    <a:pt x="154" y="2435"/>
                    <a:pt x="202" y="2520"/>
                    <a:pt x="239" y="2605"/>
                  </a:cubicBezTo>
                  <a:cubicBezTo>
                    <a:pt x="286" y="2684"/>
                    <a:pt x="339" y="2748"/>
                    <a:pt x="387" y="2806"/>
                  </a:cubicBezTo>
                  <a:cubicBezTo>
                    <a:pt x="434" y="2870"/>
                    <a:pt x="477" y="2907"/>
                    <a:pt x="519" y="2949"/>
                  </a:cubicBezTo>
                  <a:cubicBezTo>
                    <a:pt x="556" y="2981"/>
                    <a:pt x="593" y="3007"/>
                    <a:pt x="609" y="3023"/>
                  </a:cubicBezTo>
                  <a:cubicBezTo>
                    <a:pt x="630" y="3044"/>
                    <a:pt x="646" y="3050"/>
                    <a:pt x="646" y="3050"/>
                  </a:cubicBezTo>
                  <a:lnTo>
                    <a:pt x="609" y="3018"/>
                  </a:lnTo>
                  <a:cubicBezTo>
                    <a:pt x="593" y="2997"/>
                    <a:pt x="567" y="2965"/>
                    <a:pt x="530" y="2928"/>
                  </a:cubicBezTo>
                  <a:cubicBezTo>
                    <a:pt x="498" y="2885"/>
                    <a:pt x="461" y="2832"/>
                    <a:pt x="419" y="2774"/>
                  </a:cubicBezTo>
                  <a:cubicBezTo>
                    <a:pt x="382" y="2705"/>
                    <a:pt x="339" y="2642"/>
                    <a:pt x="302" y="2563"/>
                  </a:cubicBezTo>
                  <a:cubicBezTo>
                    <a:pt x="260" y="2483"/>
                    <a:pt x="223" y="2388"/>
                    <a:pt x="196" y="2298"/>
                  </a:cubicBezTo>
                  <a:cubicBezTo>
                    <a:pt x="180" y="2250"/>
                    <a:pt x="159" y="2208"/>
                    <a:pt x="154" y="2155"/>
                  </a:cubicBezTo>
                  <a:cubicBezTo>
                    <a:pt x="154" y="2128"/>
                    <a:pt x="149" y="2102"/>
                    <a:pt x="143" y="2076"/>
                  </a:cubicBezTo>
                  <a:cubicBezTo>
                    <a:pt x="143" y="2049"/>
                    <a:pt x="133" y="2023"/>
                    <a:pt x="133" y="1996"/>
                  </a:cubicBezTo>
                  <a:cubicBezTo>
                    <a:pt x="133" y="1970"/>
                    <a:pt x="127" y="1943"/>
                    <a:pt x="127" y="1917"/>
                  </a:cubicBezTo>
                  <a:lnTo>
                    <a:pt x="127" y="1827"/>
                  </a:lnTo>
                  <a:lnTo>
                    <a:pt x="127" y="1742"/>
                  </a:lnTo>
                  <a:lnTo>
                    <a:pt x="133" y="1657"/>
                  </a:lnTo>
                  <a:cubicBezTo>
                    <a:pt x="133" y="1626"/>
                    <a:pt x="133" y="1594"/>
                    <a:pt x="143" y="1567"/>
                  </a:cubicBezTo>
                  <a:lnTo>
                    <a:pt x="154" y="1483"/>
                  </a:lnTo>
                  <a:lnTo>
                    <a:pt x="170" y="1398"/>
                  </a:lnTo>
                  <a:lnTo>
                    <a:pt x="186" y="1319"/>
                  </a:lnTo>
                  <a:cubicBezTo>
                    <a:pt x="212" y="1207"/>
                    <a:pt x="255" y="1102"/>
                    <a:pt x="302" y="996"/>
                  </a:cubicBezTo>
                  <a:cubicBezTo>
                    <a:pt x="329" y="943"/>
                    <a:pt x="355" y="895"/>
                    <a:pt x="382" y="842"/>
                  </a:cubicBezTo>
                  <a:cubicBezTo>
                    <a:pt x="408" y="795"/>
                    <a:pt x="440" y="747"/>
                    <a:pt x="466" y="705"/>
                  </a:cubicBezTo>
                  <a:cubicBezTo>
                    <a:pt x="498" y="662"/>
                    <a:pt x="530" y="615"/>
                    <a:pt x="567" y="578"/>
                  </a:cubicBezTo>
                  <a:cubicBezTo>
                    <a:pt x="604" y="535"/>
                    <a:pt x="636" y="504"/>
                    <a:pt x="673" y="466"/>
                  </a:cubicBezTo>
                  <a:cubicBezTo>
                    <a:pt x="704" y="429"/>
                    <a:pt x="741" y="398"/>
                    <a:pt x="779" y="366"/>
                  </a:cubicBezTo>
                  <a:cubicBezTo>
                    <a:pt x="816" y="339"/>
                    <a:pt x="847" y="308"/>
                    <a:pt x="884" y="281"/>
                  </a:cubicBezTo>
                  <a:cubicBezTo>
                    <a:pt x="921" y="255"/>
                    <a:pt x="953" y="234"/>
                    <a:pt x="990" y="207"/>
                  </a:cubicBezTo>
                  <a:lnTo>
                    <a:pt x="1086" y="149"/>
                  </a:lnTo>
                  <a:cubicBezTo>
                    <a:pt x="1149" y="112"/>
                    <a:pt x="1207" y="80"/>
                    <a:pt x="1255" y="59"/>
                  </a:cubicBezTo>
                  <a:cubicBezTo>
                    <a:pt x="1297" y="43"/>
                    <a:pt x="1340" y="27"/>
                    <a:pt x="1366" y="17"/>
                  </a:cubicBezTo>
                  <a:cubicBezTo>
                    <a:pt x="1393" y="6"/>
                    <a:pt x="1403" y="1"/>
                    <a:pt x="1403"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2175;p45">
              <a:extLst>
                <a:ext uri="{FF2B5EF4-FFF2-40B4-BE49-F238E27FC236}">
                  <a16:creationId xmlns:a16="http://schemas.microsoft.com/office/drawing/2014/main" id="{F24FA07C-C32B-84CE-BCE5-A137395D16F3}"/>
                </a:ext>
              </a:extLst>
            </p:cNvPr>
            <p:cNvSpPr>
              <a:spLocks/>
            </p:cNvSpPr>
            <p:nvPr/>
          </p:nvSpPr>
          <p:spPr>
            <a:xfrm>
              <a:off x="5487319" y="1806717"/>
              <a:ext cx="40231" cy="370667"/>
            </a:xfrm>
            <a:custGeom>
              <a:avLst/>
              <a:gdLst/>
              <a:ahLst/>
              <a:cxnLst/>
              <a:rect l="l" t="t" r="r" b="b"/>
              <a:pathLst>
                <a:path w="192" h="1769" extrusionOk="0">
                  <a:moveTo>
                    <a:pt x="11" y="1"/>
                  </a:moveTo>
                  <a:cubicBezTo>
                    <a:pt x="11" y="1"/>
                    <a:pt x="1" y="112"/>
                    <a:pt x="1" y="276"/>
                  </a:cubicBezTo>
                  <a:cubicBezTo>
                    <a:pt x="1" y="356"/>
                    <a:pt x="1" y="456"/>
                    <a:pt x="6" y="562"/>
                  </a:cubicBezTo>
                  <a:cubicBezTo>
                    <a:pt x="6" y="615"/>
                    <a:pt x="6" y="668"/>
                    <a:pt x="11" y="721"/>
                  </a:cubicBezTo>
                  <a:cubicBezTo>
                    <a:pt x="22" y="774"/>
                    <a:pt x="22" y="832"/>
                    <a:pt x="27" y="885"/>
                  </a:cubicBezTo>
                  <a:cubicBezTo>
                    <a:pt x="32" y="943"/>
                    <a:pt x="38" y="1001"/>
                    <a:pt x="48" y="1054"/>
                  </a:cubicBezTo>
                  <a:lnTo>
                    <a:pt x="64" y="1213"/>
                  </a:lnTo>
                  <a:cubicBezTo>
                    <a:pt x="80" y="1319"/>
                    <a:pt x="101" y="1409"/>
                    <a:pt x="112" y="1499"/>
                  </a:cubicBezTo>
                  <a:cubicBezTo>
                    <a:pt x="143" y="1663"/>
                    <a:pt x="181" y="1769"/>
                    <a:pt x="181" y="1769"/>
                  </a:cubicBezTo>
                  <a:cubicBezTo>
                    <a:pt x="181" y="1769"/>
                    <a:pt x="191" y="1658"/>
                    <a:pt x="191" y="1488"/>
                  </a:cubicBezTo>
                  <a:cubicBezTo>
                    <a:pt x="191" y="1409"/>
                    <a:pt x="191" y="1314"/>
                    <a:pt x="186" y="1208"/>
                  </a:cubicBezTo>
                  <a:cubicBezTo>
                    <a:pt x="186" y="1150"/>
                    <a:pt x="186" y="1102"/>
                    <a:pt x="175" y="1049"/>
                  </a:cubicBezTo>
                  <a:cubicBezTo>
                    <a:pt x="170" y="991"/>
                    <a:pt x="170" y="933"/>
                    <a:pt x="165" y="880"/>
                  </a:cubicBezTo>
                  <a:cubicBezTo>
                    <a:pt x="159" y="827"/>
                    <a:pt x="154" y="768"/>
                    <a:pt x="143" y="715"/>
                  </a:cubicBezTo>
                  <a:lnTo>
                    <a:pt x="122" y="557"/>
                  </a:lnTo>
                  <a:cubicBezTo>
                    <a:pt x="112" y="451"/>
                    <a:pt x="96" y="350"/>
                    <a:pt x="80" y="271"/>
                  </a:cubicBezTo>
                  <a:cubicBezTo>
                    <a:pt x="43" y="107"/>
                    <a:pt x="11" y="1"/>
                    <a:pt x="11"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2176;p45">
              <a:extLst>
                <a:ext uri="{FF2B5EF4-FFF2-40B4-BE49-F238E27FC236}">
                  <a16:creationId xmlns:a16="http://schemas.microsoft.com/office/drawing/2014/main" id="{8246B429-EB20-4FAC-B56B-2B6BAFAB8977}"/>
                </a:ext>
              </a:extLst>
            </p:cNvPr>
            <p:cNvSpPr>
              <a:spLocks/>
            </p:cNvSpPr>
            <p:nvPr/>
          </p:nvSpPr>
          <p:spPr>
            <a:xfrm>
              <a:off x="5456308" y="1945429"/>
              <a:ext cx="35621" cy="260871"/>
            </a:xfrm>
            <a:custGeom>
              <a:avLst/>
              <a:gdLst/>
              <a:ahLst/>
              <a:cxnLst/>
              <a:rect l="l" t="t" r="r" b="b"/>
              <a:pathLst>
                <a:path w="170" h="1245" extrusionOk="0">
                  <a:moveTo>
                    <a:pt x="22" y="1"/>
                  </a:moveTo>
                  <a:cubicBezTo>
                    <a:pt x="22" y="1"/>
                    <a:pt x="11" y="80"/>
                    <a:pt x="0" y="196"/>
                  </a:cubicBezTo>
                  <a:lnTo>
                    <a:pt x="0" y="398"/>
                  </a:lnTo>
                  <a:cubicBezTo>
                    <a:pt x="0" y="472"/>
                    <a:pt x="11" y="551"/>
                    <a:pt x="16" y="630"/>
                  </a:cubicBezTo>
                  <a:cubicBezTo>
                    <a:pt x="27" y="699"/>
                    <a:pt x="37" y="784"/>
                    <a:pt x="48" y="853"/>
                  </a:cubicBezTo>
                  <a:cubicBezTo>
                    <a:pt x="53" y="927"/>
                    <a:pt x="74" y="1001"/>
                    <a:pt x="90" y="1054"/>
                  </a:cubicBezTo>
                  <a:cubicBezTo>
                    <a:pt x="117" y="1170"/>
                    <a:pt x="149" y="1244"/>
                    <a:pt x="149" y="1244"/>
                  </a:cubicBezTo>
                  <a:cubicBezTo>
                    <a:pt x="149" y="1244"/>
                    <a:pt x="159" y="1165"/>
                    <a:pt x="170" y="1049"/>
                  </a:cubicBezTo>
                  <a:lnTo>
                    <a:pt x="170" y="847"/>
                  </a:lnTo>
                  <a:cubicBezTo>
                    <a:pt x="170" y="773"/>
                    <a:pt x="159" y="694"/>
                    <a:pt x="154" y="615"/>
                  </a:cubicBezTo>
                  <a:cubicBezTo>
                    <a:pt x="143" y="546"/>
                    <a:pt x="133" y="461"/>
                    <a:pt x="122" y="392"/>
                  </a:cubicBezTo>
                  <a:cubicBezTo>
                    <a:pt x="106" y="318"/>
                    <a:pt x="96" y="255"/>
                    <a:pt x="80" y="191"/>
                  </a:cubicBezTo>
                  <a:cubicBezTo>
                    <a:pt x="53" y="75"/>
                    <a:pt x="22" y="1"/>
                    <a:pt x="22"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3117;p52" descr="A brown cowboy hat">
            <a:extLst>
              <a:ext uri="{FF2B5EF4-FFF2-40B4-BE49-F238E27FC236}">
                <a16:creationId xmlns:a16="http://schemas.microsoft.com/office/drawing/2014/main" id="{533D8227-F576-052D-6F40-C16591E3C561}"/>
              </a:ext>
            </a:extLst>
          </p:cNvPr>
          <p:cNvGrpSpPr/>
          <p:nvPr/>
        </p:nvGrpSpPr>
        <p:grpSpPr>
          <a:xfrm rot="883042">
            <a:off x="7997678" y="866236"/>
            <a:ext cx="1598902" cy="722057"/>
            <a:chOff x="8079353" y="2182125"/>
            <a:chExt cx="3010307" cy="1625271"/>
          </a:xfrm>
        </p:grpSpPr>
        <p:sp>
          <p:nvSpPr>
            <p:cNvPr id="1546" name="Google Shape;3118;p52">
              <a:extLst>
                <a:ext uri="{FF2B5EF4-FFF2-40B4-BE49-F238E27FC236}">
                  <a16:creationId xmlns:a16="http://schemas.microsoft.com/office/drawing/2014/main" id="{18F07050-4DF2-35B6-5956-7F5863401D4D}"/>
                </a:ext>
              </a:extLst>
            </p:cNvPr>
            <p:cNvSpPr/>
            <p:nvPr/>
          </p:nvSpPr>
          <p:spPr>
            <a:xfrm>
              <a:off x="8121238" y="2183354"/>
              <a:ext cx="2944628" cy="1624041"/>
            </a:xfrm>
            <a:custGeom>
              <a:avLst/>
              <a:gdLst/>
              <a:ahLst/>
              <a:cxnLst/>
              <a:rect l="l" t="t" r="r" b="b"/>
              <a:pathLst>
                <a:path w="33536" h="18496" extrusionOk="0">
                  <a:moveTo>
                    <a:pt x="13250" y="0"/>
                  </a:moveTo>
                  <a:cubicBezTo>
                    <a:pt x="13229" y="0"/>
                    <a:pt x="13207" y="0"/>
                    <a:pt x="13185" y="5"/>
                  </a:cubicBezTo>
                  <a:cubicBezTo>
                    <a:pt x="13163" y="5"/>
                    <a:pt x="13141" y="9"/>
                    <a:pt x="13124" y="9"/>
                  </a:cubicBezTo>
                  <a:cubicBezTo>
                    <a:pt x="13102" y="9"/>
                    <a:pt x="13080" y="13"/>
                    <a:pt x="13059" y="22"/>
                  </a:cubicBezTo>
                  <a:cubicBezTo>
                    <a:pt x="13037" y="27"/>
                    <a:pt x="13019" y="27"/>
                    <a:pt x="12998" y="31"/>
                  </a:cubicBezTo>
                  <a:cubicBezTo>
                    <a:pt x="12971" y="35"/>
                    <a:pt x="12945" y="44"/>
                    <a:pt x="12919" y="53"/>
                  </a:cubicBezTo>
                  <a:cubicBezTo>
                    <a:pt x="12902" y="57"/>
                    <a:pt x="12888" y="57"/>
                    <a:pt x="12875" y="66"/>
                  </a:cubicBezTo>
                  <a:cubicBezTo>
                    <a:pt x="12836" y="74"/>
                    <a:pt x="12793" y="92"/>
                    <a:pt x="12753" y="101"/>
                  </a:cubicBezTo>
                  <a:cubicBezTo>
                    <a:pt x="12736" y="109"/>
                    <a:pt x="12727" y="114"/>
                    <a:pt x="12710" y="118"/>
                  </a:cubicBezTo>
                  <a:cubicBezTo>
                    <a:pt x="12683" y="131"/>
                    <a:pt x="12657" y="140"/>
                    <a:pt x="12627" y="157"/>
                  </a:cubicBezTo>
                  <a:cubicBezTo>
                    <a:pt x="12614" y="162"/>
                    <a:pt x="12596" y="175"/>
                    <a:pt x="12579" y="184"/>
                  </a:cubicBezTo>
                  <a:cubicBezTo>
                    <a:pt x="12553" y="197"/>
                    <a:pt x="12531" y="210"/>
                    <a:pt x="12505" y="223"/>
                  </a:cubicBezTo>
                  <a:lnTo>
                    <a:pt x="12452" y="253"/>
                  </a:lnTo>
                  <a:cubicBezTo>
                    <a:pt x="12431" y="271"/>
                    <a:pt x="12404" y="288"/>
                    <a:pt x="12383" y="306"/>
                  </a:cubicBezTo>
                  <a:cubicBezTo>
                    <a:pt x="12365" y="314"/>
                    <a:pt x="12352" y="327"/>
                    <a:pt x="12335" y="341"/>
                  </a:cubicBezTo>
                  <a:cubicBezTo>
                    <a:pt x="12308" y="358"/>
                    <a:pt x="12287" y="380"/>
                    <a:pt x="12265" y="402"/>
                  </a:cubicBezTo>
                  <a:cubicBezTo>
                    <a:pt x="12247" y="415"/>
                    <a:pt x="12230" y="428"/>
                    <a:pt x="12212" y="441"/>
                  </a:cubicBezTo>
                  <a:cubicBezTo>
                    <a:pt x="12186" y="463"/>
                    <a:pt x="12160" y="489"/>
                    <a:pt x="12134" y="515"/>
                  </a:cubicBezTo>
                  <a:lnTo>
                    <a:pt x="12095" y="554"/>
                  </a:lnTo>
                  <a:cubicBezTo>
                    <a:pt x="12055" y="594"/>
                    <a:pt x="12016" y="637"/>
                    <a:pt x="11981" y="681"/>
                  </a:cubicBezTo>
                  <a:cubicBezTo>
                    <a:pt x="11545" y="1182"/>
                    <a:pt x="11048" y="1928"/>
                    <a:pt x="10599" y="2800"/>
                  </a:cubicBezTo>
                  <a:cubicBezTo>
                    <a:pt x="10490" y="3018"/>
                    <a:pt x="10381" y="3250"/>
                    <a:pt x="10280" y="3476"/>
                  </a:cubicBezTo>
                  <a:cubicBezTo>
                    <a:pt x="9975" y="4174"/>
                    <a:pt x="9718" y="4933"/>
                    <a:pt x="9552" y="5696"/>
                  </a:cubicBezTo>
                  <a:cubicBezTo>
                    <a:pt x="9504" y="5923"/>
                    <a:pt x="9456" y="6154"/>
                    <a:pt x="9399" y="6390"/>
                  </a:cubicBezTo>
                  <a:cubicBezTo>
                    <a:pt x="9138" y="7554"/>
                    <a:pt x="8811" y="8797"/>
                    <a:pt x="8527" y="10075"/>
                  </a:cubicBezTo>
                  <a:cubicBezTo>
                    <a:pt x="8414" y="10581"/>
                    <a:pt x="8305" y="11100"/>
                    <a:pt x="8213" y="11611"/>
                  </a:cubicBezTo>
                  <a:cubicBezTo>
                    <a:pt x="7428" y="11462"/>
                    <a:pt x="6769" y="11231"/>
                    <a:pt x="6202" y="10956"/>
                  </a:cubicBezTo>
                  <a:cubicBezTo>
                    <a:pt x="5574" y="10655"/>
                    <a:pt x="5051" y="10298"/>
                    <a:pt x="4580" y="9949"/>
                  </a:cubicBezTo>
                  <a:cubicBezTo>
                    <a:pt x="4113" y="9596"/>
                    <a:pt x="3695" y="9247"/>
                    <a:pt x="3271" y="8954"/>
                  </a:cubicBezTo>
                  <a:cubicBezTo>
                    <a:pt x="2870" y="8680"/>
                    <a:pt x="2473" y="8496"/>
                    <a:pt x="2103" y="8405"/>
                  </a:cubicBezTo>
                  <a:cubicBezTo>
                    <a:pt x="1976" y="8374"/>
                    <a:pt x="1854" y="8353"/>
                    <a:pt x="1741" y="8339"/>
                  </a:cubicBezTo>
                  <a:cubicBezTo>
                    <a:pt x="1660" y="8333"/>
                    <a:pt x="1580" y="8327"/>
                    <a:pt x="1502" y="8327"/>
                  </a:cubicBezTo>
                  <a:cubicBezTo>
                    <a:pt x="1469" y="8327"/>
                    <a:pt x="1437" y="8328"/>
                    <a:pt x="1405" y="8331"/>
                  </a:cubicBezTo>
                  <a:cubicBezTo>
                    <a:pt x="1348" y="8331"/>
                    <a:pt x="1296" y="8335"/>
                    <a:pt x="1243" y="8339"/>
                  </a:cubicBezTo>
                  <a:cubicBezTo>
                    <a:pt x="515" y="8422"/>
                    <a:pt x="18" y="8885"/>
                    <a:pt x="9" y="9491"/>
                  </a:cubicBezTo>
                  <a:cubicBezTo>
                    <a:pt x="0" y="9792"/>
                    <a:pt x="123" y="10128"/>
                    <a:pt x="389" y="10477"/>
                  </a:cubicBezTo>
                  <a:cubicBezTo>
                    <a:pt x="5848" y="17418"/>
                    <a:pt x="12154" y="18496"/>
                    <a:pt x="16764" y="18496"/>
                  </a:cubicBezTo>
                  <a:cubicBezTo>
                    <a:pt x="17107" y="18496"/>
                    <a:pt x="17441" y="18490"/>
                    <a:pt x="17765" y="18480"/>
                  </a:cubicBezTo>
                  <a:cubicBezTo>
                    <a:pt x="21040" y="18384"/>
                    <a:pt x="26104" y="18079"/>
                    <a:pt x="29776" y="15100"/>
                  </a:cubicBezTo>
                  <a:cubicBezTo>
                    <a:pt x="29937" y="14969"/>
                    <a:pt x="30094" y="14829"/>
                    <a:pt x="30256" y="14685"/>
                  </a:cubicBezTo>
                  <a:cubicBezTo>
                    <a:pt x="30413" y="14546"/>
                    <a:pt x="30565" y="14393"/>
                    <a:pt x="30718" y="14240"/>
                  </a:cubicBezTo>
                  <a:cubicBezTo>
                    <a:pt x="30941" y="14009"/>
                    <a:pt x="31163" y="13765"/>
                    <a:pt x="31372" y="13503"/>
                  </a:cubicBezTo>
                  <a:cubicBezTo>
                    <a:pt x="32210" y="12474"/>
                    <a:pt x="32921" y="11227"/>
                    <a:pt x="33427" y="9709"/>
                  </a:cubicBezTo>
                  <a:cubicBezTo>
                    <a:pt x="33496" y="9491"/>
                    <a:pt x="33531" y="9299"/>
                    <a:pt x="33531" y="9138"/>
                  </a:cubicBezTo>
                  <a:cubicBezTo>
                    <a:pt x="33536" y="8915"/>
                    <a:pt x="33483" y="8745"/>
                    <a:pt x="33383" y="8610"/>
                  </a:cubicBezTo>
                  <a:cubicBezTo>
                    <a:pt x="33200" y="8331"/>
                    <a:pt x="32855" y="8196"/>
                    <a:pt x="32467" y="8174"/>
                  </a:cubicBezTo>
                  <a:cubicBezTo>
                    <a:pt x="32430" y="8169"/>
                    <a:pt x="32391" y="8167"/>
                    <a:pt x="32351" y="8167"/>
                  </a:cubicBezTo>
                  <a:cubicBezTo>
                    <a:pt x="32312" y="8167"/>
                    <a:pt x="32273" y="8169"/>
                    <a:pt x="32236" y="8174"/>
                  </a:cubicBezTo>
                  <a:cubicBezTo>
                    <a:pt x="31874" y="8196"/>
                    <a:pt x="31503" y="8309"/>
                    <a:pt x="31198" y="8501"/>
                  </a:cubicBezTo>
                  <a:cubicBezTo>
                    <a:pt x="31128" y="8540"/>
                    <a:pt x="31067" y="8588"/>
                    <a:pt x="31002" y="8636"/>
                  </a:cubicBezTo>
                  <a:cubicBezTo>
                    <a:pt x="30853" y="8754"/>
                    <a:pt x="30714" y="8867"/>
                    <a:pt x="30570" y="8985"/>
                  </a:cubicBezTo>
                  <a:cubicBezTo>
                    <a:pt x="30286" y="9207"/>
                    <a:pt x="30016" y="9412"/>
                    <a:pt x="29750" y="9604"/>
                  </a:cubicBezTo>
                  <a:cubicBezTo>
                    <a:pt x="29684" y="9652"/>
                    <a:pt x="29619" y="9700"/>
                    <a:pt x="29554" y="9748"/>
                  </a:cubicBezTo>
                  <a:cubicBezTo>
                    <a:pt x="27927" y="10904"/>
                    <a:pt x="26644" y="11475"/>
                    <a:pt x="25458" y="11602"/>
                  </a:cubicBezTo>
                  <a:cubicBezTo>
                    <a:pt x="25314" y="10934"/>
                    <a:pt x="25192" y="10298"/>
                    <a:pt x="25070" y="9661"/>
                  </a:cubicBezTo>
                  <a:cubicBezTo>
                    <a:pt x="24795" y="8257"/>
                    <a:pt x="24538" y="6861"/>
                    <a:pt x="24093" y="5221"/>
                  </a:cubicBezTo>
                  <a:cubicBezTo>
                    <a:pt x="23980" y="4807"/>
                    <a:pt x="23796" y="4427"/>
                    <a:pt x="23570" y="4056"/>
                  </a:cubicBezTo>
                  <a:cubicBezTo>
                    <a:pt x="23304" y="3612"/>
                    <a:pt x="22977" y="3197"/>
                    <a:pt x="22654" y="2783"/>
                  </a:cubicBezTo>
                  <a:cubicBezTo>
                    <a:pt x="22388" y="2434"/>
                    <a:pt x="22122" y="2094"/>
                    <a:pt x="21891" y="1727"/>
                  </a:cubicBezTo>
                  <a:cubicBezTo>
                    <a:pt x="21550" y="1331"/>
                    <a:pt x="21206" y="1008"/>
                    <a:pt x="20844" y="794"/>
                  </a:cubicBezTo>
                  <a:cubicBezTo>
                    <a:pt x="20704" y="707"/>
                    <a:pt x="20556" y="641"/>
                    <a:pt x="20403" y="594"/>
                  </a:cubicBezTo>
                  <a:cubicBezTo>
                    <a:pt x="20225" y="536"/>
                    <a:pt x="20040" y="506"/>
                    <a:pt x="19845" y="506"/>
                  </a:cubicBezTo>
                  <a:cubicBezTo>
                    <a:pt x="19294" y="506"/>
                    <a:pt x="18665" y="746"/>
                    <a:pt x="17895" y="1300"/>
                  </a:cubicBezTo>
                  <a:cubicBezTo>
                    <a:pt x="17419" y="1647"/>
                    <a:pt x="17100" y="1765"/>
                    <a:pt x="16865" y="1765"/>
                  </a:cubicBezTo>
                  <a:cubicBezTo>
                    <a:pt x="16721" y="1765"/>
                    <a:pt x="16608" y="1721"/>
                    <a:pt x="16508" y="1658"/>
                  </a:cubicBezTo>
                  <a:cubicBezTo>
                    <a:pt x="16500" y="1645"/>
                    <a:pt x="16482" y="1640"/>
                    <a:pt x="16474" y="1627"/>
                  </a:cubicBezTo>
                  <a:cubicBezTo>
                    <a:pt x="16330" y="1531"/>
                    <a:pt x="16212" y="1396"/>
                    <a:pt x="16059" y="1300"/>
                  </a:cubicBezTo>
                  <a:cubicBezTo>
                    <a:pt x="16051" y="1300"/>
                    <a:pt x="16046" y="1296"/>
                    <a:pt x="16046" y="1296"/>
                  </a:cubicBezTo>
                  <a:cubicBezTo>
                    <a:pt x="16016" y="1274"/>
                    <a:pt x="15976" y="1252"/>
                    <a:pt x="15946" y="1230"/>
                  </a:cubicBezTo>
                  <a:lnTo>
                    <a:pt x="15894" y="1200"/>
                  </a:lnTo>
                  <a:cubicBezTo>
                    <a:pt x="15872" y="1182"/>
                    <a:pt x="15846" y="1165"/>
                    <a:pt x="15824" y="1156"/>
                  </a:cubicBezTo>
                  <a:cubicBezTo>
                    <a:pt x="15802" y="1143"/>
                    <a:pt x="15784" y="1126"/>
                    <a:pt x="15763" y="1117"/>
                  </a:cubicBezTo>
                  <a:cubicBezTo>
                    <a:pt x="15741" y="1104"/>
                    <a:pt x="15728" y="1091"/>
                    <a:pt x="15702" y="1078"/>
                  </a:cubicBezTo>
                  <a:cubicBezTo>
                    <a:pt x="15675" y="1056"/>
                    <a:pt x="15645" y="1038"/>
                    <a:pt x="15614" y="1017"/>
                  </a:cubicBezTo>
                  <a:cubicBezTo>
                    <a:pt x="15610" y="1012"/>
                    <a:pt x="15606" y="1012"/>
                    <a:pt x="15601" y="1008"/>
                  </a:cubicBezTo>
                  <a:cubicBezTo>
                    <a:pt x="15361" y="851"/>
                    <a:pt x="15108" y="681"/>
                    <a:pt x="14851" y="528"/>
                  </a:cubicBezTo>
                  <a:cubicBezTo>
                    <a:pt x="14847" y="528"/>
                    <a:pt x="14847" y="524"/>
                    <a:pt x="14842" y="524"/>
                  </a:cubicBezTo>
                  <a:cubicBezTo>
                    <a:pt x="14799" y="493"/>
                    <a:pt x="14755" y="471"/>
                    <a:pt x="14712" y="445"/>
                  </a:cubicBezTo>
                  <a:cubicBezTo>
                    <a:pt x="14703" y="441"/>
                    <a:pt x="14694" y="436"/>
                    <a:pt x="14685" y="428"/>
                  </a:cubicBezTo>
                  <a:lnTo>
                    <a:pt x="14568" y="362"/>
                  </a:lnTo>
                  <a:lnTo>
                    <a:pt x="14537" y="349"/>
                  </a:lnTo>
                  <a:cubicBezTo>
                    <a:pt x="14498" y="327"/>
                    <a:pt x="14459" y="310"/>
                    <a:pt x="14428" y="293"/>
                  </a:cubicBezTo>
                  <a:lnTo>
                    <a:pt x="14393" y="275"/>
                  </a:lnTo>
                  <a:cubicBezTo>
                    <a:pt x="14358" y="262"/>
                    <a:pt x="14319" y="245"/>
                    <a:pt x="14280" y="223"/>
                  </a:cubicBezTo>
                  <a:cubicBezTo>
                    <a:pt x="14271" y="218"/>
                    <a:pt x="14258" y="210"/>
                    <a:pt x="14249" y="210"/>
                  </a:cubicBezTo>
                  <a:cubicBezTo>
                    <a:pt x="14206" y="197"/>
                    <a:pt x="14166" y="179"/>
                    <a:pt x="14123" y="162"/>
                  </a:cubicBezTo>
                  <a:cubicBezTo>
                    <a:pt x="14118" y="162"/>
                    <a:pt x="14110" y="157"/>
                    <a:pt x="14105" y="157"/>
                  </a:cubicBezTo>
                  <a:cubicBezTo>
                    <a:pt x="14009" y="118"/>
                    <a:pt x="13909" y="88"/>
                    <a:pt x="13804" y="66"/>
                  </a:cubicBezTo>
                  <a:cubicBezTo>
                    <a:pt x="13748" y="48"/>
                    <a:pt x="13682" y="35"/>
                    <a:pt x="13621" y="27"/>
                  </a:cubicBezTo>
                  <a:cubicBezTo>
                    <a:pt x="13604" y="22"/>
                    <a:pt x="13586" y="22"/>
                    <a:pt x="13565" y="13"/>
                  </a:cubicBezTo>
                  <a:cubicBezTo>
                    <a:pt x="13543" y="9"/>
                    <a:pt x="13521" y="9"/>
                    <a:pt x="13499" y="9"/>
                  </a:cubicBezTo>
                  <a:cubicBezTo>
                    <a:pt x="13477" y="9"/>
                    <a:pt x="13464" y="5"/>
                    <a:pt x="13442" y="5"/>
                  </a:cubicBezTo>
                  <a:cubicBezTo>
                    <a:pt x="13421" y="5"/>
                    <a:pt x="13399" y="5"/>
                    <a:pt x="13377" y="0"/>
                  </a:cubicBezTo>
                  <a:close/>
                </a:path>
              </a:pathLst>
            </a:custGeom>
            <a:solidFill>
              <a:srgbClr val="262623"/>
            </a:solidFill>
            <a:ln w="2857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47" name="Google Shape;3119;p52">
              <a:extLst>
                <a:ext uri="{FF2B5EF4-FFF2-40B4-BE49-F238E27FC236}">
                  <a16:creationId xmlns:a16="http://schemas.microsoft.com/office/drawing/2014/main" id="{24F02748-899E-F0FF-F640-447D7B876732}"/>
                </a:ext>
              </a:extLst>
            </p:cNvPr>
            <p:cNvGrpSpPr/>
            <p:nvPr/>
          </p:nvGrpSpPr>
          <p:grpSpPr>
            <a:xfrm>
              <a:off x="8079353" y="2182125"/>
              <a:ext cx="3010307" cy="1623339"/>
              <a:chOff x="8088391" y="2182125"/>
              <a:chExt cx="3010307" cy="1623339"/>
            </a:xfrm>
          </p:grpSpPr>
          <p:sp>
            <p:nvSpPr>
              <p:cNvPr id="1548" name="Google Shape;3120;p52">
                <a:extLst>
                  <a:ext uri="{FF2B5EF4-FFF2-40B4-BE49-F238E27FC236}">
                    <a16:creationId xmlns:a16="http://schemas.microsoft.com/office/drawing/2014/main" id="{4D1FA31B-3C2D-027C-942B-C647DCC764BB}"/>
                  </a:ext>
                </a:extLst>
              </p:cNvPr>
              <p:cNvSpPr/>
              <p:nvPr/>
            </p:nvSpPr>
            <p:spPr>
              <a:xfrm>
                <a:off x="8089093" y="2182213"/>
                <a:ext cx="3009604" cy="1623251"/>
              </a:xfrm>
              <a:custGeom>
                <a:avLst/>
                <a:gdLst/>
                <a:ahLst/>
                <a:cxnLst/>
                <a:rect l="l" t="t" r="r" b="b"/>
                <a:pathLst>
                  <a:path w="34276" h="18487" extrusionOk="0">
                    <a:moveTo>
                      <a:pt x="13791" y="1"/>
                    </a:moveTo>
                    <a:cubicBezTo>
                      <a:pt x="13332" y="1"/>
                      <a:pt x="12880" y="185"/>
                      <a:pt x="12456" y="676"/>
                    </a:cubicBezTo>
                    <a:cubicBezTo>
                      <a:pt x="11584" y="1679"/>
                      <a:pt x="10458" y="3651"/>
                      <a:pt x="10035" y="5692"/>
                    </a:cubicBezTo>
                    <a:cubicBezTo>
                      <a:pt x="9660" y="7511"/>
                      <a:pt x="9071" y="9543"/>
                      <a:pt x="8692" y="11606"/>
                    </a:cubicBezTo>
                    <a:cubicBezTo>
                      <a:pt x="6180" y="11135"/>
                      <a:pt x="4980" y="9796"/>
                      <a:pt x="3755" y="8950"/>
                    </a:cubicBezTo>
                    <a:cubicBezTo>
                      <a:pt x="3116" y="8504"/>
                      <a:pt x="2494" y="8319"/>
                      <a:pt x="1966" y="8319"/>
                    </a:cubicBezTo>
                    <a:cubicBezTo>
                      <a:pt x="717" y="8319"/>
                      <a:pt x="1" y="9361"/>
                      <a:pt x="872" y="10468"/>
                    </a:cubicBezTo>
                    <a:cubicBezTo>
                      <a:pt x="6332" y="17409"/>
                      <a:pt x="12634" y="18487"/>
                      <a:pt x="17243" y="18487"/>
                    </a:cubicBezTo>
                    <a:cubicBezTo>
                      <a:pt x="17586" y="18487"/>
                      <a:pt x="17920" y="18481"/>
                      <a:pt x="18243" y="18471"/>
                    </a:cubicBezTo>
                    <a:cubicBezTo>
                      <a:pt x="22906" y="18336"/>
                      <a:pt x="31188" y="17773"/>
                      <a:pt x="33910" y="9704"/>
                    </a:cubicBezTo>
                    <a:cubicBezTo>
                      <a:pt x="34276" y="8634"/>
                      <a:pt x="33626" y="8182"/>
                      <a:pt x="32848" y="8182"/>
                    </a:cubicBezTo>
                    <a:cubicBezTo>
                      <a:pt x="32373" y="8182"/>
                      <a:pt x="31850" y="8350"/>
                      <a:pt x="31480" y="8649"/>
                    </a:cubicBezTo>
                    <a:cubicBezTo>
                      <a:pt x="29134" y="10555"/>
                      <a:pt x="27455" y="11449"/>
                      <a:pt x="25937" y="11606"/>
                    </a:cubicBezTo>
                    <a:cubicBezTo>
                      <a:pt x="25479" y="9482"/>
                      <a:pt x="25217" y="7624"/>
                      <a:pt x="24568" y="5230"/>
                    </a:cubicBezTo>
                    <a:cubicBezTo>
                      <a:pt x="24210" y="3899"/>
                      <a:pt x="23102" y="2901"/>
                      <a:pt x="22365" y="1736"/>
                    </a:cubicBezTo>
                    <a:cubicBezTo>
                      <a:pt x="21719" y="993"/>
                      <a:pt x="21096" y="518"/>
                      <a:pt x="20318" y="518"/>
                    </a:cubicBezTo>
                    <a:cubicBezTo>
                      <a:pt x="19767" y="518"/>
                      <a:pt x="19139" y="757"/>
                      <a:pt x="18370" y="1309"/>
                    </a:cubicBezTo>
                    <a:cubicBezTo>
                      <a:pt x="17893" y="1654"/>
                      <a:pt x="17577" y="1773"/>
                      <a:pt x="17342" y="1773"/>
                    </a:cubicBezTo>
                    <a:cubicBezTo>
                      <a:pt x="16972" y="1773"/>
                      <a:pt x="16806" y="1477"/>
                      <a:pt x="16534" y="1309"/>
                    </a:cubicBezTo>
                    <a:cubicBezTo>
                      <a:pt x="15880" y="912"/>
                      <a:pt x="15090" y="266"/>
                      <a:pt x="14283" y="66"/>
                    </a:cubicBezTo>
                    <a:cubicBezTo>
                      <a:pt x="14119" y="24"/>
                      <a:pt x="13954" y="1"/>
                      <a:pt x="13791"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3121;p52">
                <a:extLst>
                  <a:ext uri="{FF2B5EF4-FFF2-40B4-BE49-F238E27FC236}">
                    <a16:creationId xmlns:a16="http://schemas.microsoft.com/office/drawing/2014/main" id="{E02DC399-2A07-AF9D-D728-5C58A7E64FA1}"/>
                  </a:ext>
                </a:extLst>
              </p:cNvPr>
              <p:cNvSpPr/>
              <p:nvPr/>
            </p:nvSpPr>
            <p:spPr>
              <a:xfrm>
                <a:off x="8088391" y="2182125"/>
                <a:ext cx="3010043" cy="1623339"/>
              </a:xfrm>
              <a:custGeom>
                <a:avLst/>
                <a:gdLst/>
                <a:ahLst/>
                <a:cxnLst/>
                <a:rect l="l" t="t" r="r" b="b"/>
                <a:pathLst>
                  <a:path w="34281" h="18488" extrusionOk="0">
                    <a:moveTo>
                      <a:pt x="14088" y="434"/>
                    </a:moveTo>
                    <a:cubicBezTo>
                      <a:pt x="14456" y="434"/>
                      <a:pt x="15005" y="690"/>
                      <a:pt x="15630" y="1318"/>
                    </a:cubicBezTo>
                    <a:cubicBezTo>
                      <a:pt x="16202" y="1894"/>
                      <a:pt x="16579" y="2280"/>
                      <a:pt x="17348" y="2280"/>
                    </a:cubicBezTo>
                    <a:cubicBezTo>
                      <a:pt x="17687" y="2280"/>
                      <a:pt x="18102" y="2205"/>
                      <a:pt x="18644" y="2038"/>
                    </a:cubicBezTo>
                    <a:lnTo>
                      <a:pt x="18644" y="2038"/>
                    </a:lnTo>
                    <a:cubicBezTo>
                      <a:pt x="18180" y="2842"/>
                      <a:pt x="17546" y="3340"/>
                      <a:pt x="16749" y="3340"/>
                    </a:cubicBezTo>
                    <a:cubicBezTo>
                      <a:pt x="16075" y="3340"/>
                      <a:pt x="15285" y="2985"/>
                      <a:pt x="14383" y="2160"/>
                    </a:cubicBezTo>
                    <a:cubicBezTo>
                      <a:pt x="13352" y="1221"/>
                      <a:pt x="13442" y="434"/>
                      <a:pt x="14088" y="434"/>
                    </a:cubicBezTo>
                    <a:close/>
                    <a:moveTo>
                      <a:pt x="12316" y="2287"/>
                    </a:moveTo>
                    <a:lnTo>
                      <a:pt x="12316" y="2287"/>
                    </a:lnTo>
                    <a:cubicBezTo>
                      <a:pt x="11811" y="4492"/>
                      <a:pt x="12211" y="5129"/>
                      <a:pt x="12926" y="5129"/>
                    </a:cubicBezTo>
                    <a:cubicBezTo>
                      <a:pt x="13319" y="5129"/>
                      <a:pt x="13806" y="4937"/>
                      <a:pt x="14291" y="4707"/>
                    </a:cubicBezTo>
                    <a:lnTo>
                      <a:pt x="14291" y="4707"/>
                    </a:lnTo>
                    <a:cubicBezTo>
                      <a:pt x="14169" y="5171"/>
                      <a:pt x="13182" y="6128"/>
                      <a:pt x="12336" y="6128"/>
                    </a:cubicBezTo>
                    <a:cubicBezTo>
                      <a:pt x="12036" y="6128"/>
                      <a:pt x="11754" y="6008"/>
                      <a:pt x="11535" y="5702"/>
                    </a:cubicBezTo>
                    <a:cubicBezTo>
                      <a:pt x="11238" y="5274"/>
                      <a:pt x="11661" y="3460"/>
                      <a:pt x="12316" y="2287"/>
                    </a:cubicBezTo>
                    <a:close/>
                    <a:moveTo>
                      <a:pt x="20755" y="1776"/>
                    </a:moveTo>
                    <a:lnTo>
                      <a:pt x="20755" y="1776"/>
                    </a:lnTo>
                    <a:cubicBezTo>
                      <a:pt x="19660" y="4404"/>
                      <a:pt x="21205" y="6278"/>
                      <a:pt x="22306" y="6278"/>
                    </a:cubicBezTo>
                    <a:cubicBezTo>
                      <a:pt x="23051" y="6278"/>
                      <a:pt x="23593" y="5420"/>
                      <a:pt x="22975" y="3355"/>
                    </a:cubicBezTo>
                    <a:lnTo>
                      <a:pt x="22975" y="3355"/>
                    </a:lnTo>
                    <a:cubicBezTo>
                      <a:pt x="24449" y="5684"/>
                      <a:pt x="24785" y="7337"/>
                      <a:pt x="25208" y="10028"/>
                    </a:cubicBezTo>
                    <a:cubicBezTo>
                      <a:pt x="24388" y="10643"/>
                      <a:pt x="22700" y="11036"/>
                      <a:pt x="20956" y="11223"/>
                    </a:cubicBezTo>
                    <a:cubicBezTo>
                      <a:pt x="20567" y="11329"/>
                      <a:pt x="19871" y="11379"/>
                      <a:pt x="19029" y="11379"/>
                    </a:cubicBezTo>
                    <a:cubicBezTo>
                      <a:pt x="17267" y="11379"/>
                      <a:pt x="14865" y="11162"/>
                      <a:pt x="13292" y="10787"/>
                    </a:cubicBezTo>
                    <a:lnTo>
                      <a:pt x="13292" y="10787"/>
                    </a:lnTo>
                    <a:cubicBezTo>
                      <a:pt x="14611" y="10959"/>
                      <a:pt x="16010" y="11058"/>
                      <a:pt x="17243" y="11058"/>
                    </a:cubicBezTo>
                    <a:cubicBezTo>
                      <a:pt x="17294" y="11058"/>
                      <a:pt x="17346" y="11058"/>
                      <a:pt x="17397" y="11058"/>
                    </a:cubicBezTo>
                    <a:cubicBezTo>
                      <a:pt x="17392" y="11031"/>
                      <a:pt x="17388" y="11001"/>
                      <a:pt x="17379" y="10970"/>
                    </a:cubicBezTo>
                    <a:cubicBezTo>
                      <a:pt x="16014" y="10896"/>
                      <a:pt x="14535" y="10726"/>
                      <a:pt x="13428" y="10469"/>
                    </a:cubicBezTo>
                    <a:lnTo>
                      <a:pt x="13428" y="10469"/>
                    </a:lnTo>
                    <a:cubicBezTo>
                      <a:pt x="14614" y="10620"/>
                      <a:pt x="15872" y="10702"/>
                      <a:pt x="17008" y="10702"/>
                    </a:cubicBezTo>
                    <a:cubicBezTo>
                      <a:pt x="17117" y="10702"/>
                      <a:pt x="17225" y="10701"/>
                      <a:pt x="17331" y="10700"/>
                    </a:cubicBezTo>
                    <a:cubicBezTo>
                      <a:pt x="17327" y="10674"/>
                      <a:pt x="17318" y="10643"/>
                      <a:pt x="17318" y="10617"/>
                    </a:cubicBezTo>
                    <a:cubicBezTo>
                      <a:pt x="16027" y="10552"/>
                      <a:pt x="14636" y="10395"/>
                      <a:pt x="13572" y="10155"/>
                    </a:cubicBezTo>
                    <a:lnTo>
                      <a:pt x="13572" y="10155"/>
                    </a:lnTo>
                    <a:cubicBezTo>
                      <a:pt x="14585" y="10281"/>
                      <a:pt x="15658" y="10347"/>
                      <a:pt x="16658" y="10347"/>
                    </a:cubicBezTo>
                    <a:cubicBezTo>
                      <a:pt x="16872" y="10347"/>
                      <a:pt x="17082" y="10344"/>
                      <a:pt x="17288" y="10338"/>
                    </a:cubicBezTo>
                    <a:cubicBezTo>
                      <a:pt x="17288" y="10312"/>
                      <a:pt x="17283" y="10290"/>
                      <a:pt x="17283" y="10264"/>
                    </a:cubicBezTo>
                    <a:cubicBezTo>
                      <a:pt x="16062" y="10203"/>
                      <a:pt x="14749" y="10063"/>
                      <a:pt x="13711" y="9836"/>
                    </a:cubicBezTo>
                    <a:lnTo>
                      <a:pt x="13711" y="9836"/>
                    </a:lnTo>
                    <a:cubicBezTo>
                      <a:pt x="14602" y="9943"/>
                      <a:pt x="15540" y="9996"/>
                      <a:pt x="16437" y="9996"/>
                    </a:cubicBezTo>
                    <a:cubicBezTo>
                      <a:pt x="16717" y="9996"/>
                      <a:pt x="16992" y="9991"/>
                      <a:pt x="17261" y="9980"/>
                    </a:cubicBezTo>
                    <a:cubicBezTo>
                      <a:pt x="17261" y="9958"/>
                      <a:pt x="17257" y="9937"/>
                      <a:pt x="17257" y="9910"/>
                    </a:cubicBezTo>
                    <a:cubicBezTo>
                      <a:pt x="16101" y="9858"/>
                      <a:pt x="14863" y="9727"/>
                      <a:pt x="13855" y="9522"/>
                    </a:cubicBezTo>
                    <a:lnTo>
                      <a:pt x="13855" y="9522"/>
                    </a:lnTo>
                    <a:cubicBezTo>
                      <a:pt x="14594" y="9607"/>
                      <a:pt x="15375" y="9649"/>
                      <a:pt x="16135" y="9649"/>
                    </a:cubicBezTo>
                    <a:cubicBezTo>
                      <a:pt x="16511" y="9649"/>
                      <a:pt x="16882" y="9638"/>
                      <a:pt x="17240" y="9618"/>
                    </a:cubicBezTo>
                    <a:lnTo>
                      <a:pt x="17240" y="9562"/>
                    </a:lnTo>
                    <a:cubicBezTo>
                      <a:pt x="16149" y="9518"/>
                      <a:pt x="14976" y="9400"/>
                      <a:pt x="13995" y="9213"/>
                    </a:cubicBezTo>
                    <a:lnTo>
                      <a:pt x="13995" y="9213"/>
                    </a:lnTo>
                    <a:cubicBezTo>
                      <a:pt x="14623" y="9278"/>
                      <a:pt x="15286" y="9312"/>
                      <a:pt x="15941" y="9312"/>
                    </a:cubicBezTo>
                    <a:cubicBezTo>
                      <a:pt x="16381" y="9312"/>
                      <a:pt x="16816" y="9297"/>
                      <a:pt x="17235" y="9265"/>
                    </a:cubicBezTo>
                    <a:lnTo>
                      <a:pt x="17235" y="9213"/>
                    </a:lnTo>
                    <a:cubicBezTo>
                      <a:pt x="16197" y="9173"/>
                      <a:pt x="15089" y="9069"/>
                      <a:pt x="14139" y="8894"/>
                    </a:cubicBezTo>
                    <a:lnTo>
                      <a:pt x="14139" y="8894"/>
                    </a:lnTo>
                    <a:cubicBezTo>
                      <a:pt x="14658" y="8947"/>
                      <a:pt x="15208" y="8973"/>
                      <a:pt x="15757" y="8973"/>
                    </a:cubicBezTo>
                    <a:cubicBezTo>
                      <a:pt x="16259" y="8973"/>
                      <a:pt x="16761" y="8951"/>
                      <a:pt x="17240" y="8907"/>
                    </a:cubicBezTo>
                    <a:lnTo>
                      <a:pt x="17240" y="8864"/>
                    </a:lnTo>
                    <a:cubicBezTo>
                      <a:pt x="16263" y="8833"/>
                      <a:pt x="15212" y="8742"/>
                      <a:pt x="14278" y="8580"/>
                    </a:cubicBezTo>
                    <a:lnTo>
                      <a:pt x="14278" y="8580"/>
                    </a:lnTo>
                    <a:cubicBezTo>
                      <a:pt x="14697" y="8619"/>
                      <a:pt x="15136" y="8637"/>
                      <a:pt x="15579" y="8637"/>
                    </a:cubicBezTo>
                    <a:cubicBezTo>
                      <a:pt x="16144" y="8637"/>
                      <a:pt x="16716" y="8607"/>
                      <a:pt x="17261" y="8545"/>
                    </a:cubicBezTo>
                    <a:lnTo>
                      <a:pt x="17261" y="8515"/>
                    </a:lnTo>
                    <a:cubicBezTo>
                      <a:pt x="16332" y="8493"/>
                      <a:pt x="15329" y="8410"/>
                      <a:pt x="14422" y="8257"/>
                    </a:cubicBezTo>
                    <a:lnTo>
                      <a:pt x="14422" y="8257"/>
                    </a:lnTo>
                    <a:cubicBezTo>
                      <a:pt x="14757" y="8285"/>
                      <a:pt x="15108" y="8299"/>
                      <a:pt x="15464" y="8299"/>
                    </a:cubicBezTo>
                    <a:cubicBezTo>
                      <a:pt x="16072" y="8299"/>
                      <a:pt x="16696" y="8259"/>
                      <a:pt x="17288" y="8179"/>
                    </a:cubicBezTo>
                    <a:lnTo>
                      <a:pt x="17288" y="8166"/>
                    </a:lnTo>
                    <a:cubicBezTo>
                      <a:pt x="16411" y="8153"/>
                      <a:pt x="15456" y="8083"/>
                      <a:pt x="14562" y="7939"/>
                    </a:cubicBezTo>
                    <a:lnTo>
                      <a:pt x="14562" y="7939"/>
                    </a:lnTo>
                    <a:cubicBezTo>
                      <a:pt x="14826" y="7959"/>
                      <a:pt x="15099" y="7969"/>
                      <a:pt x="15378" y="7969"/>
                    </a:cubicBezTo>
                    <a:cubicBezTo>
                      <a:pt x="16011" y="7969"/>
                      <a:pt x="16671" y="7918"/>
                      <a:pt x="17301" y="7821"/>
                    </a:cubicBezTo>
                    <a:cubicBezTo>
                      <a:pt x="16476" y="7817"/>
                      <a:pt x="15569" y="7756"/>
                      <a:pt x="14706" y="7625"/>
                    </a:cubicBezTo>
                    <a:lnTo>
                      <a:pt x="14706" y="7625"/>
                    </a:lnTo>
                    <a:cubicBezTo>
                      <a:pt x="14901" y="7637"/>
                      <a:pt x="15103" y="7643"/>
                      <a:pt x="15309" y="7643"/>
                    </a:cubicBezTo>
                    <a:cubicBezTo>
                      <a:pt x="15932" y="7643"/>
                      <a:pt x="16594" y="7588"/>
                      <a:pt x="17226" y="7477"/>
                    </a:cubicBezTo>
                    <a:cubicBezTo>
                      <a:pt x="16476" y="7472"/>
                      <a:pt x="15656" y="7424"/>
                      <a:pt x="14845" y="7307"/>
                    </a:cubicBezTo>
                    <a:lnTo>
                      <a:pt x="14845" y="7307"/>
                    </a:lnTo>
                    <a:cubicBezTo>
                      <a:pt x="14986" y="7314"/>
                      <a:pt x="15131" y="7318"/>
                      <a:pt x="15279" y="7318"/>
                    </a:cubicBezTo>
                    <a:cubicBezTo>
                      <a:pt x="15881" y="7318"/>
                      <a:pt x="16531" y="7255"/>
                      <a:pt x="17161" y="7132"/>
                    </a:cubicBezTo>
                    <a:cubicBezTo>
                      <a:pt x="16481" y="7132"/>
                      <a:pt x="15739" y="7089"/>
                      <a:pt x="14989" y="6993"/>
                    </a:cubicBezTo>
                    <a:lnTo>
                      <a:pt x="14989" y="6993"/>
                    </a:lnTo>
                    <a:cubicBezTo>
                      <a:pt x="15077" y="6996"/>
                      <a:pt x="15168" y="6998"/>
                      <a:pt x="15259" y="6998"/>
                    </a:cubicBezTo>
                    <a:cubicBezTo>
                      <a:pt x="15835" y="6998"/>
                      <a:pt x="16476" y="6928"/>
                      <a:pt x="17104" y="6796"/>
                    </a:cubicBezTo>
                    <a:cubicBezTo>
                      <a:pt x="16494" y="6796"/>
                      <a:pt x="15822" y="6762"/>
                      <a:pt x="15129" y="6674"/>
                    </a:cubicBezTo>
                    <a:lnTo>
                      <a:pt x="15129" y="6674"/>
                    </a:lnTo>
                    <a:cubicBezTo>
                      <a:pt x="15182" y="6676"/>
                      <a:pt x="15237" y="6677"/>
                      <a:pt x="15292" y="6677"/>
                    </a:cubicBezTo>
                    <a:cubicBezTo>
                      <a:pt x="15837" y="6677"/>
                      <a:pt x="16451" y="6599"/>
                      <a:pt x="17065" y="6456"/>
                    </a:cubicBezTo>
                    <a:cubicBezTo>
                      <a:pt x="16516" y="6456"/>
                      <a:pt x="15909" y="6430"/>
                      <a:pt x="15273" y="6360"/>
                    </a:cubicBezTo>
                    <a:lnTo>
                      <a:pt x="15273" y="6360"/>
                    </a:lnTo>
                    <a:cubicBezTo>
                      <a:pt x="15285" y="6360"/>
                      <a:pt x="15298" y="6360"/>
                      <a:pt x="15311" y="6360"/>
                    </a:cubicBezTo>
                    <a:cubicBezTo>
                      <a:pt x="15818" y="6360"/>
                      <a:pt x="16422" y="6278"/>
                      <a:pt x="17026" y="6120"/>
                    </a:cubicBezTo>
                    <a:lnTo>
                      <a:pt x="17026" y="6120"/>
                    </a:lnTo>
                    <a:cubicBezTo>
                      <a:pt x="16991" y="6121"/>
                      <a:pt x="16956" y="6121"/>
                      <a:pt x="16920" y="6121"/>
                    </a:cubicBezTo>
                    <a:cubicBezTo>
                      <a:pt x="16460" y="6121"/>
                      <a:pt x="15955" y="6095"/>
                      <a:pt x="15412" y="6042"/>
                    </a:cubicBezTo>
                    <a:cubicBezTo>
                      <a:pt x="15874" y="6038"/>
                      <a:pt x="16428" y="5950"/>
                      <a:pt x="16987" y="5785"/>
                    </a:cubicBezTo>
                    <a:lnTo>
                      <a:pt x="16987" y="5785"/>
                    </a:lnTo>
                    <a:cubicBezTo>
                      <a:pt x="16915" y="5786"/>
                      <a:pt x="16842" y="5787"/>
                      <a:pt x="16768" y="5787"/>
                    </a:cubicBezTo>
                    <a:cubicBezTo>
                      <a:pt x="16392" y="5787"/>
                      <a:pt x="15986" y="5768"/>
                      <a:pt x="15556" y="5728"/>
                    </a:cubicBezTo>
                    <a:cubicBezTo>
                      <a:pt x="15957" y="5710"/>
                      <a:pt x="16455" y="5619"/>
                      <a:pt x="16960" y="5453"/>
                    </a:cubicBezTo>
                    <a:lnTo>
                      <a:pt x="16960" y="5453"/>
                    </a:lnTo>
                    <a:cubicBezTo>
                      <a:pt x="16914" y="5454"/>
                      <a:pt x="16866" y="5454"/>
                      <a:pt x="16818" y="5454"/>
                    </a:cubicBezTo>
                    <a:cubicBezTo>
                      <a:pt x="16475" y="5454"/>
                      <a:pt x="16097" y="5440"/>
                      <a:pt x="15696" y="5409"/>
                    </a:cubicBezTo>
                    <a:cubicBezTo>
                      <a:pt x="16049" y="5388"/>
                      <a:pt x="16485" y="5292"/>
                      <a:pt x="16943" y="5126"/>
                    </a:cubicBezTo>
                    <a:lnTo>
                      <a:pt x="16943" y="5126"/>
                    </a:lnTo>
                    <a:cubicBezTo>
                      <a:pt x="16889" y="5127"/>
                      <a:pt x="16834" y="5127"/>
                      <a:pt x="16779" y="5127"/>
                    </a:cubicBezTo>
                    <a:cubicBezTo>
                      <a:pt x="16490" y="5127"/>
                      <a:pt x="16176" y="5117"/>
                      <a:pt x="15840" y="5095"/>
                    </a:cubicBezTo>
                    <a:cubicBezTo>
                      <a:pt x="16677" y="5008"/>
                      <a:pt x="18134" y="4393"/>
                      <a:pt x="19111" y="3316"/>
                    </a:cubicBezTo>
                    <a:cubicBezTo>
                      <a:pt x="19207" y="3185"/>
                      <a:pt x="19311" y="3067"/>
                      <a:pt x="19416" y="2945"/>
                    </a:cubicBezTo>
                    <a:cubicBezTo>
                      <a:pt x="19425" y="2932"/>
                      <a:pt x="19442" y="2910"/>
                      <a:pt x="19460" y="2893"/>
                    </a:cubicBezTo>
                    <a:lnTo>
                      <a:pt x="19464" y="2893"/>
                    </a:lnTo>
                    <a:cubicBezTo>
                      <a:pt x="19861" y="2435"/>
                      <a:pt x="20297" y="2060"/>
                      <a:pt x="20755" y="1776"/>
                    </a:cubicBezTo>
                    <a:close/>
                    <a:moveTo>
                      <a:pt x="25391" y="10306"/>
                    </a:moveTo>
                    <a:cubicBezTo>
                      <a:pt x="25488" y="10306"/>
                      <a:pt x="25542" y="10462"/>
                      <a:pt x="25435" y="10508"/>
                    </a:cubicBezTo>
                    <a:cubicBezTo>
                      <a:pt x="24068" y="11327"/>
                      <a:pt x="21383" y="11684"/>
                      <a:pt x="18479" y="11684"/>
                    </a:cubicBezTo>
                    <a:cubicBezTo>
                      <a:pt x="16109" y="11684"/>
                      <a:pt x="13594" y="11446"/>
                      <a:pt x="11530" y="11027"/>
                    </a:cubicBezTo>
                    <a:cubicBezTo>
                      <a:pt x="11410" y="11003"/>
                      <a:pt x="11051" y="10822"/>
                      <a:pt x="11100" y="10822"/>
                    </a:cubicBezTo>
                    <a:cubicBezTo>
                      <a:pt x="11104" y="10822"/>
                      <a:pt x="11110" y="10824"/>
                      <a:pt x="11120" y="10826"/>
                    </a:cubicBezTo>
                    <a:cubicBezTo>
                      <a:pt x="13186" y="11302"/>
                      <a:pt x="15683" y="11583"/>
                      <a:pt x="18095" y="11583"/>
                    </a:cubicBezTo>
                    <a:cubicBezTo>
                      <a:pt x="20897" y="11583"/>
                      <a:pt x="23585" y="11204"/>
                      <a:pt x="25348" y="10316"/>
                    </a:cubicBezTo>
                    <a:cubicBezTo>
                      <a:pt x="25363" y="10309"/>
                      <a:pt x="25377" y="10306"/>
                      <a:pt x="25391" y="10306"/>
                    </a:cubicBezTo>
                    <a:close/>
                    <a:moveTo>
                      <a:pt x="25345" y="10774"/>
                    </a:moveTo>
                    <a:cubicBezTo>
                      <a:pt x="25398" y="10774"/>
                      <a:pt x="25447" y="10826"/>
                      <a:pt x="25461" y="10901"/>
                    </a:cubicBezTo>
                    <a:lnTo>
                      <a:pt x="25941" y="13195"/>
                    </a:lnTo>
                    <a:cubicBezTo>
                      <a:pt x="25958" y="13291"/>
                      <a:pt x="25919" y="13387"/>
                      <a:pt x="25858" y="13413"/>
                    </a:cubicBezTo>
                    <a:cubicBezTo>
                      <a:pt x="25846" y="13418"/>
                      <a:pt x="25833" y="13421"/>
                      <a:pt x="25821" y="13421"/>
                    </a:cubicBezTo>
                    <a:cubicBezTo>
                      <a:pt x="25768" y="13421"/>
                      <a:pt x="25719" y="13370"/>
                      <a:pt x="25705" y="13295"/>
                    </a:cubicBezTo>
                    <a:lnTo>
                      <a:pt x="25225" y="11001"/>
                    </a:lnTo>
                    <a:cubicBezTo>
                      <a:pt x="25204" y="10905"/>
                      <a:pt x="25243" y="10809"/>
                      <a:pt x="25308" y="10783"/>
                    </a:cubicBezTo>
                    <a:cubicBezTo>
                      <a:pt x="25320" y="10777"/>
                      <a:pt x="25333" y="10774"/>
                      <a:pt x="25345" y="10774"/>
                    </a:cubicBezTo>
                    <a:close/>
                    <a:moveTo>
                      <a:pt x="24354" y="11319"/>
                    </a:moveTo>
                    <a:cubicBezTo>
                      <a:pt x="24400" y="11319"/>
                      <a:pt x="24447" y="11372"/>
                      <a:pt x="24462" y="11454"/>
                    </a:cubicBezTo>
                    <a:lnTo>
                      <a:pt x="24885" y="13827"/>
                    </a:lnTo>
                    <a:cubicBezTo>
                      <a:pt x="24903" y="13927"/>
                      <a:pt x="24872" y="14023"/>
                      <a:pt x="24815" y="14045"/>
                    </a:cubicBezTo>
                    <a:cubicBezTo>
                      <a:pt x="24808" y="14048"/>
                      <a:pt x="24799" y="14050"/>
                      <a:pt x="24791" y="14050"/>
                    </a:cubicBezTo>
                    <a:cubicBezTo>
                      <a:pt x="24746" y="14050"/>
                      <a:pt x="24699" y="13999"/>
                      <a:pt x="24685" y="13914"/>
                    </a:cubicBezTo>
                    <a:lnTo>
                      <a:pt x="24262" y="11542"/>
                    </a:lnTo>
                    <a:cubicBezTo>
                      <a:pt x="24244" y="11450"/>
                      <a:pt x="24275" y="11354"/>
                      <a:pt x="24331" y="11324"/>
                    </a:cubicBezTo>
                    <a:cubicBezTo>
                      <a:pt x="24339" y="11320"/>
                      <a:pt x="24347" y="11319"/>
                      <a:pt x="24354" y="11319"/>
                    </a:cubicBezTo>
                    <a:close/>
                    <a:moveTo>
                      <a:pt x="23287" y="11620"/>
                    </a:moveTo>
                    <a:cubicBezTo>
                      <a:pt x="23331" y="11620"/>
                      <a:pt x="23370" y="11681"/>
                      <a:pt x="23385" y="11768"/>
                    </a:cubicBezTo>
                    <a:cubicBezTo>
                      <a:pt x="23507" y="12584"/>
                      <a:pt x="23629" y="13400"/>
                      <a:pt x="23751" y="14215"/>
                    </a:cubicBezTo>
                    <a:cubicBezTo>
                      <a:pt x="23769" y="14316"/>
                      <a:pt x="23742" y="14411"/>
                      <a:pt x="23695" y="14433"/>
                    </a:cubicBezTo>
                    <a:cubicBezTo>
                      <a:pt x="23688" y="14436"/>
                      <a:pt x="23681" y="14437"/>
                      <a:pt x="23674" y="14437"/>
                    </a:cubicBezTo>
                    <a:cubicBezTo>
                      <a:pt x="23630" y="14437"/>
                      <a:pt x="23592" y="14377"/>
                      <a:pt x="23581" y="14294"/>
                    </a:cubicBezTo>
                    <a:cubicBezTo>
                      <a:pt x="23455" y="13474"/>
                      <a:pt x="23333" y="12663"/>
                      <a:pt x="23210" y="11843"/>
                    </a:cubicBezTo>
                    <a:cubicBezTo>
                      <a:pt x="23193" y="11747"/>
                      <a:pt x="23219" y="11646"/>
                      <a:pt x="23267" y="11625"/>
                    </a:cubicBezTo>
                    <a:cubicBezTo>
                      <a:pt x="23274" y="11622"/>
                      <a:pt x="23281" y="11620"/>
                      <a:pt x="23287" y="11620"/>
                    </a:cubicBezTo>
                    <a:close/>
                    <a:moveTo>
                      <a:pt x="22229" y="11805"/>
                    </a:moveTo>
                    <a:cubicBezTo>
                      <a:pt x="22264" y="11805"/>
                      <a:pt x="22300" y="11867"/>
                      <a:pt x="22308" y="11960"/>
                    </a:cubicBezTo>
                    <a:cubicBezTo>
                      <a:pt x="22412" y="12798"/>
                      <a:pt x="22517" y="13640"/>
                      <a:pt x="22626" y="14477"/>
                    </a:cubicBezTo>
                    <a:cubicBezTo>
                      <a:pt x="22643" y="14582"/>
                      <a:pt x="22622" y="14678"/>
                      <a:pt x="22578" y="14695"/>
                    </a:cubicBezTo>
                    <a:cubicBezTo>
                      <a:pt x="22574" y="14697"/>
                      <a:pt x="22569" y="14698"/>
                      <a:pt x="22565" y="14698"/>
                    </a:cubicBezTo>
                    <a:cubicBezTo>
                      <a:pt x="22530" y="14698"/>
                      <a:pt x="22494" y="14636"/>
                      <a:pt x="22482" y="14542"/>
                    </a:cubicBezTo>
                    <a:cubicBezTo>
                      <a:pt x="22377" y="13705"/>
                      <a:pt x="22277" y="12863"/>
                      <a:pt x="22168" y="12026"/>
                    </a:cubicBezTo>
                    <a:cubicBezTo>
                      <a:pt x="22155" y="11921"/>
                      <a:pt x="22177" y="11821"/>
                      <a:pt x="22216" y="11808"/>
                    </a:cubicBezTo>
                    <a:cubicBezTo>
                      <a:pt x="22220" y="11806"/>
                      <a:pt x="22225" y="11805"/>
                      <a:pt x="22229" y="11805"/>
                    </a:cubicBezTo>
                    <a:close/>
                    <a:moveTo>
                      <a:pt x="21201" y="11918"/>
                    </a:moveTo>
                    <a:cubicBezTo>
                      <a:pt x="21228" y="11918"/>
                      <a:pt x="21257" y="11984"/>
                      <a:pt x="21261" y="12078"/>
                    </a:cubicBezTo>
                    <a:cubicBezTo>
                      <a:pt x="21348" y="12946"/>
                      <a:pt x="21435" y="13805"/>
                      <a:pt x="21518" y="14673"/>
                    </a:cubicBezTo>
                    <a:cubicBezTo>
                      <a:pt x="21531" y="14778"/>
                      <a:pt x="21514" y="14874"/>
                      <a:pt x="21488" y="14891"/>
                    </a:cubicBezTo>
                    <a:cubicBezTo>
                      <a:pt x="21484" y="14893"/>
                      <a:pt x="21480" y="14894"/>
                      <a:pt x="21477" y="14894"/>
                    </a:cubicBezTo>
                    <a:cubicBezTo>
                      <a:pt x="21447" y="14894"/>
                      <a:pt x="21421" y="14828"/>
                      <a:pt x="21409" y="14734"/>
                    </a:cubicBezTo>
                    <a:cubicBezTo>
                      <a:pt x="21322" y="13866"/>
                      <a:pt x="21235" y="13003"/>
                      <a:pt x="21152" y="12139"/>
                    </a:cubicBezTo>
                    <a:cubicBezTo>
                      <a:pt x="21143" y="12034"/>
                      <a:pt x="21156" y="11934"/>
                      <a:pt x="21191" y="11921"/>
                    </a:cubicBezTo>
                    <a:cubicBezTo>
                      <a:pt x="21194" y="11919"/>
                      <a:pt x="21197" y="11918"/>
                      <a:pt x="21201" y="11918"/>
                    </a:cubicBezTo>
                    <a:close/>
                    <a:moveTo>
                      <a:pt x="20184" y="11981"/>
                    </a:moveTo>
                    <a:cubicBezTo>
                      <a:pt x="20204" y="11981"/>
                      <a:pt x="20223" y="12055"/>
                      <a:pt x="20232" y="12148"/>
                    </a:cubicBezTo>
                    <a:cubicBezTo>
                      <a:pt x="20297" y="13038"/>
                      <a:pt x="20367" y="13927"/>
                      <a:pt x="20432" y="14817"/>
                    </a:cubicBezTo>
                    <a:cubicBezTo>
                      <a:pt x="20445" y="14917"/>
                      <a:pt x="20432" y="15018"/>
                      <a:pt x="20410" y="15035"/>
                    </a:cubicBezTo>
                    <a:cubicBezTo>
                      <a:pt x="20409" y="15036"/>
                      <a:pt x="20408" y="15036"/>
                      <a:pt x="20407" y="15036"/>
                    </a:cubicBezTo>
                    <a:cubicBezTo>
                      <a:pt x="20386" y="15036"/>
                      <a:pt x="20366" y="14964"/>
                      <a:pt x="20358" y="14865"/>
                    </a:cubicBezTo>
                    <a:cubicBezTo>
                      <a:pt x="20293" y="13975"/>
                      <a:pt x="20223" y="13086"/>
                      <a:pt x="20153" y="12200"/>
                    </a:cubicBezTo>
                    <a:cubicBezTo>
                      <a:pt x="20149" y="12091"/>
                      <a:pt x="20153" y="11991"/>
                      <a:pt x="20179" y="11982"/>
                    </a:cubicBezTo>
                    <a:cubicBezTo>
                      <a:pt x="20181" y="11981"/>
                      <a:pt x="20182" y="11981"/>
                      <a:pt x="20184" y="11981"/>
                    </a:cubicBezTo>
                    <a:close/>
                    <a:moveTo>
                      <a:pt x="19204" y="11990"/>
                    </a:moveTo>
                    <a:cubicBezTo>
                      <a:pt x="19213" y="11990"/>
                      <a:pt x="19229" y="12066"/>
                      <a:pt x="19233" y="12170"/>
                    </a:cubicBezTo>
                    <a:cubicBezTo>
                      <a:pt x="19285" y="13086"/>
                      <a:pt x="19333" y="13997"/>
                      <a:pt x="19381" y="14913"/>
                    </a:cubicBezTo>
                    <a:cubicBezTo>
                      <a:pt x="19385" y="15022"/>
                      <a:pt x="19381" y="15122"/>
                      <a:pt x="19372" y="15131"/>
                    </a:cubicBezTo>
                    <a:cubicBezTo>
                      <a:pt x="19371" y="15132"/>
                      <a:pt x="19370" y="15132"/>
                      <a:pt x="19370" y="15132"/>
                    </a:cubicBezTo>
                    <a:cubicBezTo>
                      <a:pt x="19357" y="15132"/>
                      <a:pt x="19341" y="15054"/>
                      <a:pt x="19337" y="14952"/>
                    </a:cubicBezTo>
                    <a:cubicBezTo>
                      <a:pt x="19289" y="14036"/>
                      <a:pt x="19241" y="13125"/>
                      <a:pt x="19189" y="12209"/>
                    </a:cubicBezTo>
                    <a:cubicBezTo>
                      <a:pt x="19185" y="12100"/>
                      <a:pt x="19189" y="12004"/>
                      <a:pt x="19202" y="11991"/>
                    </a:cubicBezTo>
                    <a:cubicBezTo>
                      <a:pt x="19203" y="11990"/>
                      <a:pt x="19203" y="11990"/>
                      <a:pt x="19204" y="11990"/>
                    </a:cubicBezTo>
                    <a:close/>
                    <a:moveTo>
                      <a:pt x="18252" y="11965"/>
                    </a:moveTo>
                    <a:cubicBezTo>
                      <a:pt x="18256" y="11965"/>
                      <a:pt x="18265" y="12042"/>
                      <a:pt x="18265" y="12152"/>
                    </a:cubicBezTo>
                    <a:cubicBezTo>
                      <a:pt x="18295" y="13094"/>
                      <a:pt x="18321" y="14036"/>
                      <a:pt x="18356" y="14974"/>
                    </a:cubicBezTo>
                    <a:lnTo>
                      <a:pt x="18356" y="15192"/>
                    </a:lnTo>
                    <a:cubicBezTo>
                      <a:pt x="18356" y="15192"/>
                      <a:pt x="18356" y="15192"/>
                      <a:pt x="18356" y="15192"/>
                    </a:cubicBezTo>
                    <a:cubicBezTo>
                      <a:pt x="18351" y="15192"/>
                      <a:pt x="18343" y="15111"/>
                      <a:pt x="18343" y="15000"/>
                    </a:cubicBezTo>
                    <a:cubicBezTo>
                      <a:pt x="18312" y="14063"/>
                      <a:pt x="18286" y="13120"/>
                      <a:pt x="18251" y="12183"/>
                    </a:cubicBezTo>
                    <a:cubicBezTo>
                      <a:pt x="18247" y="12069"/>
                      <a:pt x="18247" y="11969"/>
                      <a:pt x="18251" y="11965"/>
                    </a:cubicBezTo>
                    <a:cubicBezTo>
                      <a:pt x="18252" y="11965"/>
                      <a:pt x="18252" y="11965"/>
                      <a:pt x="18252" y="11965"/>
                    </a:cubicBezTo>
                    <a:close/>
                    <a:moveTo>
                      <a:pt x="17318" y="11921"/>
                    </a:moveTo>
                    <a:cubicBezTo>
                      <a:pt x="17318" y="11921"/>
                      <a:pt x="17318" y="11921"/>
                      <a:pt x="17318" y="11921"/>
                    </a:cubicBezTo>
                    <a:cubicBezTo>
                      <a:pt x="17327" y="11925"/>
                      <a:pt x="17331" y="12026"/>
                      <a:pt x="17331" y="12139"/>
                    </a:cubicBezTo>
                    <a:cubicBezTo>
                      <a:pt x="17344" y="13103"/>
                      <a:pt x="17357" y="14067"/>
                      <a:pt x="17370" y="15026"/>
                    </a:cubicBezTo>
                    <a:cubicBezTo>
                      <a:pt x="17370" y="15144"/>
                      <a:pt x="17370" y="15231"/>
                      <a:pt x="17366" y="15231"/>
                    </a:cubicBezTo>
                    <a:cubicBezTo>
                      <a:pt x="17357" y="15223"/>
                      <a:pt x="17353" y="15127"/>
                      <a:pt x="17353" y="15013"/>
                    </a:cubicBezTo>
                    <a:cubicBezTo>
                      <a:pt x="17344" y="14045"/>
                      <a:pt x="17327" y="13081"/>
                      <a:pt x="17314" y="12122"/>
                    </a:cubicBezTo>
                    <a:cubicBezTo>
                      <a:pt x="17314" y="12011"/>
                      <a:pt x="17314" y="11921"/>
                      <a:pt x="17318" y="11921"/>
                    </a:cubicBezTo>
                    <a:close/>
                    <a:moveTo>
                      <a:pt x="16420" y="11838"/>
                    </a:moveTo>
                    <a:cubicBezTo>
                      <a:pt x="16433" y="11838"/>
                      <a:pt x="16441" y="11934"/>
                      <a:pt x="16441" y="12056"/>
                    </a:cubicBezTo>
                    <a:lnTo>
                      <a:pt x="16428" y="15022"/>
                    </a:lnTo>
                    <a:cubicBezTo>
                      <a:pt x="16428" y="15144"/>
                      <a:pt x="16415" y="15236"/>
                      <a:pt x="16398" y="15236"/>
                    </a:cubicBezTo>
                    <a:cubicBezTo>
                      <a:pt x="16385" y="15236"/>
                      <a:pt x="16376" y="15135"/>
                      <a:pt x="16376" y="15018"/>
                    </a:cubicBezTo>
                    <a:lnTo>
                      <a:pt x="16393" y="12052"/>
                    </a:lnTo>
                    <a:cubicBezTo>
                      <a:pt x="16393" y="11930"/>
                      <a:pt x="16407" y="11838"/>
                      <a:pt x="16420" y="11838"/>
                    </a:cubicBezTo>
                    <a:close/>
                    <a:moveTo>
                      <a:pt x="2036" y="8786"/>
                    </a:moveTo>
                    <a:cubicBezTo>
                      <a:pt x="2433" y="8786"/>
                      <a:pt x="3029" y="9012"/>
                      <a:pt x="3728" y="9479"/>
                    </a:cubicBezTo>
                    <a:cubicBezTo>
                      <a:pt x="4949" y="10294"/>
                      <a:pt x="5922" y="11158"/>
                      <a:pt x="7579" y="11843"/>
                    </a:cubicBezTo>
                    <a:cubicBezTo>
                      <a:pt x="6839" y="11662"/>
                      <a:pt x="6161" y="11554"/>
                      <a:pt x="5675" y="11554"/>
                    </a:cubicBezTo>
                    <a:cubicBezTo>
                      <a:pt x="4860" y="11554"/>
                      <a:pt x="4582" y="11856"/>
                      <a:pt x="5442" y="12623"/>
                    </a:cubicBezTo>
                    <a:cubicBezTo>
                      <a:pt x="7304" y="14281"/>
                      <a:pt x="11971" y="15484"/>
                      <a:pt x="18064" y="15506"/>
                    </a:cubicBezTo>
                    <a:cubicBezTo>
                      <a:pt x="18102" y="15506"/>
                      <a:pt x="18140" y="15506"/>
                      <a:pt x="18178" y="15506"/>
                    </a:cubicBezTo>
                    <a:cubicBezTo>
                      <a:pt x="22378" y="15506"/>
                      <a:pt x="25575" y="14548"/>
                      <a:pt x="26167" y="13278"/>
                    </a:cubicBezTo>
                    <a:lnTo>
                      <a:pt x="25958" y="11877"/>
                    </a:lnTo>
                    <a:cubicBezTo>
                      <a:pt x="26447" y="11773"/>
                      <a:pt x="26878" y="11677"/>
                      <a:pt x="27271" y="11598"/>
                    </a:cubicBezTo>
                    <a:cubicBezTo>
                      <a:pt x="28453" y="11201"/>
                      <a:pt x="30123" y="10425"/>
                      <a:pt x="31192" y="9269"/>
                    </a:cubicBezTo>
                    <a:lnTo>
                      <a:pt x="31192" y="9269"/>
                    </a:lnTo>
                    <a:cubicBezTo>
                      <a:pt x="30429" y="10216"/>
                      <a:pt x="29347" y="10892"/>
                      <a:pt x="28039" y="11441"/>
                    </a:cubicBezTo>
                    <a:cubicBezTo>
                      <a:pt x="28296" y="11393"/>
                      <a:pt x="28523" y="11350"/>
                      <a:pt x="28736" y="11310"/>
                    </a:cubicBezTo>
                    <a:cubicBezTo>
                      <a:pt x="29687" y="10813"/>
                      <a:pt x="30695" y="10137"/>
                      <a:pt x="31432" y="9282"/>
                    </a:cubicBezTo>
                    <a:lnTo>
                      <a:pt x="31432" y="9282"/>
                    </a:lnTo>
                    <a:cubicBezTo>
                      <a:pt x="30852" y="10050"/>
                      <a:pt x="30106" y="10687"/>
                      <a:pt x="29199" y="11241"/>
                    </a:cubicBezTo>
                    <a:cubicBezTo>
                      <a:pt x="29303" y="11228"/>
                      <a:pt x="29395" y="11219"/>
                      <a:pt x="29491" y="11206"/>
                    </a:cubicBezTo>
                    <a:cubicBezTo>
                      <a:pt x="30280" y="10696"/>
                      <a:pt x="31061" y="10054"/>
                      <a:pt x="31672" y="9300"/>
                    </a:cubicBezTo>
                    <a:lnTo>
                      <a:pt x="31672" y="9300"/>
                    </a:lnTo>
                    <a:cubicBezTo>
                      <a:pt x="31179" y="9993"/>
                      <a:pt x="30568" y="10621"/>
                      <a:pt x="29840" y="11184"/>
                    </a:cubicBezTo>
                    <a:cubicBezTo>
                      <a:pt x="29878" y="11184"/>
                      <a:pt x="29917" y="11182"/>
                      <a:pt x="29958" y="11182"/>
                    </a:cubicBezTo>
                    <a:cubicBezTo>
                      <a:pt x="29978" y="11182"/>
                      <a:pt x="29998" y="11183"/>
                      <a:pt x="30019" y="11184"/>
                    </a:cubicBezTo>
                    <a:cubicBezTo>
                      <a:pt x="30712" y="10661"/>
                      <a:pt x="31375" y="10033"/>
                      <a:pt x="31911" y="9313"/>
                    </a:cubicBezTo>
                    <a:lnTo>
                      <a:pt x="31911" y="9313"/>
                    </a:lnTo>
                    <a:cubicBezTo>
                      <a:pt x="31462" y="9985"/>
                      <a:pt x="30939" y="10621"/>
                      <a:pt x="30306" y="11201"/>
                    </a:cubicBezTo>
                    <a:cubicBezTo>
                      <a:pt x="30346" y="11206"/>
                      <a:pt x="30385" y="11206"/>
                      <a:pt x="30420" y="11210"/>
                    </a:cubicBezTo>
                    <a:cubicBezTo>
                      <a:pt x="31052" y="10674"/>
                      <a:pt x="31650" y="10041"/>
                      <a:pt x="32151" y="9326"/>
                    </a:cubicBezTo>
                    <a:lnTo>
                      <a:pt x="32151" y="9326"/>
                    </a:lnTo>
                    <a:cubicBezTo>
                      <a:pt x="31728" y="10002"/>
                      <a:pt x="31244" y="10656"/>
                      <a:pt x="30668" y="11267"/>
                    </a:cubicBezTo>
                    <a:cubicBezTo>
                      <a:pt x="30695" y="11276"/>
                      <a:pt x="30716" y="11289"/>
                      <a:pt x="30738" y="11306"/>
                    </a:cubicBezTo>
                    <a:cubicBezTo>
                      <a:pt x="31340" y="10730"/>
                      <a:pt x="31907" y="10076"/>
                      <a:pt x="32387" y="9343"/>
                    </a:cubicBezTo>
                    <a:lnTo>
                      <a:pt x="32387" y="9343"/>
                    </a:lnTo>
                    <a:cubicBezTo>
                      <a:pt x="31964" y="10072"/>
                      <a:pt x="31471" y="10796"/>
                      <a:pt x="30878" y="11481"/>
                    </a:cubicBezTo>
                    <a:cubicBezTo>
                      <a:pt x="30891" y="11502"/>
                      <a:pt x="30895" y="11524"/>
                      <a:pt x="30900" y="11546"/>
                    </a:cubicBezTo>
                    <a:cubicBezTo>
                      <a:pt x="31532" y="10905"/>
                      <a:pt x="32121" y="10177"/>
                      <a:pt x="32631" y="9357"/>
                    </a:cubicBezTo>
                    <a:lnTo>
                      <a:pt x="32631" y="9357"/>
                    </a:lnTo>
                    <a:cubicBezTo>
                      <a:pt x="32143" y="10238"/>
                      <a:pt x="31593" y="11132"/>
                      <a:pt x="30878" y="11965"/>
                    </a:cubicBezTo>
                    <a:cubicBezTo>
                      <a:pt x="30878" y="11973"/>
                      <a:pt x="30873" y="11987"/>
                      <a:pt x="30873" y="11995"/>
                    </a:cubicBezTo>
                    <a:cubicBezTo>
                      <a:pt x="31611" y="11249"/>
                      <a:pt x="32287" y="10368"/>
                      <a:pt x="32871" y="9370"/>
                    </a:cubicBezTo>
                    <a:lnTo>
                      <a:pt x="32871" y="9370"/>
                    </a:lnTo>
                    <a:cubicBezTo>
                      <a:pt x="32383" y="10303"/>
                      <a:pt x="31837" y="11271"/>
                      <a:pt x="31126" y="12178"/>
                    </a:cubicBezTo>
                    <a:cubicBezTo>
                      <a:pt x="31859" y="11376"/>
                      <a:pt x="32526" y="10434"/>
                      <a:pt x="33111" y="9378"/>
                    </a:cubicBezTo>
                    <a:lnTo>
                      <a:pt x="33111" y="9378"/>
                    </a:lnTo>
                    <a:cubicBezTo>
                      <a:pt x="32199" y="11206"/>
                      <a:pt x="31157" y="13273"/>
                      <a:pt x="28998" y="14691"/>
                    </a:cubicBezTo>
                    <a:cubicBezTo>
                      <a:pt x="26632" y="16559"/>
                      <a:pt x="22851" y="17540"/>
                      <a:pt x="18771" y="17540"/>
                    </a:cubicBezTo>
                    <a:cubicBezTo>
                      <a:pt x="12744" y="17540"/>
                      <a:pt x="6064" y="15399"/>
                      <a:pt x="2332" y="10813"/>
                    </a:cubicBezTo>
                    <a:cubicBezTo>
                      <a:pt x="1254" y="9490"/>
                      <a:pt x="1334" y="8786"/>
                      <a:pt x="2036" y="8786"/>
                    </a:cubicBezTo>
                    <a:close/>
                    <a:moveTo>
                      <a:pt x="33597" y="9171"/>
                    </a:moveTo>
                    <a:cubicBezTo>
                      <a:pt x="33678" y="9171"/>
                      <a:pt x="33751" y="9266"/>
                      <a:pt x="33682" y="9348"/>
                    </a:cubicBezTo>
                    <a:cubicBezTo>
                      <a:pt x="32097" y="16216"/>
                      <a:pt x="23976" y="18143"/>
                      <a:pt x="17666" y="18143"/>
                    </a:cubicBezTo>
                    <a:cubicBezTo>
                      <a:pt x="16266" y="18143"/>
                      <a:pt x="14955" y="18049"/>
                      <a:pt x="13825" y="17892"/>
                    </a:cubicBezTo>
                    <a:cubicBezTo>
                      <a:pt x="13818" y="17893"/>
                      <a:pt x="13812" y="17894"/>
                      <a:pt x="13805" y="17894"/>
                    </a:cubicBezTo>
                    <a:cubicBezTo>
                      <a:pt x="13661" y="17894"/>
                      <a:pt x="13381" y="17646"/>
                      <a:pt x="13502" y="17622"/>
                    </a:cubicBezTo>
                    <a:lnTo>
                      <a:pt x="13502" y="17622"/>
                    </a:lnTo>
                    <a:cubicBezTo>
                      <a:pt x="14686" y="17862"/>
                      <a:pt x="16093" y="17998"/>
                      <a:pt x="17606" y="17998"/>
                    </a:cubicBezTo>
                    <a:cubicBezTo>
                      <a:pt x="23769" y="17998"/>
                      <a:pt x="31692" y="15750"/>
                      <a:pt x="33516" y="9208"/>
                    </a:cubicBezTo>
                    <a:cubicBezTo>
                      <a:pt x="33541" y="9182"/>
                      <a:pt x="33569" y="9171"/>
                      <a:pt x="33597" y="9171"/>
                    </a:cubicBezTo>
                    <a:close/>
                    <a:moveTo>
                      <a:pt x="13796" y="0"/>
                    </a:moveTo>
                    <a:cubicBezTo>
                      <a:pt x="13338" y="0"/>
                      <a:pt x="12884" y="184"/>
                      <a:pt x="12455" y="677"/>
                    </a:cubicBezTo>
                    <a:cubicBezTo>
                      <a:pt x="11583" y="1680"/>
                      <a:pt x="10462" y="3647"/>
                      <a:pt x="10034" y="5693"/>
                    </a:cubicBezTo>
                    <a:cubicBezTo>
                      <a:pt x="9659" y="7507"/>
                      <a:pt x="9071" y="9544"/>
                      <a:pt x="8696" y="11607"/>
                    </a:cubicBezTo>
                    <a:cubicBezTo>
                      <a:pt x="6183" y="11136"/>
                      <a:pt x="4984" y="9797"/>
                      <a:pt x="3754" y="8951"/>
                    </a:cubicBezTo>
                    <a:cubicBezTo>
                      <a:pt x="3117" y="8505"/>
                      <a:pt x="2495" y="8320"/>
                      <a:pt x="1967" y="8320"/>
                    </a:cubicBezTo>
                    <a:cubicBezTo>
                      <a:pt x="718" y="8320"/>
                      <a:pt x="0" y="9362"/>
                      <a:pt x="871" y="10469"/>
                    </a:cubicBezTo>
                    <a:cubicBezTo>
                      <a:pt x="6331" y="17410"/>
                      <a:pt x="12637" y="18488"/>
                      <a:pt x="17247" y="18488"/>
                    </a:cubicBezTo>
                    <a:cubicBezTo>
                      <a:pt x="17590" y="18488"/>
                      <a:pt x="17924" y="18482"/>
                      <a:pt x="18247" y="18472"/>
                    </a:cubicBezTo>
                    <a:cubicBezTo>
                      <a:pt x="22909" y="18337"/>
                      <a:pt x="31192" y="17774"/>
                      <a:pt x="33909" y="9705"/>
                    </a:cubicBezTo>
                    <a:cubicBezTo>
                      <a:pt x="34280" y="8635"/>
                      <a:pt x="33633" y="8183"/>
                      <a:pt x="32855" y="8183"/>
                    </a:cubicBezTo>
                    <a:cubicBezTo>
                      <a:pt x="32381" y="8183"/>
                      <a:pt x="31858" y="8351"/>
                      <a:pt x="31488" y="8650"/>
                    </a:cubicBezTo>
                    <a:cubicBezTo>
                      <a:pt x="29142" y="10556"/>
                      <a:pt x="27463" y="11450"/>
                      <a:pt x="25945" y="11607"/>
                    </a:cubicBezTo>
                    <a:cubicBezTo>
                      <a:pt x="25487" y="9483"/>
                      <a:pt x="25225" y="7625"/>
                      <a:pt x="24576" y="5231"/>
                    </a:cubicBezTo>
                    <a:cubicBezTo>
                      <a:pt x="24218" y="3900"/>
                      <a:pt x="23110" y="2902"/>
                      <a:pt x="22373" y="1737"/>
                    </a:cubicBezTo>
                    <a:cubicBezTo>
                      <a:pt x="21727" y="994"/>
                      <a:pt x="21104" y="519"/>
                      <a:pt x="20326" y="519"/>
                    </a:cubicBezTo>
                    <a:cubicBezTo>
                      <a:pt x="19775" y="519"/>
                      <a:pt x="19147" y="758"/>
                      <a:pt x="18378" y="1310"/>
                    </a:cubicBezTo>
                    <a:cubicBezTo>
                      <a:pt x="17901" y="1655"/>
                      <a:pt x="17585" y="1774"/>
                      <a:pt x="17350" y="1774"/>
                    </a:cubicBezTo>
                    <a:cubicBezTo>
                      <a:pt x="16980" y="1774"/>
                      <a:pt x="16814" y="1478"/>
                      <a:pt x="16542" y="1310"/>
                    </a:cubicBezTo>
                    <a:cubicBezTo>
                      <a:pt x="15756" y="832"/>
                      <a:pt x="14768" y="0"/>
                      <a:pt x="13796" y="0"/>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66" name="Google Shape;1443;p33" descr="A brown sheriff’s badge">
            <a:extLst>
              <a:ext uri="{FF2B5EF4-FFF2-40B4-BE49-F238E27FC236}">
                <a16:creationId xmlns:a16="http://schemas.microsoft.com/office/drawing/2014/main" id="{2DE087C0-2A24-6298-3F95-D3754AE736A1}"/>
              </a:ext>
            </a:extLst>
          </p:cNvPr>
          <p:cNvGrpSpPr/>
          <p:nvPr/>
        </p:nvGrpSpPr>
        <p:grpSpPr>
          <a:xfrm rot="-623150">
            <a:off x="939343" y="3095464"/>
            <a:ext cx="1657817" cy="1831771"/>
            <a:chOff x="1693744" y="861523"/>
            <a:chExt cx="399600" cy="443975"/>
          </a:xfrm>
        </p:grpSpPr>
        <p:sp>
          <p:nvSpPr>
            <p:cNvPr id="1967" name="Google Shape;1444;p33">
              <a:extLst>
                <a:ext uri="{FF2B5EF4-FFF2-40B4-BE49-F238E27FC236}">
                  <a16:creationId xmlns:a16="http://schemas.microsoft.com/office/drawing/2014/main" id="{73107948-BDDD-EBF8-EA05-9DFA7BBD7A13}"/>
                </a:ext>
              </a:extLst>
            </p:cNvPr>
            <p:cNvSpPr/>
            <p:nvPr/>
          </p:nvSpPr>
          <p:spPr>
            <a:xfrm>
              <a:off x="1693744" y="861523"/>
              <a:ext cx="399600" cy="443975"/>
            </a:xfrm>
            <a:custGeom>
              <a:avLst/>
              <a:gdLst/>
              <a:ahLst/>
              <a:cxnLst/>
              <a:rect l="l" t="t" r="r" b="b"/>
              <a:pathLst>
                <a:path w="15984" h="17759" extrusionOk="0">
                  <a:moveTo>
                    <a:pt x="15983" y="5180"/>
                  </a:moveTo>
                  <a:cubicBezTo>
                    <a:pt x="15983" y="5032"/>
                    <a:pt x="15983" y="4884"/>
                    <a:pt x="15983" y="4736"/>
                  </a:cubicBezTo>
                  <a:cubicBezTo>
                    <a:pt x="15835" y="4292"/>
                    <a:pt x="14947" y="4440"/>
                    <a:pt x="15095" y="5032"/>
                  </a:cubicBezTo>
                  <a:cubicBezTo>
                    <a:pt x="13468" y="4884"/>
                    <a:pt x="11840" y="4884"/>
                    <a:pt x="10212" y="4884"/>
                  </a:cubicBezTo>
                  <a:cubicBezTo>
                    <a:pt x="10064" y="4440"/>
                    <a:pt x="9916" y="3996"/>
                    <a:pt x="9620" y="3700"/>
                  </a:cubicBezTo>
                  <a:cubicBezTo>
                    <a:pt x="9324" y="2664"/>
                    <a:pt x="8584" y="2072"/>
                    <a:pt x="8288" y="1184"/>
                  </a:cubicBezTo>
                  <a:cubicBezTo>
                    <a:pt x="8584" y="1036"/>
                    <a:pt x="8584" y="296"/>
                    <a:pt x="8288" y="148"/>
                  </a:cubicBezTo>
                  <a:cubicBezTo>
                    <a:pt x="7992" y="148"/>
                    <a:pt x="7696" y="0"/>
                    <a:pt x="7548" y="296"/>
                  </a:cubicBezTo>
                  <a:cubicBezTo>
                    <a:pt x="7548" y="296"/>
                    <a:pt x="7548" y="296"/>
                    <a:pt x="7400" y="444"/>
                  </a:cubicBezTo>
                  <a:cubicBezTo>
                    <a:pt x="7400" y="592"/>
                    <a:pt x="7252" y="1036"/>
                    <a:pt x="7548" y="1184"/>
                  </a:cubicBezTo>
                  <a:cubicBezTo>
                    <a:pt x="7252" y="1776"/>
                    <a:pt x="6808" y="2368"/>
                    <a:pt x="6660" y="2960"/>
                  </a:cubicBezTo>
                  <a:cubicBezTo>
                    <a:pt x="6364" y="3552"/>
                    <a:pt x="5920" y="4144"/>
                    <a:pt x="5476" y="4588"/>
                  </a:cubicBezTo>
                  <a:cubicBezTo>
                    <a:pt x="4144" y="4588"/>
                    <a:pt x="2665" y="4588"/>
                    <a:pt x="1481" y="4736"/>
                  </a:cubicBezTo>
                  <a:cubicBezTo>
                    <a:pt x="1629" y="4440"/>
                    <a:pt x="1481" y="3996"/>
                    <a:pt x="1185" y="3996"/>
                  </a:cubicBezTo>
                  <a:cubicBezTo>
                    <a:pt x="1185" y="3848"/>
                    <a:pt x="1037" y="3848"/>
                    <a:pt x="1037" y="3848"/>
                  </a:cubicBezTo>
                  <a:cubicBezTo>
                    <a:pt x="593" y="3700"/>
                    <a:pt x="149" y="4440"/>
                    <a:pt x="445" y="4736"/>
                  </a:cubicBezTo>
                  <a:cubicBezTo>
                    <a:pt x="445" y="4884"/>
                    <a:pt x="445" y="4884"/>
                    <a:pt x="593" y="4884"/>
                  </a:cubicBezTo>
                  <a:cubicBezTo>
                    <a:pt x="741" y="5032"/>
                    <a:pt x="889" y="5032"/>
                    <a:pt x="1037" y="5032"/>
                  </a:cubicBezTo>
                  <a:cubicBezTo>
                    <a:pt x="1777" y="6364"/>
                    <a:pt x="2517" y="7547"/>
                    <a:pt x="3256" y="8879"/>
                  </a:cubicBezTo>
                  <a:cubicBezTo>
                    <a:pt x="2813" y="9471"/>
                    <a:pt x="2517" y="10063"/>
                    <a:pt x="2073" y="10655"/>
                  </a:cubicBezTo>
                  <a:cubicBezTo>
                    <a:pt x="1629" y="11247"/>
                    <a:pt x="1333" y="11839"/>
                    <a:pt x="1037" y="12579"/>
                  </a:cubicBezTo>
                  <a:cubicBezTo>
                    <a:pt x="889" y="12431"/>
                    <a:pt x="593" y="12431"/>
                    <a:pt x="297" y="12579"/>
                  </a:cubicBezTo>
                  <a:cubicBezTo>
                    <a:pt x="149" y="12579"/>
                    <a:pt x="1" y="13023"/>
                    <a:pt x="149" y="13171"/>
                  </a:cubicBezTo>
                  <a:cubicBezTo>
                    <a:pt x="297" y="13615"/>
                    <a:pt x="1185" y="13615"/>
                    <a:pt x="1037" y="13023"/>
                  </a:cubicBezTo>
                  <a:cubicBezTo>
                    <a:pt x="2517" y="13171"/>
                    <a:pt x="4144" y="13023"/>
                    <a:pt x="5624" y="13171"/>
                  </a:cubicBezTo>
                  <a:cubicBezTo>
                    <a:pt x="6364" y="14207"/>
                    <a:pt x="6956" y="15391"/>
                    <a:pt x="7548" y="16427"/>
                  </a:cubicBezTo>
                  <a:cubicBezTo>
                    <a:pt x="7104" y="17019"/>
                    <a:pt x="7548" y="17759"/>
                    <a:pt x="8140" y="17611"/>
                  </a:cubicBezTo>
                  <a:cubicBezTo>
                    <a:pt x="8288" y="17611"/>
                    <a:pt x="8436" y="17463"/>
                    <a:pt x="8436" y="17315"/>
                  </a:cubicBezTo>
                  <a:cubicBezTo>
                    <a:pt x="8436" y="17167"/>
                    <a:pt x="8436" y="17167"/>
                    <a:pt x="8436" y="17019"/>
                  </a:cubicBezTo>
                  <a:cubicBezTo>
                    <a:pt x="8584" y="16871"/>
                    <a:pt x="8584" y="16871"/>
                    <a:pt x="8584" y="16871"/>
                  </a:cubicBezTo>
                  <a:cubicBezTo>
                    <a:pt x="8584" y="16575"/>
                    <a:pt x="8288" y="16575"/>
                    <a:pt x="8288" y="16427"/>
                  </a:cubicBezTo>
                  <a:cubicBezTo>
                    <a:pt x="8584" y="15687"/>
                    <a:pt x="9176" y="14799"/>
                    <a:pt x="9620" y="14059"/>
                  </a:cubicBezTo>
                  <a:cubicBezTo>
                    <a:pt x="9768" y="13911"/>
                    <a:pt x="10064" y="13615"/>
                    <a:pt x="10212" y="13319"/>
                  </a:cubicBezTo>
                  <a:cubicBezTo>
                    <a:pt x="10212" y="13319"/>
                    <a:pt x="10212" y="13171"/>
                    <a:pt x="10212" y="13023"/>
                  </a:cubicBezTo>
                  <a:cubicBezTo>
                    <a:pt x="11544" y="13319"/>
                    <a:pt x="13172" y="13171"/>
                    <a:pt x="14651" y="13171"/>
                  </a:cubicBezTo>
                  <a:cubicBezTo>
                    <a:pt x="14651" y="13467"/>
                    <a:pt x="14651" y="13615"/>
                    <a:pt x="14799" y="13615"/>
                  </a:cubicBezTo>
                  <a:cubicBezTo>
                    <a:pt x="15095" y="13763"/>
                    <a:pt x="15391" y="13615"/>
                    <a:pt x="15539" y="13467"/>
                  </a:cubicBezTo>
                  <a:cubicBezTo>
                    <a:pt x="15687" y="13319"/>
                    <a:pt x="15687" y="12727"/>
                    <a:pt x="15391" y="12579"/>
                  </a:cubicBezTo>
                  <a:cubicBezTo>
                    <a:pt x="15243" y="12579"/>
                    <a:pt x="15095" y="12579"/>
                    <a:pt x="14947" y="12579"/>
                  </a:cubicBezTo>
                  <a:cubicBezTo>
                    <a:pt x="14799" y="12283"/>
                    <a:pt x="14651" y="11987"/>
                    <a:pt x="14503" y="11839"/>
                  </a:cubicBezTo>
                  <a:cubicBezTo>
                    <a:pt x="13912" y="10803"/>
                    <a:pt x="13172" y="9915"/>
                    <a:pt x="12728" y="8879"/>
                  </a:cubicBezTo>
                  <a:cubicBezTo>
                    <a:pt x="13468" y="7695"/>
                    <a:pt x="14503" y="6660"/>
                    <a:pt x="15243" y="5328"/>
                  </a:cubicBezTo>
                  <a:cubicBezTo>
                    <a:pt x="15391" y="5624"/>
                    <a:pt x="15983" y="5328"/>
                    <a:pt x="15983" y="5180"/>
                  </a:cubicBezTo>
                  <a:close/>
                </a:path>
              </a:pathLst>
            </a:custGeom>
            <a:solidFill>
              <a:srgbClr val="A054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68" name="Google Shape;1445;p33">
              <a:extLst>
                <a:ext uri="{FF2B5EF4-FFF2-40B4-BE49-F238E27FC236}">
                  <a16:creationId xmlns:a16="http://schemas.microsoft.com/office/drawing/2014/main" id="{9FC5D95F-D5D7-5BB9-8012-0116A3F1AFEE}"/>
                </a:ext>
              </a:extLst>
            </p:cNvPr>
            <p:cNvGrpSpPr/>
            <p:nvPr/>
          </p:nvGrpSpPr>
          <p:grpSpPr>
            <a:xfrm>
              <a:off x="1702975" y="874475"/>
              <a:ext cx="388500" cy="425475"/>
              <a:chOff x="2437400" y="1081650"/>
              <a:chExt cx="388500" cy="425475"/>
            </a:xfrm>
          </p:grpSpPr>
          <p:sp>
            <p:nvSpPr>
              <p:cNvPr id="1969" name="Google Shape;1446;p33">
                <a:extLst>
                  <a:ext uri="{FF2B5EF4-FFF2-40B4-BE49-F238E27FC236}">
                    <a16:creationId xmlns:a16="http://schemas.microsoft.com/office/drawing/2014/main" id="{02666DEB-5C3E-B6B6-803C-DA82B353CBDB}"/>
                  </a:ext>
                </a:extLst>
              </p:cNvPr>
              <p:cNvSpPr/>
              <p:nvPr/>
            </p:nvSpPr>
            <p:spPr>
              <a:xfrm>
                <a:off x="2626100" y="1081650"/>
                <a:ext cx="7425" cy="11125"/>
              </a:xfrm>
              <a:custGeom>
                <a:avLst/>
                <a:gdLst/>
                <a:ahLst/>
                <a:cxnLst/>
                <a:rect l="l" t="t" r="r" b="b"/>
                <a:pathLst>
                  <a:path w="297" h="445" extrusionOk="0">
                    <a:moveTo>
                      <a:pt x="148" y="0"/>
                    </a:moveTo>
                    <a:cubicBezTo>
                      <a:pt x="148" y="0"/>
                      <a:pt x="296" y="148"/>
                      <a:pt x="296" y="296"/>
                    </a:cubicBezTo>
                    <a:cubicBezTo>
                      <a:pt x="296" y="444"/>
                      <a:pt x="148" y="296"/>
                      <a:pt x="0" y="296"/>
                    </a:cubicBezTo>
                    <a:cubicBezTo>
                      <a:pt x="0" y="296"/>
                      <a:pt x="0" y="148"/>
                      <a:pt x="0" y="0"/>
                    </a:cubicBezTo>
                    <a:cubicBezTo>
                      <a:pt x="0" y="0"/>
                      <a:pt x="148"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0" name="Google Shape;1447;p33">
                <a:extLst>
                  <a:ext uri="{FF2B5EF4-FFF2-40B4-BE49-F238E27FC236}">
                    <a16:creationId xmlns:a16="http://schemas.microsoft.com/office/drawing/2014/main" id="{B0609A17-762E-375B-CC26-FF661FBAA29F}"/>
                  </a:ext>
                </a:extLst>
              </p:cNvPr>
              <p:cNvSpPr/>
              <p:nvPr/>
            </p:nvSpPr>
            <p:spPr>
              <a:xfrm>
                <a:off x="2629800" y="1092750"/>
                <a:ext cx="7425" cy="7425"/>
              </a:xfrm>
              <a:custGeom>
                <a:avLst/>
                <a:gdLst/>
                <a:ahLst/>
                <a:cxnLst/>
                <a:rect l="l" t="t" r="r" b="b"/>
                <a:pathLst>
                  <a:path w="297" h="297" extrusionOk="0">
                    <a:moveTo>
                      <a:pt x="148" y="0"/>
                    </a:moveTo>
                    <a:cubicBezTo>
                      <a:pt x="296" y="148"/>
                      <a:pt x="148" y="296"/>
                      <a:pt x="0" y="296"/>
                    </a:cubicBezTo>
                    <a:cubicBezTo>
                      <a:pt x="148" y="148"/>
                      <a:pt x="148"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1" name="Google Shape;1448;p33">
                <a:extLst>
                  <a:ext uri="{FF2B5EF4-FFF2-40B4-BE49-F238E27FC236}">
                    <a16:creationId xmlns:a16="http://schemas.microsoft.com/office/drawing/2014/main" id="{EE1848E0-B6FA-A420-665D-65E3154B879C}"/>
                  </a:ext>
                </a:extLst>
              </p:cNvPr>
              <p:cNvSpPr/>
              <p:nvPr/>
            </p:nvSpPr>
            <p:spPr>
              <a:xfrm>
                <a:off x="2626100" y="1107550"/>
                <a:ext cx="11125" cy="22200"/>
              </a:xfrm>
              <a:custGeom>
                <a:avLst/>
                <a:gdLst/>
                <a:ahLst/>
                <a:cxnLst/>
                <a:rect l="l" t="t" r="r" b="b"/>
                <a:pathLst>
                  <a:path w="445" h="888" extrusionOk="0">
                    <a:moveTo>
                      <a:pt x="0" y="0"/>
                    </a:moveTo>
                    <a:cubicBezTo>
                      <a:pt x="296" y="296"/>
                      <a:pt x="296" y="592"/>
                      <a:pt x="444" y="888"/>
                    </a:cubicBezTo>
                    <a:cubicBezTo>
                      <a:pt x="296" y="740"/>
                      <a:pt x="296" y="592"/>
                      <a:pt x="148" y="296"/>
                    </a:cubicBezTo>
                    <a:cubicBezTo>
                      <a:pt x="148" y="444"/>
                      <a:pt x="0" y="296"/>
                      <a:pt x="0" y="444"/>
                    </a:cubicBezTo>
                    <a:cubicBezTo>
                      <a:pt x="0" y="296"/>
                      <a:pt x="0" y="148"/>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2" name="Google Shape;1449;p33">
                <a:extLst>
                  <a:ext uri="{FF2B5EF4-FFF2-40B4-BE49-F238E27FC236}">
                    <a16:creationId xmlns:a16="http://schemas.microsoft.com/office/drawing/2014/main" id="{B91EDD54-FBE6-068E-9115-3D239939B53A}"/>
                  </a:ext>
                </a:extLst>
              </p:cNvPr>
              <p:cNvSpPr/>
              <p:nvPr/>
            </p:nvSpPr>
            <p:spPr>
              <a:xfrm>
                <a:off x="2622400" y="1118625"/>
                <a:ext cx="25" cy="3725"/>
              </a:xfrm>
              <a:custGeom>
                <a:avLst/>
                <a:gdLst/>
                <a:ahLst/>
                <a:cxnLst/>
                <a:rect l="l" t="t" r="r" b="b"/>
                <a:pathLst>
                  <a:path w="1" h="149" extrusionOk="0">
                    <a:moveTo>
                      <a:pt x="0" y="1"/>
                    </a:moveTo>
                    <a:cubicBezTo>
                      <a:pt x="0" y="1"/>
                      <a:pt x="0" y="1"/>
                      <a:pt x="0" y="149"/>
                    </a:cubicBezTo>
                    <a:cubicBezTo>
                      <a:pt x="0" y="1"/>
                      <a:pt x="0" y="1"/>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3" name="Google Shape;1450;p33">
                <a:extLst>
                  <a:ext uri="{FF2B5EF4-FFF2-40B4-BE49-F238E27FC236}">
                    <a16:creationId xmlns:a16="http://schemas.microsoft.com/office/drawing/2014/main" id="{1DCB62E8-BF70-CB43-0C18-84CBEBFACDF1}"/>
                  </a:ext>
                </a:extLst>
              </p:cNvPr>
              <p:cNvSpPr/>
              <p:nvPr/>
            </p:nvSpPr>
            <p:spPr>
              <a:xfrm>
                <a:off x="2618700" y="1122325"/>
                <a:ext cx="3725" cy="3725"/>
              </a:xfrm>
              <a:custGeom>
                <a:avLst/>
                <a:gdLst/>
                <a:ahLst/>
                <a:cxnLst/>
                <a:rect l="l" t="t" r="r" b="b"/>
                <a:pathLst>
                  <a:path w="149" h="149" extrusionOk="0">
                    <a:moveTo>
                      <a:pt x="148" y="1"/>
                    </a:moveTo>
                    <a:cubicBezTo>
                      <a:pt x="148" y="1"/>
                      <a:pt x="148" y="1"/>
                      <a:pt x="148" y="149"/>
                    </a:cubicBezTo>
                    <a:cubicBezTo>
                      <a:pt x="148" y="149"/>
                      <a:pt x="0"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4" name="Google Shape;1451;p33">
                <a:extLst>
                  <a:ext uri="{FF2B5EF4-FFF2-40B4-BE49-F238E27FC236}">
                    <a16:creationId xmlns:a16="http://schemas.microsoft.com/office/drawing/2014/main" id="{A571B13B-D890-4855-EDEB-1FD6FE90A66F}"/>
                  </a:ext>
                </a:extLst>
              </p:cNvPr>
              <p:cNvSpPr/>
              <p:nvPr/>
            </p:nvSpPr>
            <p:spPr>
              <a:xfrm>
                <a:off x="2589100" y="1122325"/>
                <a:ext cx="55525" cy="70325"/>
              </a:xfrm>
              <a:custGeom>
                <a:avLst/>
                <a:gdLst/>
                <a:ahLst/>
                <a:cxnLst/>
                <a:rect l="l" t="t" r="r" b="b"/>
                <a:pathLst>
                  <a:path w="2221" h="2813" extrusionOk="0">
                    <a:moveTo>
                      <a:pt x="1480" y="1"/>
                    </a:moveTo>
                    <a:cubicBezTo>
                      <a:pt x="1776" y="445"/>
                      <a:pt x="1924" y="889"/>
                      <a:pt x="2220" y="1333"/>
                    </a:cubicBezTo>
                    <a:cubicBezTo>
                      <a:pt x="2220" y="1333"/>
                      <a:pt x="2072" y="1481"/>
                      <a:pt x="2072" y="1629"/>
                    </a:cubicBezTo>
                    <a:cubicBezTo>
                      <a:pt x="1924" y="1333"/>
                      <a:pt x="1776" y="1037"/>
                      <a:pt x="1628" y="889"/>
                    </a:cubicBezTo>
                    <a:cubicBezTo>
                      <a:pt x="1184" y="1333"/>
                      <a:pt x="888" y="2073"/>
                      <a:pt x="444" y="2665"/>
                    </a:cubicBezTo>
                    <a:cubicBezTo>
                      <a:pt x="296" y="2665"/>
                      <a:pt x="148" y="2665"/>
                      <a:pt x="0" y="2813"/>
                    </a:cubicBezTo>
                    <a:cubicBezTo>
                      <a:pt x="592" y="1777"/>
                      <a:pt x="1184" y="1037"/>
                      <a:pt x="148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452;p33">
                <a:extLst>
                  <a:ext uri="{FF2B5EF4-FFF2-40B4-BE49-F238E27FC236}">
                    <a16:creationId xmlns:a16="http://schemas.microsoft.com/office/drawing/2014/main" id="{CDD7D890-3EA6-D066-84C3-992BD323C937}"/>
                  </a:ext>
                </a:extLst>
              </p:cNvPr>
              <p:cNvSpPr/>
              <p:nvPr/>
            </p:nvSpPr>
            <p:spPr>
              <a:xfrm>
                <a:off x="2618700" y="1126025"/>
                <a:ext cx="25" cy="3725"/>
              </a:xfrm>
              <a:custGeom>
                <a:avLst/>
                <a:gdLst/>
                <a:ahLst/>
                <a:cxnLst/>
                <a:rect l="l" t="t" r="r" b="b"/>
                <a:pathLst>
                  <a:path w="1" h="149" extrusionOk="0">
                    <a:moveTo>
                      <a:pt x="0" y="1"/>
                    </a:moveTo>
                    <a:cubicBezTo>
                      <a:pt x="0" y="1"/>
                      <a:pt x="0" y="1"/>
                      <a:pt x="0" y="1"/>
                    </a:cubicBezTo>
                    <a:cubicBezTo>
                      <a:pt x="0" y="149"/>
                      <a:pt x="0" y="149"/>
                      <a:pt x="0" y="149"/>
                    </a:cubicBezTo>
                    <a:cubicBezTo>
                      <a:pt x="0" y="149"/>
                      <a:pt x="0" y="149"/>
                      <a:pt x="0" y="149"/>
                    </a:cubicBezTo>
                    <a:cubicBezTo>
                      <a:pt x="0" y="1"/>
                      <a:pt x="0" y="1"/>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6" name="Google Shape;1453;p33">
                <a:extLst>
                  <a:ext uri="{FF2B5EF4-FFF2-40B4-BE49-F238E27FC236}">
                    <a16:creationId xmlns:a16="http://schemas.microsoft.com/office/drawing/2014/main" id="{F13D7792-EA76-A7C3-8D30-577256503A1C}"/>
                  </a:ext>
                </a:extLst>
              </p:cNvPr>
              <p:cNvSpPr/>
              <p:nvPr/>
            </p:nvSpPr>
            <p:spPr>
              <a:xfrm>
                <a:off x="2600200" y="1129725"/>
                <a:ext cx="14825" cy="25925"/>
              </a:xfrm>
              <a:custGeom>
                <a:avLst/>
                <a:gdLst/>
                <a:ahLst/>
                <a:cxnLst/>
                <a:rect l="l" t="t" r="r" b="b"/>
                <a:pathLst>
                  <a:path w="593" h="1037" extrusionOk="0">
                    <a:moveTo>
                      <a:pt x="592" y="1"/>
                    </a:moveTo>
                    <a:lnTo>
                      <a:pt x="592" y="149"/>
                    </a:lnTo>
                    <a:cubicBezTo>
                      <a:pt x="444" y="445"/>
                      <a:pt x="296" y="741"/>
                      <a:pt x="0" y="1037"/>
                    </a:cubicBezTo>
                    <a:cubicBezTo>
                      <a:pt x="0" y="1037"/>
                      <a:pt x="0" y="1037"/>
                      <a:pt x="0" y="1037"/>
                    </a:cubicBezTo>
                    <a:cubicBezTo>
                      <a:pt x="296" y="741"/>
                      <a:pt x="444" y="297"/>
                      <a:pt x="592"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7" name="Google Shape;1454;p33">
                <a:extLst>
                  <a:ext uri="{FF2B5EF4-FFF2-40B4-BE49-F238E27FC236}">
                    <a16:creationId xmlns:a16="http://schemas.microsoft.com/office/drawing/2014/main" id="{85D3ADEA-DA48-29B9-99A0-050B3F51AEE7}"/>
                  </a:ext>
                </a:extLst>
              </p:cNvPr>
              <p:cNvSpPr/>
              <p:nvPr/>
            </p:nvSpPr>
            <p:spPr>
              <a:xfrm>
                <a:off x="2651975" y="11556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8" name="Google Shape;1455;p33">
                <a:extLst>
                  <a:ext uri="{FF2B5EF4-FFF2-40B4-BE49-F238E27FC236}">
                    <a16:creationId xmlns:a16="http://schemas.microsoft.com/office/drawing/2014/main" id="{C3402257-6A19-6F6C-8E8E-AB617A45DC01}"/>
                  </a:ext>
                </a:extLst>
              </p:cNvPr>
              <p:cNvSpPr/>
              <p:nvPr/>
            </p:nvSpPr>
            <p:spPr>
              <a:xfrm>
                <a:off x="2640900" y="1155625"/>
                <a:ext cx="7400" cy="18525"/>
              </a:xfrm>
              <a:custGeom>
                <a:avLst/>
                <a:gdLst/>
                <a:ahLst/>
                <a:cxnLst/>
                <a:rect l="l" t="t" r="r" b="b"/>
                <a:pathLst>
                  <a:path w="296" h="741" extrusionOk="0">
                    <a:moveTo>
                      <a:pt x="148" y="1"/>
                    </a:moveTo>
                    <a:cubicBezTo>
                      <a:pt x="296" y="149"/>
                      <a:pt x="296" y="297"/>
                      <a:pt x="296" y="297"/>
                    </a:cubicBezTo>
                    <a:cubicBezTo>
                      <a:pt x="296" y="445"/>
                      <a:pt x="296" y="593"/>
                      <a:pt x="148" y="741"/>
                    </a:cubicBezTo>
                    <a:cubicBezTo>
                      <a:pt x="148" y="593"/>
                      <a:pt x="0" y="445"/>
                      <a:pt x="0" y="445"/>
                    </a:cubicBezTo>
                    <a:cubicBezTo>
                      <a:pt x="0" y="297"/>
                      <a:pt x="148" y="149"/>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9" name="Google Shape;1456;p33">
                <a:extLst>
                  <a:ext uri="{FF2B5EF4-FFF2-40B4-BE49-F238E27FC236}">
                    <a16:creationId xmlns:a16="http://schemas.microsoft.com/office/drawing/2014/main" id="{3AFF7DC2-26B0-A47F-4864-5519690E7FBF}"/>
                  </a:ext>
                </a:extLst>
              </p:cNvPr>
              <p:cNvSpPr/>
              <p:nvPr/>
            </p:nvSpPr>
            <p:spPr>
              <a:xfrm>
                <a:off x="2655675" y="1159325"/>
                <a:ext cx="25" cy="25"/>
              </a:xfrm>
              <a:custGeom>
                <a:avLst/>
                <a:gdLst/>
                <a:ahLst/>
                <a:cxnLst/>
                <a:rect l="l" t="t" r="r" b="b"/>
                <a:pathLst>
                  <a:path w="1" h="1" extrusionOk="0">
                    <a:moveTo>
                      <a:pt x="1" y="1"/>
                    </a:moveTo>
                    <a:cubicBezTo>
                      <a:pt x="1" y="1"/>
                      <a:pt x="1" y="1"/>
                      <a:pt x="1" y="1"/>
                    </a:cubicBezTo>
                    <a:lnTo>
                      <a:pt x="1" y="1"/>
                    </a:lnTo>
                    <a:cubicBezTo>
                      <a:pt x="1" y="1"/>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0" name="Google Shape;1457;p33">
                <a:extLst>
                  <a:ext uri="{FF2B5EF4-FFF2-40B4-BE49-F238E27FC236}">
                    <a16:creationId xmlns:a16="http://schemas.microsoft.com/office/drawing/2014/main" id="{F58CFCDC-4A5B-AEE6-BA0C-71889DA197B7}"/>
                  </a:ext>
                </a:extLst>
              </p:cNvPr>
              <p:cNvSpPr/>
              <p:nvPr/>
            </p:nvSpPr>
            <p:spPr>
              <a:xfrm>
                <a:off x="2596500" y="1159325"/>
                <a:ext cx="3725" cy="3725"/>
              </a:xfrm>
              <a:custGeom>
                <a:avLst/>
                <a:gdLst/>
                <a:ahLst/>
                <a:cxnLst/>
                <a:rect l="l" t="t" r="r" b="b"/>
                <a:pathLst>
                  <a:path w="149" h="149" extrusionOk="0">
                    <a:moveTo>
                      <a:pt x="148" y="1"/>
                    </a:moveTo>
                    <a:lnTo>
                      <a:pt x="148" y="1"/>
                    </a:lnTo>
                    <a:cubicBezTo>
                      <a:pt x="148" y="1"/>
                      <a:pt x="148" y="149"/>
                      <a:pt x="148" y="149"/>
                    </a:cubicBezTo>
                    <a:cubicBezTo>
                      <a:pt x="0" y="149"/>
                      <a:pt x="0"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1" name="Google Shape;1458;p33">
                <a:extLst>
                  <a:ext uri="{FF2B5EF4-FFF2-40B4-BE49-F238E27FC236}">
                    <a16:creationId xmlns:a16="http://schemas.microsoft.com/office/drawing/2014/main" id="{1AEEFB8E-AE09-3D5C-A98E-6E4BB9D25E3E}"/>
                  </a:ext>
                </a:extLst>
              </p:cNvPr>
              <p:cNvSpPr/>
              <p:nvPr/>
            </p:nvSpPr>
            <p:spPr>
              <a:xfrm>
                <a:off x="2592800" y="1163025"/>
                <a:ext cx="7425" cy="3725"/>
              </a:xfrm>
              <a:custGeom>
                <a:avLst/>
                <a:gdLst/>
                <a:ahLst/>
                <a:cxnLst/>
                <a:rect l="l" t="t" r="r" b="b"/>
                <a:pathLst>
                  <a:path w="297" h="149" extrusionOk="0">
                    <a:moveTo>
                      <a:pt x="148" y="1"/>
                    </a:moveTo>
                    <a:cubicBezTo>
                      <a:pt x="148" y="1"/>
                      <a:pt x="296" y="149"/>
                      <a:pt x="148" y="149"/>
                    </a:cubicBezTo>
                    <a:cubicBezTo>
                      <a:pt x="148" y="149"/>
                      <a:pt x="148" y="149"/>
                      <a:pt x="0" y="149"/>
                    </a:cubicBezTo>
                    <a:cubicBezTo>
                      <a:pt x="0" y="149"/>
                      <a:pt x="148"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2" name="Google Shape;1459;p33">
                <a:extLst>
                  <a:ext uri="{FF2B5EF4-FFF2-40B4-BE49-F238E27FC236}">
                    <a16:creationId xmlns:a16="http://schemas.microsoft.com/office/drawing/2014/main" id="{6DBF5727-0F05-B5C5-42A8-34E82D3F731A}"/>
                  </a:ext>
                </a:extLst>
              </p:cNvPr>
              <p:cNvSpPr/>
              <p:nvPr/>
            </p:nvSpPr>
            <p:spPr>
              <a:xfrm>
                <a:off x="2659375" y="1163025"/>
                <a:ext cx="3725" cy="7425"/>
              </a:xfrm>
              <a:custGeom>
                <a:avLst/>
                <a:gdLst/>
                <a:ahLst/>
                <a:cxnLst/>
                <a:rect l="l" t="t" r="r" b="b"/>
                <a:pathLst>
                  <a:path w="149" h="297" extrusionOk="0">
                    <a:moveTo>
                      <a:pt x="1" y="1"/>
                    </a:moveTo>
                    <a:cubicBezTo>
                      <a:pt x="1" y="1"/>
                      <a:pt x="149" y="297"/>
                      <a:pt x="149" y="297"/>
                    </a:cubicBezTo>
                    <a:cubicBezTo>
                      <a:pt x="1" y="297"/>
                      <a:pt x="1" y="149"/>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3" name="Google Shape;1460;p33">
                <a:extLst>
                  <a:ext uri="{FF2B5EF4-FFF2-40B4-BE49-F238E27FC236}">
                    <a16:creationId xmlns:a16="http://schemas.microsoft.com/office/drawing/2014/main" id="{25248D22-32FA-300B-6598-2E38240CB6AC}"/>
                  </a:ext>
                </a:extLst>
              </p:cNvPr>
              <p:cNvSpPr/>
              <p:nvPr/>
            </p:nvSpPr>
            <p:spPr>
              <a:xfrm>
                <a:off x="2648275" y="1166725"/>
                <a:ext cx="7425" cy="14825"/>
              </a:xfrm>
              <a:custGeom>
                <a:avLst/>
                <a:gdLst/>
                <a:ahLst/>
                <a:cxnLst/>
                <a:rect l="l" t="t" r="r" b="b"/>
                <a:pathLst>
                  <a:path w="297" h="593" extrusionOk="0">
                    <a:moveTo>
                      <a:pt x="149" y="1"/>
                    </a:moveTo>
                    <a:lnTo>
                      <a:pt x="297" y="149"/>
                    </a:lnTo>
                    <a:cubicBezTo>
                      <a:pt x="149" y="297"/>
                      <a:pt x="149" y="445"/>
                      <a:pt x="1" y="593"/>
                    </a:cubicBezTo>
                    <a:cubicBezTo>
                      <a:pt x="1" y="445"/>
                      <a:pt x="1" y="445"/>
                      <a:pt x="1" y="297"/>
                    </a:cubicBezTo>
                    <a:cubicBezTo>
                      <a:pt x="1" y="297"/>
                      <a:pt x="1" y="149"/>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4" name="Google Shape;1461;p33">
                <a:extLst>
                  <a:ext uri="{FF2B5EF4-FFF2-40B4-BE49-F238E27FC236}">
                    <a16:creationId xmlns:a16="http://schemas.microsoft.com/office/drawing/2014/main" id="{ED2EAB57-80CA-FC7A-157E-5F4E2B9C6FBB}"/>
                  </a:ext>
                </a:extLst>
              </p:cNvPr>
              <p:cNvSpPr/>
              <p:nvPr/>
            </p:nvSpPr>
            <p:spPr>
              <a:xfrm>
                <a:off x="2589100" y="1166725"/>
                <a:ext cx="7425" cy="11125"/>
              </a:xfrm>
              <a:custGeom>
                <a:avLst/>
                <a:gdLst/>
                <a:ahLst/>
                <a:cxnLst/>
                <a:rect l="l" t="t" r="r" b="b"/>
                <a:pathLst>
                  <a:path w="297" h="445" extrusionOk="0">
                    <a:moveTo>
                      <a:pt x="148" y="1"/>
                    </a:moveTo>
                    <a:cubicBezTo>
                      <a:pt x="296" y="149"/>
                      <a:pt x="148" y="297"/>
                      <a:pt x="148" y="445"/>
                    </a:cubicBezTo>
                    <a:cubicBezTo>
                      <a:pt x="148" y="445"/>
                      <a:pt x="148" y="297"/>
                      <a:pt x="0" y="297"/>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5" name="Google Shape;1462;p33">
                <a:extLst>
                  <a:ext uri="{FF2B5EF4-FFF2-40B4-BE49-F238E27FC236}">
                    <a16:creationId xmlns:a16="http://schemas.microsoft.com/office/drawing/2014/main" id="{3BDE5CD0-40D7-FB36-235F-7CA3DE4CEE2E}"/>
                  </a:ext>
                </a:extLst>
              </p:cNvPr>
              <p:cNvSpPr/>
              <p:nvPr/>
            </p:nvSpPr>
            <p:spPr>
              <a:xfrm>
                <a:off x="2663075" y="1170425"/>
                <a:ext cx="7425" cy="14825"/>
              </a:xfrm>
              <a:custGeom>
                <a:avLst/>
                <a:gdLst/>
                <a:ahLst/>
                <a:cxnLst/>
                <a:rect l="l" t="t" r="r" b="b"/>
                <a:pathLst>
                  <a:path w="297" h="593" extrusionOk="0">
                    <a:moveTo>
                      <a:pt x="1" y="1"/>
                    </a:moveTo>
                    <a:cubicBezTo>
                      <a:pt x="149" y="149"/>
                      <a:pt x="297" y="445"/>
                      <a:pt x="297" y="593"/>
                    </a:cubicBezTo>
                    <a:cubicBezTo>
                      <a:pt x="297" y="593"/>
                      <a:pt x="297" y="593"/>
                      <a:pt x="297" y="593"/>
                    </a:cubicBezTo>
                    <a:cubicBezTo>
                      <a:pt x="149" y="445"/>
                      <a:pt x="149" y="297"/>
                      <a:pt x="1" y="149"/>
                    </a:cubicBezTo>
                    <a:cubicBezTo>
                      <a:pt x="1" y="149"/>
                      <a:pt x="1" y="149"/>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6" name="Google Shape;1463;p33">
                <a:extLst>
                  <a:ext uri="{FF2B5EF4-FFF2-40B4-BE49-F238E27FC236}">
                    <a16:creationId xmlns:a16="http://schemas.microsoft.com/office/drawing/2014/main" id="{08650F93-2727-7805-DA10-CEC7F81C908E}"/>
                  </a:ext>
                </a:extLst>
              </p:cNvPr>
              <p:cNvSpPr/>
              <p:nvPr/>
            </p:nvSpPr>
            <p:spPr>
              <a:xfrm>
                <a:off x="2648275" y="1174125"/>
                <a:ext cx="11125" cy="14825"/>
              </a:xfrm>
              <a:custGeom>
                <a:avLst/>
                <a:gdLst/>
                <a:ahLst/>
                <a:cxnLst/>
                <a:rect l="l" t="t" r="r" b="b"/>
                <a:pathLst>
                  <a:path w="445" h="593" extrusionOk="0">
                    <a:moveTo>
                      <a:pt x="297" y="1"/>
                    </a:moveTo>
                    <a:cubicBezTo>
                      <a:pt x="297" y="1"/>
                      <a:pt x="297" y="1"/>
                      <a:pt x="445" y="149"/>
                    </a:cubicBezTo>
                    <a:cubicBezTo>
                      <a:pt x="297" y="297"/>
                      <a:pt x="297" y="445"/>
                      <a:pt x="149" y="593"/>
                    </a:cubicBezTo>
                    <a:cubicBezTo>
                      <a:pt x="1" y="445"/>
                      <a:pt x="297" y="149"/>
                      <a:pt x="297"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7" name="Google Shape;1464;p33">
                <a:extLst>
                  <a:ext uri="{FF2B5EF4-FFF2-40B4-BE49-F238E27FC236}">
                    <a16:creationId xmlns:a16="http://schemas.microsoft.com/office/drawing/2014/main" id="{E650F675-C9C3-2A8E-AD8A-29A4AABA9640}"/>
                  </a:ext>
                </a:extLst>
              </p:cNvPr>
              <p:cNvSpPr/>
              <p:nvPr/>
            </p:nvSpPr>
            <p:spPr>
              <a:xfrm>
                <a:off x="2629800" y="1174125"/>
                <a:ext cx="3725" cy="3725"/>
              </a:xfrm>
              <a:custGeom>
                <a:avLst/>
                <a:gdLst/>
                <a:ahLst/>
                <a:cxnLst/>
                <a:rect l="l" t="t" r="r" b="b"/>
                <a:pathLst>
                  <a:path w="149" h="149" extrusionOk="0">
                    <a:moveTo>
                      <a:pt x="148" y="1"/>
                    </a:moveTo>
                    <a:cubicBezTo>
                      <a:pt x="148" y="1"/>
                      <a:pt x="148" y="149"/>
                      <a:pt x="0" y="149"/>
                    </a:cubicBezTo>
                    <a:cubicBezTo>
                      <a:pt x="0" y="149"/>
                      <a:pt x="148"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8" name="Google Shape;1465;p33">
                <a:extLst>
                  <a:ext uri="{FF2B5EF4-FFF2-40B4-BE49-F238E27FC236}">
                    <a16:creationId xmlns:a16="http://schemas.microsoft.com/office/drawing/2014/main" id="{F9D24369-7626-362B-FBD1-D4DEEDE39F7B}"/>
                  </a:ext>
                </a:extLst>
              </p:cNvPr>
              <p:cNvSpPr/>
              <p:nvPr/>
            </p:nvSpPr>
            <p:spPr>
              <a:xfrm>
                <a:off x="2552100" y="1177825"/>
                <a:ext cx="37025" cy="25925"/>
              </a:xfrm>
              <a:custGeom>
                <a:avLst/>
                <a:gdLst/>
                <a:ahLst/>
                <a:cxnLst/>
                <a:rect l="l" t="t" r="r" b="b"/>
                <a:pathLst>
                  <a:path w="1481" h="1037" extrusionOk="0">
                    <a:moveTo>
                      <a:pt x="1480" y="1"/>
                    </a:moveTo>
                    <a:cubicBezTo>
                      <a:pt x="1480" y="1"/>
                      <a:pt x="1480" y="1"/>
                      <a:pt x="1480" y="1"/>
                    </a:cubicBezTo>
                    <a:cubicBezTo>
                      <a:pt x="1332" y="297"/>
                      <a:pt x="1184" y="445"/>
                      <a:pt x="1184" y="741"/>
                    </a:cubicBezTo>
                    <a:cubicBezTo>
                      <a:pt x="888" y="889"/>
                      <a:pt x="888" y="889"/>
                      <a:pt x="740" y="1037"/>
                    </a:cubicBezTo>
                    <a:cubicBezTo>
                      <a:pt x="444" y="1037"/>
                      <a:pt x="296" y="1037"/>
                      <a:pt x="0" y="1037"/>
                    </a:cubicBezTo>
                    <a:cubicBezTo>
                      <a:pt x="0" y="1037"/>
                      <a:pt x="0" y="889"/>
                      <a:pt x="0" y="889"/>
                    </a:cubicBezTo>
                    <a:cubicBezTo>
                      <a:pt x="444" y="889"/>
                      <a:pt x="888" y="889"/>
                      <a:pt x="1184" y="741"/>
                    </a:cubicBezTo>
                    <a:cubicBezTo>
                      <a:pt x="1184" y="593"/>
                      <a:pt x="1036" y="741"/>
                      <a:pt x="1036" y="741"/>
                    </a:cubicBezTo>
                    <a:cubicBezTo>
                      <a:pt x="1184" y="445"/>
                      <a:pt x="1332" y="149"/>
                      <a:pt x="148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9" name="Google Shape;1466;p33">
                <a:extLst>
                  <a:ext uri="{FF2B5EF4-FFF2-40B4-BE49-F238E27FC236}">
                    <a16:creationId xmlns:a16="http://schemas.microsoft.com/office/drawing/2014/main" id="{FA9B4CB9-D7A8-754C-EC41-D4F894E5456A}"/>
                  </a:ext>
                </a:extLst>
              </p:cNvPr>
              <p:cNvSpPr/>
              <p:nvPr/>
            </p:nvSpPr>
            <p:spPr>
              <a:xfrm>
                <a:off x="2444800" y="1174125"/>
                <a:ext cx="14825" cy="14825"/>
              </a:xfrm>
              <a:custGeom>
                <a:avLst/>
                <a:gdLst/>
                <a:ahLst/>
                <a:cxnLst/>
                <a:rect l="l" t="t" r="r" b="b"/>
                <a:pathLst>
                  <a:path w="593" h="593" extrusionOk="0">
                    <a:moveTo>
                      <a:pt x="593" y="445"/>
                    </a:moveTo>
                    <a:lnTo>
                      <a:pt x="593" y="297"/>
                    </a:lnTo>
                    <a:cubicBezTo>
                      <a:pt x="445" y="445"/>
                      <a:pt x="1" y="593"/>
                      <a:pt x="1" y="445"/>
                    </a:cubicBezTo>
                    <a:cubicBezTo>
                      <a:pt x="1" y="149"/>
                      <a:pt x="593" y="1"/>
                      <a:pt x="593" y="445"/>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0" name="Google Shape;1467;p33">
                <a:extLst>
                  <a:ext uri="{FF2B5EF4-FFF2-40B4-BE49-F238E27FC236}">
                    <a16:creationId xmlns:a16="http://schemas.microsoft.com/office/drawing/2014/main" id="{B7DA065C-5CD3-360C-A4A4-3AF7A688145F}"/>
                  </a:ext>
                </a:extLst>
              </p:cNvPr>
              <p:cNvSpPr/>
              <p:nvPr/>
            </p:nvSpPr>
            <p:spPr>
              <a:xfrm>
                <a:off x="2655675" y="1181525"/>
                <a:ext cx="11125" cy="11125"/>
              </a:xfrm>
              <a:custGeom>
                <a:avLst/>
                <a:gdLst/>
                <a:ahLst/>
                <a:cxnLst/>
                <a:rect l="l" t="t" r="r" b="b"/>
                <a:pathLst>
                  <a:path w="445" h="445" extrusionOk="0">
                    <a:moveTo>
                      <a:pt x="149" y="1"/>
                    </a:moveTo>
                    <a:cubicBezTo>
                      <a:pt x="297" y="149"/>
                      <a:pt x="297" y="297"/>
                      <a:pt x="445" y="445"/>
                    </a:cubicBezTo>
                    <a:cubicBezTo>
                      <a:pt x="297" y="297"/>
                      <a:pt x="149" y="297"/>
                      <a:pt x="1" y="297"/>
                    </a:cubicBezTo>
                    <a:cubicBezTo>
                      <a:pt x="1" y="149"/>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1" name="Google Shape;1468;p33">
                <a:extLst>
                  <a:ext uri="{FF2B5EF4-FFF2-40B4-BE49-F238E27FC236}">
                    <a16:creationId xmlns:a16="http://schemas.microsoft.com/office/drawing/2014/main" id="{FDD6FF5C-1262-E9B2-E31A-ADE25B6E837C}"/>
                  </a:ext>
                </a:extLst>
              </p:cNvPr>
              <p:cNvSpPr/>
              <p:nvPr/>
            </p:nvSpPr>
            <p:spPr>
              <a:xfrm>
                <a:off x="2622400" y="1181525"/>
                <a:ext cx="7425" cy="3725"/>
              </a:xfrm>
              <a:custGeom>
                <a:avLst/>
                <a:gdLst/>
                <a:ahLst/>
                <a:cxnLst/>
                <a:rect l="l" t="t" r="r" b="b"/>
                <a:pathLst>
                  <a:path w="297" h="149" extrusionOk="0">
                    <a:moveTo>
                      <a:pt x="296" y="1"/>
                    </a:moveTo>
                    <a:cubicBezTo>
                      <a:pt x="296" y="1"/>
                      <a:pt x="296" y="1"/>
                      <a:pt x="296" y="149"/>
                    </a:cubicBezTo>
                    <a:cubicBezTo>
                      <a:pt x="148" y="149"/>
                      <a:pt x="148" y="1"/>
                      <a:pt x="0" y="149"/>
                    </a:cubicBezTo>
                    <a:cubicBezTo>
                      <a:pt x="0" y="1"/>
                      <a:pt x="0" y="1"/>
                      <a:pt x="0" y="1"/>
                    </a:cubicBezTo>
                    <a:cubicBezTo>
                      <a:pt x="148" y="1"/>
                      <a:pt x="148" y="1"/>
                      <a:pt x="148" y="149"/>
                    </a:cubicBezTo>
                    <a:cubicBezTo>
                      <a:pt x="148" y="149"/>
                      <a:pt x="148" y="1"/>
                      <a:pt x="296"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2" name="Google Shape;1469;p33">
                <a:extLst>
                  <a:ext uri="{FF2B5EF4-FFF2-40B4-BE49-F238E27FC236}">
                    <a16:creationId xmlns:a16="http://schemas.microsoft.com/office/drawing/2014/main" id="{C2231094-1C56-F618-C1FD-0B1A329BF0DB}"/>
                  </a:ext>
                </a:extLst>
              </p:cNvPr>
              <p:cNvSpPr/>
              <p:nvPr/>
            </p:nvSpPr>
            <p:spPr>
              <a:xfrm>
                <a:off x="2633500" y="1181525"/>
                <a:ext cx="3725" cy="3725"/>
              </a:xfrm>
              <a:custGeom>
                <a:avLst/>
                <a:gdLst/>
                <a:ahLst/>
                <a:cxnLst/>
                <a:rect l="l" t="t" r="r" b="b"/>
                <a:pathLst>
                  <a:path w="149" h="149" extrusionOk="0">
                    <a:moveTo>
                      <a:pt x="0" y="1"/>
                    </a:moveTo>
                    <a:cubicBezTo>
                      <a:pt x="0" y="1"/>
                      <a:pt x="148" y="1"/>
                      <a:pt x="148" y="149"/>
                    </a:cubicBezTo>
                    <a:lnTo>
                      <a:pt x="0" y="149"/>
                    </a:lnTo>
                    <a:cubicBezTo>
                      <a:pt x="0" y="1"/>
                      <a:pt x="0"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3" name="Google Shape;1470;p33">
                <a:extLst>
                  <a:ext uri="{FF2B5EF4-FFF2-40B4-BE49-F238E27FC236}">
                    <a16:creationId xmlns:a16="http://schemas.microsoft.com/office/drawing/2014/main" id="{368F9EB6-51DF-3333-0ACA-2F7A85915BE3}"/>
                  </a:ext>
                </a:extLst>
              </p:cNvPr>
              <p:cNvSpPr/>
              <p:nvPr/>
            </p:nvSpPr>
            <p:spPr>
              <a:xfrm>
                <a:off x="2670475" y="1188925"/>
                <a:ext cx="7425" cy="3725"/>
              </a:xfrm>
              <a:custGeom>
                <a:avLst/>
                <a:gdLst/>
                <a:ahLst/>
                <a:cxnLst/>
                <a:rect l="l" t="t" r="r" b="b"/>
                <a:pathLst>
                  <a:path w="297" h="149" extrusionOk="0">
                    <a:moveTo>
                      <a:pt x="149" y="1"/>
                    </a:moveTo>
                    <a:cubicBezTo>
                      <a:pt x="149" y="1"/>
                      <a:pt x="297" y="1"/>
                      <a:pt x="297" y="149"/>
                    </a:cubicBezTo>
                    <a:cubicBezTo>
                      <a:pt x="149" y="149"/>
                      <a:pt x="149" y="149"/>
                      <a:pt x="149" y="149"/>
                    </a:cubicBezTo>
                    <a:cubicBezTo>
                      <a:pt x="1" y="149"/>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4" name="Google Shape;1471;p33">
                <a:extLst>
                  <a:ext uri="{FF2B5EF4-FFF2-40B4-BE49-F238E27FC236}">
                    <a16:creationId xmlns:a16="http://schemas.microsoft.com/office/drawing/2014/main" id="{8B2DF7B0-5876-3E2C-E2E8-6C834B4A094A}"/>
                  </a:ext>
                </a:extLst>
              </p:cNvPr>
              <p:cNvSpPr/>
              <p:nvPr/>
            </p:nvSpPr>
            <p:spPr>
              <a:xfrm>
                <a:off x="2455900" y="1185225"/>
                <a:ext cx="25" cy="3725"/>
              </a:xfrm>
              <a:custGeom>
                <a:avLst/>
                <a:gdLst/>
                <a:ahLst/>
                <a:cxnLst/>
                <a:rect l="l" t="t" r="r" b="b"/>
                <a:pathLst>
                  <a:path w="1" h="149" extrusionOk="0">
                    <a:moveTo>
                      <a:pt x="1" y="1"/>
                    </a:moveTo>
                    <a:cubicBezTo>
                      <a:pt x="1" y="1"/>
                      <a:pt x="1" y="149"/>
                      <a:pt x="1" y="149"/>
                    </a:cubicBezTo>
                    <a:cubicBezTo>
                      <a:pt x="1" y="149"/>
                      <a:pt x="1" y="149"/>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5" name="Google Shape;1472;p33">
                <a:extLst>
                  <a:ext uri="{FF2B5EF4-FFF2-40B4-BE49-F238E27FC236}">
                    <a16:creationId xmlns:a16="http://schemas.microsoft.com/office/drawing/2014/main" id="{83290464-F3B8-9569-5028-E35D9FF19F1C}"/>
                  </a:ext>
                </a:extLst>
              </p:cNvPr>
              <p:cNvSpPr/>
              <p:nvPr/>
            </p:nvSpPr>
            <p:spPr>
              <a:xfrm>
                <a:off x="2818475" y="1192625"/>
                <a:ext cx="7425" cy="11125"/>
              </a:xfrm>
              <a:custGeom>
                <a:avLst/>
                <a:gdLst/>
                <a:ahLst/>
                <a:cxnLst/>
                <a:rect l="l" t="t" r="r" b="b"/>
                <a:pathLst>
                  <a:path w="297" h="445" extrusionOk="0">
                    <a:moveTo>
                      <a:pt x="148" y="1"/>
                    </a:moveTo>
                    <a:cubicBezTo>
                      <a:pt x="296" y="1"/>
                      <a:pt x="296" y="149"/>
                      <a:pt x="296" y="445"/>
                    </a:cubicBezTo>
                    <a:cubicBezTo>
                      <a:pt x="296" y="445"/>
                      <a:pt x="148" y="297"/>
                      <a:pt x="148" y="297"/>
                    </a:cubicBezTo>
                    <a:cubicBezTo>
                      <a:pt x="148" y="297"/>
                      <a:pt x="0" y="149"/>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6" name="Google Shape;1473;p33">
                <a:extLst>
                  <a:ext uri="{FF2B5EF4-FFF2-40B4-BE49-F238E27FC236}">
                    <a16:creationId xmlns:a16="http://schemas.microsoft.com/office/drawing/2014/main" id="{1AC1744F-8579-4F21-B2F4-2E6BEE6A696A}"/>
                  </a:ext>
                </a:extLst>
              </p:cNvPr>
              <p:cNvSpPr/>
              <p:nvPr/>
            </p:nvSpPr>
            <p:spPr>
              <a:xfrm>
                <a:off x="2448500" y="1192625"/>
                <a:ext cx="3725" cy="25"/>
              </a:xfrm>
              <a:custGeom>
                <a:avLst/>
                <a:gdLst/>
                <a:ahLst/>
                <a:cxnLst/>
                <a:rect l="l" t="t" r="r" b="b"/>
                <a:pathLst>
                  <a:path w="149" h="1" extrusionOk="0">
                    <a:moveTo>
                      <a:pt x="1" y="1"/>
                    </a:moveTo>
                    <a:cubicBezTo>
                      <a:pt x="1" y="1"/>
                      <a:pt x="149" y="1"/>
                      <a:pt x="149" y="1"/>
                    </a:cubicBezTo>
                    <a:cubicBezTo>
                      <a:pt x="149" y="1"/>
                      <a:pt x="149" y="1"/>
                      <a:pt x="149" y="1"/>
                    </a:cubicBezTo>
                    <a:cubicBezTo>
                      <a:pt x="149" y="1"/>
                      <a:pt x="149" y="1"/>
                      <a:pt x="149" y="1"/>
                    </a:cubicBezTo>
                    <a:cubicBezTo>
                      <a:pt x="1" y="1"/>
                      <a:pt x="1" y="1"/>
                      <a:pt x="1" y="1"/>
                    </a:cubicBezTo>
                    <a:cubicBezTo>
                      <a:pt x="1" y="1"/>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7" name="Google Shape;1474;p33">
                <a:extLst>
                  <a:ext uri="{FF2B5EF4-FFF2-40B4-BE49-F238E27FC236}">
                    <a16:creationId xmlns:a16="http://schemas.microsoft.com/office/drawing/2014/main" id="{2EB43653-5F45-1D4B-EC64-2B0F0D1C70BD}"/>
                  </a:ext>
                </a:extLst>
              </p:cNvPr>
              <p:cNvSpPr/>
              <p:nvPr/>
            </p:nvSpPr>
            <p:spPr>
              <a:xfrm>
                <a:off x="2633500" y="1192625"/>
                <a:ext cx="3725" cy="7425"/>
              </a:xfrm>
              <a:custGeom>
                <a:avLst/>
                <a:gdLst/>
                <a:ahLst/>
                <a:cxnLst/>
                <a:rect l="l" t="t" r="r" b="b"/>
                <a:pathLst>
                  <a:path w="149" h="297" extrusionOk="0">
                    <a:moveTo>
                      <a:pt x="0" y="1"/>
                    </a:moveTo>
                    <a:cubicBezTo>
                      <a:pt x="0" y="1"/>
                      <a:pt x="0" y="1"/>
                      <a:pt x="148" y="1"/>
                    </a:cubicBezTo>
                    <a:cubicBezTo>
                      <a:pt x="0" y="149"/>
                      <a:pt x="148" y="297"/>
                      <a:pt x="0" y="297"/>
                    </a:cubicBezTo>
                    <a:cubicBezTo>
                      <a:pt x="0" y="297"/>
                      <a:pt x="0" y="149"/>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8" name="Google Shape;1475;p33">
                <a:extLst>
                  <a:ext uri="{FF2B5EF4-FFF2-40B4-BE49-F238E27FC236}">
                    <a16:creationId xmlns:a16="http://schemas.microsoft.com/office/drawing/2014/main" id="{15A130F5-BEFA-1AE9-F880-69F9BBD0C4F9}"/>
                  </a:ext>
                </a:extLst>
              </p:cNvPr>
              <p:cNvSpPr/>
              <p:nvPr/>
            </p:nvSpPr>
            <p:spPr>
              <a:xfrm>
                <a:off x="2640900" y="1192625"/>
                <a:ext cx="25900" cy="14825"/>
              </a:xfrm>
              <a:custGeom>
                <a:avLst/>
                <a:gdLst/>
                <a:ahLst/>
                <a:cxnLst/>
                <a:rect l="l" t="t" r="r" b="b"/>
                <a:pathLst>
                  <a:path w="1036" h="593" extrusionOk="0">
                    <a:moveTo>
                      <a:pt x="0" y="1"/>
                    </a:moveTo>
                    <a:cubicBezTo>
                      <a:pt x="444" y="149"/>
                      <a:pt x="740" y="149"/>
                      <a:pt x="1036" y="297"/>
                    </a:cubicBezTo>
                    <a:cubicBezTo>
                      <a:pt x="1036" y="297"/>
                      <a:pt x="1036" y="445"/>
                      <a:pt x="888" y="593"/>
                    </a:cubicBezTo>
                    <a:cubicBezTo>
                      <a:pt x="592" y="445"/>
                      <a:pt x="296" y="445"/>
                      <a:pt x="0" y="445"/>
                    </a:cubicBezTo>
                    <a:cubicBezTo>
                      <a:pt x="0" y="297"/>
                      <a:pt x="0" y="149"/>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9" name="Google Shape;1476;p33">
                <a:extLst>
                  <a:ext uri="{FF2B5EF4-FFF2-40B4-BE49-F238E27FC236}">
                    <a16:creationId xmlns:a16="http://schemas.microsoft.com/office/drawing/2014/main" id="{843136AC-2646-38EB-04F8-4C3C8230942D}"/>
                  </a:ext>
                </a:extLst>
              </p:cNvPr>
              <p:cNvSpPr/>
              <p:nvPr/>
            </p:nvSpPr>
            <p:spPr>
              <a:xfrm>
                <a:off x="2666775" y="1200025"/>
                <a:ext cx="3725" cy="7425"/>
              </a:xfrm>
              <a:custGeom>
                <a:avLst/>
                <a:gdLst/>
                <a:ahLst/>
                <a:cxnLst/>
                <a:rect l="l" t="t" r="r" b="b"/>
                <a:pathLst>
                  <a:path w="149" h="297" extrusionOk="0">
                    <a:moveTo>
                      <a:pt x="149" y="1"/>
                    </a:moveTo>
                    <a:lnTo>
                      <a:pt x="149" y="1"/>
                    </a:lnTo>
                    <a:cubicBezTo>
                      <a:pt x="149" y="149"/>
                      <a:pt x="149" y="297"/>
                      <a:pt x="1" y="297"/>
                    </a:cubicBezTo>
                    <a:cubicBezTo>
                      <a:pt x="1" y="149"/>
                      <a:pt x="149" y="149"/>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0" name="Google Shape;1477;p33">
                <a:extLst>
                  <a:ext uri="{FF2B5EF4-FFF2-40B4-BE49-F238E27FC236}">
                    <a16:creationId xmlns:a16="http://schemas.microsoft.com/office/drawing/2014/main" id="{2D893959-A199-1FD1-F13C-AA8A7D7AAA4B}"/>
                  </a:ext>
                </a:extLst>
              </p:cNvPr>
              <p:cNvSpPr/>
              <p:nvPr/>
            </p:nvSpPr>
            <p:spPr>
              <a:xfrm>
                <a:off x="2511400" y="1200025"/>
                <a:ext cx="29625" cy="3725"/>
              </a:xfrm>
              <a:custGeom>
                <a:avLst/>
                <a:gdLst/>
                <a:ahLst/>
                <a:cxnLst/>
                <a:rect l="l" t="t" r="r" b="b"/>
                <a:pathLst>
                  <a:path w="1185" h="149" extrusionOk="0">
                    <a:moveTo>
                      <a:pt x="1184" y="1"/>
                    </a:moveTo>
                    <a:lnTo>
                      <a:pt x="1184" y="149"/>
                    </a:lnTo>
                    <a:cubicBezTo>
                      <a:pt x="740" y="149"/>
                      <a:pt x="296" y="149"/>
                      <a:pt x="0" y="149"/>
                    </a:cubicBezTo>
                    <a:cubicBezTo>
                      <a:pt x="0" y="149"/>
                      <a:pt x="0" y="1"/>
                      <a:pt x="148" y="1"/>
                    </a:cubicBezTo>
                    <a:cubicBezTo>
                      <a:pt x="444" y="1"/>
                      <a:pt x="740" y="1"/>
                      <a:pt x="1184"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1" name="Google Shape;1478;p33">
                <a:extLst>
                  <a:ext uri="{FF2B5EF4-FFF2-40B4-BE49-F238E27FC236}">
                    <a16:creationId xmlns:a16="http://schemas.microsoft.com/office/drawing/2014/main" id="{FA4FD6BB-1161-D564-84CA-5EE0B4FD3A6A}"/>
                  </a:ext>
                </a:extLst>
              </p:cNvPr>
              <p:cNvSpPr/>
              <p:nvPr/>
            </p:nvSpPr>
            <p:spPr>
              <a:xfrm>
                <a:off x="2544700" y="1200025"/>
                <a:ext cx="3725" cy="3725"/>
              </a:xfrm>
              <a:custGeom>
                <a:avLst/>
                <a:gdLst/>
                <a:ahLst/>
                <a:cxnLst/>
                <a:rect l="l" t="t" r="r" b="b"/>
                <a:pathLst>
                  <a:path w="149" h="149" extrusionOk="0">
                    <a:moveTo>
                      <a:pt x="0" y="1"/>
                    </a:moveTo>
                    <a:lnTo>
                      <a:pt x="148" y="1"/>
                    </a:lnTo>
                    <a:cubicBezTo>
                      <a:pt x="148" y="149"/>
                      <a:pt x="0" y="149"/>
                      <a:pt x="0" y="149"/>
                    </a:cubicBezTo>
                    <a:cubicBezTo>
                      <a:pt x="0" y="149"/>
                      <a:pt x="0" y="1"/>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2" name="Google Shape;1479;p33">
                <a:extLst>
                  <a:ext uri="{FF2B5EF4-FFF2-40B4-BE49-F238E27FC236}">
                    <a16:creationId xmlns:a16="http://schemas.microsoft.com/office/drawing/2014/main" id="{56606228-C3A0-C4D4-D7B6-2A01CB2E929A}"/>
                  </a:ext>
                </a:extLst>
              </p:cNvPr>
              <p:cNvSpPr/>
              <p:nvPr/>
            </p:nvSpPr>
            <p:spPr>
              <a:xfrm>
                <a:off x="2548400" y="1200025"/>
                <a:ext cx="25" cy="3725"/>
              </a:xfrm>
              <a:custGeom>
                <a:avLst/>
                <a:gdLst/>
                <a:ahLst/>
                <a:cxnLst/>
                <a:rect l="l" t="t" r="r" b="b"/>
                <a:pathLst>
                  <a:path w="1" h="149" extrusionOk="0">
                    <a:moveTo>
                      <a:pt x="0" y="1"/>
                    </a:moveTo>
                    <a:cubicBezTo>
                      <a:pt x="0" y="1"/>
                      <a:pt x="0" y="149"/>
                      <a:pt x="0" y="149"/>
                    </a:cubicBezTo>
                    <a:cubicBezTo>
                      <a:pt x="0" y="149"/>
                      <a:pt x="0" y="149"/>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3" name="Google Shape;1480;p33">
                <a:extLst>
                  <a:ext uri="{FF2B5EF4-FFF2-40B4-BE49-F238E27FC236}">
                    <a16:creationId xmlns:a16="http://schemas.microsoft.com/office/drawing/2014/main" id="{0C239040-04CE-1BE4-4182-A7746D3213D5}"/>
                  </a:ext>
                </a:extLst>
              </p:cNvPr>
              <p:cNvSpPr/>
              <p:nvPr/>
            </p:nvSpPr>
            <p:spPr>
              <a:xfrm>
                <a:off x="2467000" y="1200025"/>
                <a:ext cx="11125" cy="7425"/>
              </a:xfrm>
              <a:custGeom>
                <a:avLst/>
                <a:gdLst/>
                <a:ahLst/>
                <a:cxnLst/>
                <a:rect l="l" t="t" r="r" b="b"/>
                <a:pathLst>
                  <a:path w="445" h="297" extrusionOk="0">
                    <a:moveTo>
                      <a:pt x="1" y="1"/>
                    </a:moveTo>
                    <a:cubicBezTo>
                      <a:pt x="149" y="1"/>
                      <a:pt x="297" y="1"/>
                      <a:pt x="445" y="1"/>
                    </a:cubicBezTo>
                    <a:cubicBezTo>
                      <a:pt x="297" y="149"/>
                      <a:pt x="297" y="297"/>
                      <a:pt x="149" y="297"/>
                    </a:cubicBezTo>
                    <a:cubicBezTo>
                      <a:pt x="149" y="149"/>
                      <a:pt x="297" y="149"/>
                      <a:pt x="297" y="1"/>
                    </a:cubicBezTo>
                    <a:cubicBezTo>
                      <a:pt x="297" y="1"/>
                      <a:pt x="149" y="149"/>
                      <a:pt x="149" y="149"/>
                    </a:cubicBezTo>
                    <a:cubicBezTo>
                      <a:pt x="1" y="149"/>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4" name="Google Shape;1481;p33">
                <a:extLst>
                  <a:ext uri="{FF2B5EF4-FFF2-40B4-BE49-F238E27FC236}">
                    <a16:creationId xmlns:a16="http://schemas.microsoft.com/office/drawing/2014/main" id="{542C9789-9789-42BD-4A4D-5F3436DCAF11}"/>
                  </a:ext>
                </a:extLst>
              </p:cNvPr>
              <p:cNvSpPr/>
              <p:nvPr/>
            </p:nvSpPr>
            <p:spPr>
              <a:xfrm>
                <a:off x="2500300" y="1200025"/>
                <a:ext cx="7425" cy="3725"/>
              </a:xfrm>
              <a:custGeom>
                <a:avLst/>
                <a:gdLst/>
                <a:ahLst/>
                <a:cxnLst/>
                <a:rect l="l" t="t" r="r" b="b"/>
                <a:pathLst>
                  <a:path w="297" h="149" extrusionOk="0">
                    <a:moveTo>
                      <a:pt x="296" y="1"/>
                    </a:moveTo>
                    <a:cubicBezTo>
                      <a:pt x="296" y="1"/>
                      <a:pt x="148" y="149"/>
                      <a:pt x="1" y="149"/>
                    </a:cubicBezTo>
                    <a:cubicBezTo>
                      <a:pt x="148" y="149"/>
                      <a:pt x="148" y="1"/>
                      <a:pt x="296"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5" name="Google Shape;1482;p33">
                <a:extLst>
                  <a:ext uri="{FF2B5EF4-FFF2-40B4-BE49-F238E27FC236}">
                    <a16:creationId xmlns:a16="http://schemas.microsoft.com/office/drawing/2014/main" id="{BAB2945C-2360-E6F7-C654-E8E72BA510F1}"/>
                  </a:ext>
                </a:extLst>
              </p:cNvPr>
              <p:cNvSpPr/>
              <p:nvPr/>
            </p:nvSpPr>
            <p:spPr>
              <a:xfrm>
                <a:off x="2507700" y="1200025"/>
                <a:ext cx="3725" cy="3725"/>
              </a:xfrm>
              <a:custGeom>
                <a:avLst/>
                <a:gdLst/>
                <a:ahLst/>
                <a:cxnLst/>
                <a:rect l="l" t="t" r="r" b="b"/>
                <a:pathLst>
                  <a:path w="149" h="149" extrusionOk="0">
                    <a:moveTo>
                      <a:pt x="148" y="1"/>
                    </a:moveTo>
                    <a:cubicBezTo>
                      <a:pt x="148" y="1"/>
                      <a:pt x="0" y="149"/>
                      <a:pt x="0" y="149"/>
                    </a:cubicBezTo>
                    <a:cubicBezTo>
                      <a:pt x="0" y="149"/>
                      <a:pt x="0"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6" name="Google Shape;1483;p33">
                <a:extLst>
                  <a:ext uri="{FF2B5EF4-FFF2-40B4-BE49-F238E27FC236}">
                    <a16:creationId xmlns:a16="http://schemas.microsoft.com/office/drawing/2014/main" id="{C64450CB-FF00-5A92-C1A6-74341477E27C}"/>
                  </a:ext>
                </a:extLst>
              </p:cNvPr>
              <p:cNvSpPr/>
              <p:nvPr/>
            </p:nvSpPr>
            <p:spPr>
              <a:xfrm>
                <a:off x="2492900" y="1200025"/>
                <a:ext cx="3725" cy="3725"/>
              </a:xfrm>
              <a:custGeom>
                <a:avLst/>
                <a:gdLst/>
                <a:ahLst/>
                <a:cxnLst/>
                <a:rect l="l" t="t" r="r" b="b"/>
                <a:pathLst>
                  <a:path w="149" h="149" extrusionOk="0">
                    <a:moveTo>
                      <a:pt x="149" y="1"/>
                    </a:moveTo>
                    <a:cubicBezTo>
                      <a:pt x="149" y="1"/>
                      <a:pt x="1" y="149"/>
                      <a:pt x="1" y="149"/>
                    </a:cubicBezTo>
                    <a:cubicBezTo>
                      <a:pt x="1" y="149"/>
                      <a:pt x="1"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7" name="Google Shape;1484;p33">
                <a:extLst>
                  <a:ext uri="{FF2B5EF4-FFF2-40B4-BE49-F238E27FC236}">
                    <a16:creationId xmlns:a16="http://schemas.microsoft.com/office/drawing/2014/main" id="{7080459C-F109-9427-471C-A3276A4AE2B4}"/>
                  </a:ext>
                </a:extLst>
              </p:cNvPr>
              <p:cNvSpPr/>
              <p:nvPr/>
            </p:nvSpPr>
            <p:spPr>
              <a:xfrm>
                <a:off x="2496600" y="1200025"/>
                <a:ext cx="3725" cy="3725"/>
              </a:xfrm>
              <a:custGeom>
                <a:avLst/>
                <a:gdLst/>
                <a:ahLst/>
                <a:cxnLst/>
                <a:rect l="l" t="t" r="r" b="b"/>
                <a:pathLst>
                  <a:path w="149" h="149" extrusionOk="0">
                    <a:moveTo>
                      <a:pt x="1" y="1"/>
                    </a:moveTo>
                    <a:lnTo>
                      <a:pt x="149" y="1"/>
                    </a:lnTo>
                    <a:cubicBezTo>
                      <a:pt x="149" y="149"/>
                      <a:pt x="1" y="149"/>
                      <a:pt x="1" y="149"/>
                    </a:cubicBezTo>
                    <a:cubicBezTo>
                      <a:pt x="1" y="149"/>
                      <a:pt x="1" y="149"/>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8" name="Google Shape;1485;p33">
                <a:extLst>
                  <a:ext uri="{FF2B5EF4-FFF2-40B4-BE49-F238E27FC236}">
                    <a16:creationId xmlns:a16="http://schemas.microsoft.com/office/drawing/2014/main" id="{CB302D60-6513-62B2-1B95-B1F2BD223289}"/>
                  </a:ext>
                </a:extLst>
              </p:cNvPr>
              <p:cNvSpPr/>
              <p:nvPr/>
            </p:nvSpPr>
            <p:spPr>
              <a:xfrm>
                <a:off x="2481800" y="1200025"/>
                <a:ext cx="3725" cy="3725"/>
              </a:xfrm>
              <a:custGeom>
                <a:avLst/>
                <a:gdLst/>
                <a:ahLst/>
                <a:cxnLst/>
                <a:rect l="l" t="t" r="r" b="b"/>
                <a:pathLst>
                  <a:path w="149" h="149" extrusionOk="0">
                    <a:moveTo>
                      <a:pt x="149" y="1"/>
                    </a:moveTo>
                    <a:cubicBezTo>
                      <a:pt x="149" y="1"/>
                      <a:pt x="149" y="149"/>
                      <a:pt x="1" y="149"/>
                    </a:cubicBezTo>
                    <a:cubicBezTo>
                      <a:pt x="1" y="149"/>
                      <a:pt x="1"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9" name="Google Shape;1486;p33">
                <a:extLst>
                  <a:ext uri="{FF2B5EF4-FFF2-40B4-BE49-F238E27FC236}">
                    <a16:creationId xmlns:a16="http://schemas.microsoft.com/office/drawing/2014/main" id="{5F79C659-1396-5451-9182-04A8561BA4FE}"/>
                  </a:ext>
                </a:extLst>
              </p:cNvPr>
              <p:cNvSpPr/>
              <p:nvPr/>
            </p:nvSpPr>
            <p:spPr>
              <a:xfrm>
                <a:off x="2489200" y="1200025"/>
                <a:ext cx="25" cy="3725"/>
              </a:xfrm>
              <a:custGeom>
                <a:avLst/>
                <a:gdLst/>
                <a:ahLst/>
                <a:cxnLst/>
                <a:rect l="l" t="t" r="r" b="b"/>
                <a:pathLst>
                  <a:path w="1" h="149" extrusionOk="0">
                    <a:moveTo>
                      <a:pt x="1" y="1"/>
                    </a:moveTo>
                    <a:cubicBezTo>
                      <a:pt x="1" y="1"/>
                      <a:pt x="1" y="149"/>
                      <a:pt x="1" y="149"/>
                    </a:cubicBezTo>
                    <a:cubicBezTo>
                      <a:pt x="1" y="149"/>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0" name="Google Shape;1487;p33">
                <a:extLst>
                  <a:ext uri="{FF2B5EF4-FFF2-40B4-BE49-F238E27FC236}">
                    <a16:creationId xmlns:a16="http://schemas.microsoft.com/office/drawing/2014/main" id="{CCDD50A3-2E55-177C-B355-D17AF16E570A}"/>
                  </a:ext>
                </a:extLst>
              </p:cNvPr>
              <p:cNvSpPr/>
              <p:nvPr/>
            </p:nvSpPr>
            <p:spPr>
              <a:xfrm>
                <a:off x="2762975" y="1203725"/>
                <a:ext cx="29625" cy="3725"/>
              </a:xfrm>
              <a:custGeom>
                <a:avLst/>
                <a:gdLst/>
                <a:ahLst/>
                <a:cxnLst/>
                <a:rect l="l" t="t" r="r" b="b"/>
                <a:pathLst>
                  <a:path w="1185" h="149" extrusionOk="0">
                    <a:moveTo>
                      <a:pt x="1184" y="149"/>
                    </a:moveTo>
                    <a:cubicBezTo>
                      <a:pt x="889" y="149"/>
                      <a:pt x="297" y="149"/>
                      <a:pt x="1" y="1"/>
                    </a:cubicBezTo>
                    <a:cubicBezTo>
                      <a:pt x="297" y="1"/>
                      <a:pt x="889" y="1"/>
                      <a:pt x="1184"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1" name="Google Shape;1488;p33">
                <a:extLst>
                  <a:ext uri="{FF2B5EF4-FFF2-40B4-BE49-F238E27FC236}">
                    <a16:creationId xmlns:a16="http://schemas.microsoft.com/office/drawing/2014/main" id="{6549AAD6-720B-1BA3-E861-98847E19A194}"/>
                  </a:ext>
                </a:extLst>
              </p:cNvPr>
              <p:cNvSpPr/>
              <p:nvPr/>
            </p:nvSpPr>
            <p:spPr>
              <a:xfrm>
                <a:off x="2755575" y="1203725"/>
                <a:ext cx="3725" cy="3725"/>
              </a:xfrm>
              <a:custGeom>
                <a:avLst/>
                <a:gdLst/>
                <a:ahLst/>
                <a:cxnLst/>
                <a:rect l="l" t="t" r="r" b="b"/>
                <a:pathLst>
                  <a:path w="149" h="149" extrusionOk="0">
                    <a:moveTo>
                      <a:pt x="149" y="1"/>
                    </a:moveTo>
                    <a:cubicBezTo>
                      <a:pt x="149" y="1"/>
                      <a:pt x="149" y="149"/>
                      <a:pt x="1" y="149"/>
                    </a:cubicBezTo>
                    <a:cubicBezTo>
                      <a:pt x="1" y="1"/>
                      <a:pt x="1"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2" name="Google Shape;1489;p33">
                <a:extLst>
                  <a:ext uri="{FF2B5EF4-FFF2-40B4-BE49-F238E27FC236}">
                    <a16:creationId xmlns:a16="http://schemas.microsoft.com/office/drawing/2014/main" id="{D81DF03F-A69B-3AA3-28F4-54E7391A2C28}"/>
                  </a:ext>
                </a:extLst>
              </p:cNvPr>
              <p:cNvSpPr/>
              <p:nvPr/>
            </p:nvSpPr>
            <p:spPr>
              <a:xfrm>
                <a:off x="2696375" y="1203725"/>
                <a:ext cx="40725" cy="7425"/>
              </a:xfrm>
              <a:custGeom>
                <a:avLst/>
                <a:gdLst/>
                <a:ahLst/>
                <a:cxnLst/>
                <a:rect l="l" t="t" r="r" b="b"/>
                <a:pathLst>
                  <a:path w="1629" h="297" extrusionOk="0">
                    <a:moveTo>
                      <a:pt x="1629" y="1"/>
                    </a:moveTo>
                    <a:lnTo>
                      <a:pt x="1629" y="149"/>
                    </a:lnTo>
                    <a:cubicBezTo>
                      <a:pt x="1185" y="149"/>
                      <a:pt x="593" y="149"/>
                      <a:pt x="149" y="297"/>
                    </a:cubicBezTo>
                    <a:lnTo>
                      <a:pt x="1" y="149"/>
                    </a:lnTo>
                    <a:cubicBezTo>
                      <a:pt x="445" y="1"/>
                      <a:pt x="1037" y="1"/>
                      <a:pt x="162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3" name="Google Shape;1490;p33">
                <a:extLst>
                  <a:ext uri="{FF2B5EF4-FFF2-40B4-BE49-F238E27FC236}">
                    <a16:creationId xmlns:a16="http://schemas.microsoft.com/office/drawing/2014/main" id="{3EEDF1A1-3030-0095-9DD6-42970A92D183}"/>
                  </a:ext>
                </a:extLst>
              </p:cNvPr>
              <p:cNvSpPr/>
              <p:nvPr/>
            </p:nvSpPr>
            <p:spPr>
              <a:xfrm>
                <a:off x="2740775" y="1203725"/>
                <a:ext cx="3725" cy="3725"/>
              </a:xfrm>
              <a:custGeom>
                <a:avLst/>
                <a:gdLst/>
                <a:ahLst/>
                <a:cxnLst/>
                <a:rect l="l" t="t" r="r" b="b"/>
                <a:pathLst>
                  <a:path w="149" h="149" extrusionOk="0">
                    <a:moveTo>
                      <a:pt x="1" y="1"/>
                    </a:moveTo>
                    <a:lnTo>
                      <a:pt x="149" y="1"/>
                    </a:lnTo>
                    <a:lnTo>
                      <a:pt x="149" y="149"/>
                    </a:lnTo>
                    <a:lnTo>
                      <a:pt x="1" y="149"/>
                    </a:ln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4" name="Google Shape;1491;p33">
                <a:extLst>
                  <a:ext uri="{FF2B5EF4-FFF2-40B4-BE49-F238E27FC236}">
                    <a16:creationId xmlns:a16="http://schemas.microsoft.com/office/drawing/2014/main" id="{68042CFF-49B2-2F75-0C1B-44CD47042CCE}"/>
                  </a:ext>
                </a:extLst>
              </p:cNvPr>
              <p:cNvSpPr/>
              <p:nvPr/>
            </p:nvSpPr>
            <p:spPr>
              <a:xfrm>
                <a:off x="2744475" y="1203725"/>
                <a:ext cx="3725" cy="3725"/>
              </a:xfrm>
              <a:custGeom>
                <a:avLst/>
                <a:gdLst/>
                <a:ahLst/>
                <a:cxnLst/>
                <a:rect l="l" t="t" r="r" b="b"/>
                <a:pathLst>
                  <a:path w="149" h="149" extrusionOk="0">
                    <a:moveTo>
                      <a:pt x="1" y="1"/>
                    </a:moveTo>
                    <a:lnTo>
                      <a:pt x="149" y="1"/>
                    </a:lnTo>
                    <a:cubicBezTo>
                      <a:pt x="149" y="149"/>
                      <a:pt x="149" y="149"/>
                      <a:pt x="1"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5" name="Google Shape;1492;p33">
                <a:extLst>
                  <a:ext uri="{FF2B5EF4-FFF2-40B4-BE49-F238E27FC236}">
                    <a16:creationId xmlns:a16="http://schemas.microsoft.com/office/drawing/2014/main" id="{8AF43385-F3B0-EBA8-2821-8525EFA9373E}"/>
                  </a:ext>
                </a:extLst>
              </p:cNvPr>
              <p:cNvSpPr/>
              <p:nvPr/>
            </p:nvSpPr>
            <p:spPr>
              <a:xfrm>
                <a:off x="2751875" y="1203725"/>
                <a:ext cx="3725" cy="3725"/>
              </a:xfrm>
              <a:custGeom>
                <a:avLst/>
                <a:gdLst/>
                <a:ahLst/>
                <a:cxnLst/>
                <a:rect l="l" t="t" r="r" b="b"/>
                <a:pathLst>
                  <a:path w="149" h="149" extrusionOk="0">
                    <a:moveTo>
                      <a:pt x="1" y="1"/>
                    </a:moveTo>
                    <a:cubicBezTo>
                      <a:pt x="1" y="1"/>
                      <a:pt x="1" y="149"/>
                      <a:pt x="1" y="149"/>
                    </a:cubicBezTo>
                    <a:cubicBezTo>
                      <a:pt x="1" y="149"/>
                      <a:pt x="1" y="149"/>
                      <a:pt x="1" y="149"/>
                    </a:cubicBezTo>
                    <a:lnTo>
                      <a:pt x="1" y="149"/>
                    </a:lnTo>
                    <a:cubicBezTo>
                      <a:pt x="1" y="1"/>
                      <a:pt x="1" y="149"/>
                      <a:pt x="149"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6" name="Google Shape;1493;p33">
                <a:extLst>
                  <a:ext uri="{FF2B5EF4-FFF2-40B4-BE49-F238E27FC236}">
                    <a16:creationId xmlns:a16="http://schemas.microsoft.com/office/drawing/2014/main" id="{09CDA682-4164-F7E5-A579-7F1160181C93}"/>
                  </a:ext>
                </a:extLst>
              </p:cNvPr>
              <p:cNvSpPr/>
              <p:nvPr/>
            </p:nvSpPr>
            <p:spPr>
              <a:xfrm>
                <a:off x="2677875" y="1203725"/>
                <a:ext cx="25925" cy="22225"/>
              </a:xfrm>
              <a:custGeom>
                <a:avLst/>
                <a:gdLst/>
                <a:ahLst/>
                <a:cxnLst/>
                <a:rect l="l" t="t" r="r" b="b"/>
                <a:pathLst>
                  <a:path w="1037" h="889" extrusionOk="0">
                    <a:moveTo>
                      <a:pt x="1" y="1"/>
                    </a:moveTo>
                    <a:cubicBezTo>
                      <a:pt x="445" y="149"/>
                      <a:pt x="741" y="445"/>
                      <a:pt x="1037" y="741"/>
                    </a:cubicBezTo>
                    <a:cubicBezTo>
                      <a:pt x="1037" y="741"/>
                      <a:pt x="889" y="889"/>
                      <a:pt x="889" y="889"/>
                    </a:cubicBezTo>
                    <a:cubicBezTo>
                      <a:pt x="741" y="741"/>
                      <a:pt x="445" y="445"/>
                      <a:pt x="149" y="297"/>
                    </a:cubicBezTo>
                    <a:cubicBezTo>
                      <a:pt x="149" y="297"/>
                      <a:pt x="149" y="297"/>
                      <a:pt x="149" y="297"/>
                    </a:cubicBezTo>
                    <a:cubicBezTo>
                      <a:pt x="149" y="297"/>
                      <a:pt x="149" y="297"/>
                      <a:pt x="1" y="297"/>
                    </a:cubicBezTo>
                    <a:lnTo>
                      <a:pt x="1" y="297"/>
                    </a:lnTo>
                    <a:cubicBezTo>
                      <a:pt x="1" y="149"/>
                      <a:pt x="1" y="149"/>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7" name="Google Shape;1494;p33">
                <a:extLst>
                  <a:ext uri="{FF2B5EF4-FFF2-40B4-BE49-F238E27FC236}">
                    <a16:creationId xmlns:a16="http://schemas.microsoft.com/office/drawing/2014/main" id="{33C6E0D0-8520-C48D-4002-F61A5171E056}"/>
                  </a:ext>
                </a:extLst>
              </p:cNvPr>
              <p:cNvSpPr/>
              <p:nvPr/>
            </p:nvSpPr>
            <p:spPr>
              <a:xfrm>
                <a:off x="2603900" y="1211125"/>
                <a:ext cx="62900" cy="40725"/>
              </a:xfrm>
              <a:custGeom>
                <a:avLst/>
                <a:gdLst/>
                <a:ahLst/>
                <a:cxnLst/>
                <a:rect l="l" t="t" r="r" b="b"/>
                <a:pathLst>
                  <a:path w="2516" h="1629" extrusionOk="0">
                    <a:moveTo>
                      <a:pt x="2516" y="149"/>
                    </a:moveTo>
                    <a:cubicBezTo>
                      <a:pt x="2220" y="593"/>
                      <a:pt x="1924" y="1185"/>
                      <a:pt x="1628" y="1629"/>
                    </a:cubicBezTo>
                    <a:lnTo>
                      <a:pt x="0" y="1629"/>
                    </a:lnTo>
                    <a:cubicBezTo>
                      <a:pt x="148" y="1333"/>
                      <a:pt x="296" y="1037"/>
                      <a:pt x="444" y="741"/>
                    </a:cubicBezTo>
                    <a:cubicBezTo>
                      <a:pt x="592" y="445"/>
                      <a:pt x="740" y="149"/>
                      <a:pt x="888" y="1"/>
                    </a:cubicBezTo>
                    <a:cubicBezTo>
                      <a:pt x="1480" y="1"/>
                      <a:pt x="2072" y="1"/>
                      <a:pt x="2516"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8" name="Google Shape;1495;p33">
                <a:extLst>
                  <a:ext uri="{FF2B5EF4-FFF2-40B4-BE49-F238E27FC236}">
                    <a16:creationId xmlns:a16="http://schemas.microsoft.com/office/drawing/2014/main" id="{5B8B3E2C-6942-A9F0-F740-66DFC5CC1CCB}"/>
                  </a:ext>
                </a:extLst>
              </p:cNvPr>
              <p:cNvSpPr/>
              <p:nvPr/>
            </p:nvSpPr>
            <p:spPr>
              <a:xfrm>
                <a:off x="2470700" y="1207425"/>
                <a:ext cx="7425" cy="3725"/>
              </a:xfrm>
              <a:custGeom>
                <a:avLst/>
                <a:gdLst/>
                <a:ahLst/>
                <a:cxnLst/>
                <a:rect l="l" t="t" r="r" b="b"/>
                <a:pathLst>
                  <a:path w="297" h="149" extrusionOk="0">
                    <a:moveTo>
                      <a:pt x="149" y="1"/>
                    </a:moveTo>
                    <a:cubicBezTo>
                      <a:pt x="149" y="1"/>
                      <a:pt x="149" y="149"/>
                      <a:pt x="297" y="1"/>
                    </a:cubicBezTo>
                    <a:cubicBezTo>
                      <a:pt x="297" y="149"/>
                      <a:pt x="149" y="149"/>
                      <a:pt x="149" y="149"/>
                    </a:cubicBezTo>
                    <a:cubicBezTo>
                      <a:pt x="149" y="149"/>
                      <a:pt x="1" y="149"/>
                      <a:pt x="1" y="149"/>
                    </a:cubicBezTo>
                    <a:cubicBezTo>
                      <a:pt x="1" y="149"/>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9" name="Google Shape;1496;p33">
                <a:extLst>
                  <a:ext uri="{FF2B5EF4-FFF2-40B4-BE49-F238E27FC236}">
                    <a16:creationId xmlns:a16="http://schemas.microsoft.com/office/drawing/2014/main" id="{D201EC01-45A0-9CDA-B640-B4697468F6BD}"/>
                  </a:ext>
                </a:extLst>
              </p:cNvPr>
              <p:cNvSpPr/>
              <p:nvPr/>
            </p:nvSpPr>
            <p:spPr>
              <a:xfrm>
                <a:off x="2485500" y="1211125"/>
                <a:ext cx="74025" cy="59225"/>
              </a:xfrm>
              <a:custGeom>
                <a:avLst/>
                <a:gdLst/>
                <a:ahLst/>
                <a:cxnLst/>
                <a:rect l="l" t="t" r="r" b="b"/>
                <a:pathLst>
                  <a:path w="2961" h="2369" extrusionOk="0">
                    <a:moveTo>
                      <a:pt x="2960" y="1"/>
                    </a:moveTo>
                    <a:cubicBezTo>
                      <a:pt x="2960" y="1"/>
                      <a:pt x="2812" y="1"/>
                      <a:pt x="2812" y="149"/>
                    </a:cubicBezTo>
                    <a:cubicBezTo>
                      <a:pt x="2664" y="149"/>
                      <a:pt x="2516" y="297"/>
                      <a:pt x="2368" y="445"/>
                    </a:cubicBezTo>
                    <a:cubicBezTo>
                      <a:pt x="1924" y="445"/>
                      <a:pt x="1332" y="445"/>
                      <a:pt x="1036" y="297"/>
                    </a:cubicBezTo>
                    <a:cubicBezTo>
                      <a:pt x="888" y="297"/>
                      <a:pt x="740" y="149"/>
                      <a:pt x="740" y="297"/>
                    </a:cubicBezTo>
                    <a:cubicBezTo>
                      <a:pt x="740" y="297"/>
                      <a:pt x="740" y="297"/>
                      <a:pt x="593" y="297"/>
                    </a:cubicBezTo>
                    <a:cubicBezTo>
                      <a:pt x="593" y="297"/>
                      <a:pt x="593" y="445"/>
                      <a:pt x="593" y="445"/>
                    </a:cubicBezTo>
                    <a:cubicBezTo>
                      <a:pt x="740" y="741"/>
                      <a:pt x="1036" y="1185"/>
                      <a:pt x="1184" y="1629"/>
                    </a:cubicBezTo>
                    <a:cubicBezTo>
                      <a:pt x="1332" y="1629"/>
                      <a:pt x="1480" y="1924"/>
                      <a:pt x="1480" y="1924"/>
                    </a:cubicBezTo>
                    <a:cubicBezTo>
                      <a:pt x="1480" y="2072"/>
                      <a:pt x="1332" y="2220"/>
                      <a:pt x="1332" y="2368"/>
                    </a:cubicBezTo>
                    <a:cubicBezTo>
                      <a:pt x="888" y="1629"/>
                      <a:pt x="445" y="889"/>
                      <a:pt x="1" y="149"/>
                    </a:cubicBezTo>
                    <a:cubicBezTo>
                      <a:pt x="1" y="1"/>
                      <a:pt x="1" y="1"/>
                      <a:pt x="1" y="1"/>
                    </a:cubicBezTo>
                    <a:cubicBezTo>
                      <a:pt x="888" y="1"/>
                      <a:pt x="2072" y="1"/>
                      <a:pt x="296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0" name="Google Shape;1497;p33">
                <a:extLst>
                  <a:ext uri="{FF2B5EF4-FFF2-40B4-BE49-F238E27FC236}">
                    <a16:creationId xmlns:a16="http://schemas.microsoft.com/office/drawing/2014/main" id="{4C22E064-F969-9312-DA47-5075A08E3A82}"/>
                  </a:ext>
                </a:extLst>
              </p:cNvPr>
              <p:cNvSpPr/>
              <p:nvPr/>
            </p:nvSpPr>
            <p:spPr>
              <a:xfrm>
                <a:off x="2703775" y="1211125"/>
                <a:ext cx="29625" cy="11125"/>
              </a:xfrm>
              <a:custGeom>
                <a:avLst/>
                <a:gdLst/>
                <a:ahLst/>
                <a:cxnLst/>
                <a:rect l="l" t="t" r="r" b="b"/>
                <a:pathLst>
                  <a:path w="1185" h="445" extrusionOk="0">
                    <a:moveTo>
                      <a:pt x="1185" y="149"/>
                    </a:moveTo>
                    <a:cubicBezTo>
                      <a:pt x="1185" y="149"/>
                      <a:pt x="1037" y="297"/>
                      <a:pt x="1037" y="297"/>
                    </a:cubicBezTo>
                    <a:cubicBezTo>
                      <a:pt x="889" y="297"/>
                      <a:pt x="593" y="445"/>
                      <a:pt x="445" y="445"/>
                    </a:cubicBezTo>
                    <a:cubicBezTo>
                      <a:pt x="149" y="297"/>
                      <a:pt x="149" y="149"/>
                      <a:pt x="1" y="149"/>
                    </a:cubicBezTo>
                    <a:cubicBezTo>
                      <a:pt x="445" y="1"/>
                      <a:pt x="741" y="149"/>
                      <a:pt x="1185"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1" name="Google Shape;1498;p33">
                <a:extLst>
                  <a:ext uri="{FF2B5EF4-FFF2-40B4-BE49-F238E27FC236}">
                    <a16:creationId xmlns:a16="http://schemas.microsoft.com/office/drawing/2014/main" id="{DAF706DC-D9F8-280E-6D17-B378B251C9C9}"/>
                  </a:ext>
                </a:extLst>
              </p:cNvPr>
              <p:cNvSpPr/>
              <p:nvPr/>
            </p:nvSpPr>
            <p:spPr>
              <a:xfrm>
                <a:off x="2733375" y="1211125"/>
                <a:ext cx="7425" cy="7425"/>
              </a:xfrm>
              <a:custGeom>
                <a:avLst/>
                <a:gdLst/>
                <a:ahLst/>
                <a:cxnLst/>
                <a:rect l="l" t="t" r="r" b="b"/>
                <a:pathLst>
                  <a:path w="297" h="297" extrusionOk="0">
                    <a:moveTo>
                      <a:pt x="297" y="149"/>
                    </a:moveTo>
                    <a:cubicBezTo>
                      <a:pt x="149" y="149"/>
                      <a:pt x="149" y="297"/>
                      <a:pt x="149" y="297"/>
                    </a:cubicBezTo>
                    <a:lnTo>
                      <a:pt x="1" y="297"/>
                    </a:lnTo>
                    <a:cubicBezTo>
                      <a:pt x="1" y="297"/>
                      <a:pt x="1" y="1"/>
                      <a:pt x="297"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2" name="Google Shape;1499;p33">
                <a:extLst>
                  <a:ext uri="{FF2B5EF4-FFF2-40B4-BE49-F238E27FC236}">
                    <a16:creationId xmlns:a16="http://schemas.microsoft.com/office/drawing/2014/main" id="{4C5B5E48-A10E-974B-3AF5-AE988E7215F9}"/>
                  </a:ext>
                </a:extLst>
              </p:cNvPr>
              <p:cNvSpPr/>
              <p:nvPr/>
            </p:nvSpPr>
            <p:spPr>
              <a:xfrm>
                <a:off x="2740775" y="1211125"/>
                <a:ext cx="7425" cy="7425"/>
              </a:xfrm>
              <a:custGeom>
                <a:avLst/>
                <a:gdLst/>
                <a:ahLst/>
                <a:cxnLst/>
                <a:rect l="l" t="t" r="r" b="b"/>
                <a:pathLst>
                  <a:path w="297" h="297" extrusionOk="0">
                    <a:moveTo>
                      <a:pt x="297" y="149"/>
                    </a:moveTo>
                    <a:cubicBezTo>
                      <a:pt x="297" y="149"/>
                      <a:pt x="149" y="297"/>
                      <a:pt x="149" y="297"/>
                    </a:cubicBezTo>
                    <a:lnTo>
                      <a:pt x="1" y="297"/>
                    </a:lnTo>
                    <a:cubicBezTo>
                      <a:pt x="1" y="297"/>
                      <a:pt x="1" y="1"/>
                      <a:pt x="297"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3" name="Google Shape;1500;p33">
                <a:extLst>
                  <a:ext uri="{FF2B5EF4-FFF2-40B4-BE49-F238E27FC236}">
                    <a16:creationId xmlns:a16="http://schemas.microsoft.com/office/drawing/2014/main" id="{14062F17-5B46-5364-E220-8231D3BD9D2C}"/>
                  </a:ext>
                </a:extLst>
              </p:cNvPr>
              <p:cNvSpPr/>
              <p:nvPr/>
            </p:nvSpPr>
            <p:spPr>
              <a:xfrm>
                <a:off x="2748175" y="1211125"/>
                <a:ext cx="7425" cy="11125"/>
              </a:xfrm>
              <a:custGeom>
                <a:avLst/>
                <a:gdLst/>
                <a:ahLst/>
                <a:cxnLst/>
                <a:rect l="l" t="t" r="r" b="b"/>
                <a:pathLst>
                  <a:path w="297" h="445" extrusionOk="0">
                    <a:moveTo>
                      <a:pt x="297" y="149"/>
                    </a:moveTo>
                    <a:cubicBezTo>
                      <a:pt x="297" y="297"/>
                      <a:pt x="149" y="297"/>
                      <a:pt x="149" y="445"/>
                    </a:cubicBezTo>
                    <a:lnTo>
                      <a:pt x="1" y="445"/>
                    </a:lnTo>
                    <a:cubicBezTo>
                      <a:pt x="1" y="297"/>
                      <a:pt x="1" y="1"/>
                      <a:pt x="297"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4" name="Google Shape;1501;p33">
                <a:extLst>
                  <a:ext uri="{FF2B5EF4-FFF2-40B4-BE49-F238E27FC236}">
                    <a16:creationId xmlns:a16="http://schemas.microsoft.com/office/drawing/2014/main" id="{81FBBBA4-A78C-556F-83F7-FBADCAEF179A}"/>
                  </a:ext>
                </a:extLst>
              </p:cNvPr>
              <p:cNvSpPr/>
              <p:nvPr/>
            </p:nvSpPr>
            <p:spPr>
              <a:xfrm>
                <a:off x="2785175" y="1214825"/>
                <a:ext cx="11125" cy="11125"/>
              </a:xfrm>
              <a:custGeom>
                <a:avLst/>
                <a:gdLst/>
                <a:ahLst/>
                <a:cxnLst/>
                <a:rect l="l" t="t" r="r" b="b"/>
                <a:pathLst>
                  <a:path w="445" h="445" extrusionOk="0">
                    <a:moveTo>
                      <a:pt x="444" y="1"/>
                    </a:moveTo>
                    <a:lnTo>
                      <a:pt x="149" y="445"/>
                    </a:lnTo>
                    <a:cubicBezTo>
                      <a:pt x="1" y="297"/>
                      <a:pt x="1" y="149"/>
                      <a:pt x="149" y="1"/>
                    </a:cubicBezTo>
                    <a:cubicBezTo>
                      <a:pt x="296" y="1"/>
                      <a:pt x="444" y="1"/>
                      <a:pt x="444"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5" name="Google Shape;1502;p33">
                <a:extLst>
                  <a:ext uri="{FF2B5EF4-FFF2-40B4-BE49-F238E27FC236}">
                    <a16:creationId xmlns:a16="http://schemas.microsoft.com/office/drawing/2014/main" id="{ECE32DE5-4B45-A1FA-93FE-4C22DD81B8C4}"/>
                  </a:ext>
                </a:extLst>
              </p:cNvPr>
              <p:cNvSpPr/>
              <p:nvPr/>
            </p:nvSpPr>
            <p:spPr>
              <a:xfrm>
                <a:off x="2474400" y="1211125"/>
                <a:ext cx="7425" cy="7425"/>
              </a:xfrm>
              <a:custGeom>
                <a:avLst/>
                <a:gdLst/>
                <a:ahLst/>
                <a:cxnLst/>
                <a:rect l="l" t="t" r="r" b="b"/>
                <a:pathLst>
                  <a:path w="297" h="297" extrusionOk="0">
                    <a:moveTo>
                      <a:pt x="149" y="1"/>
                    </a:moveTo>
                    <a:cubicBezTo>
                      <a:pt x="149" y="1"/>
                      <a:pt x="297" y="149"/>
                      <a:pt x="297" y="149"/>
                    </a:cubicBezTo>
                    <a:cubicBezTo>
                      <a:pt x="149" y="149"/>
                      <a:pt x="149" y="149"/>
                      <a:pt x="149" y="297"/>
                    </a:cubicBezTo>
                    <a:cubicBezTo>
                      <a:pt x="1" y="297"/>
                      <a:pt x="1" y="149"/>
                      <a:pt x="1" y="149"/>
                    </a:cubicBezTo>
                    <a:cubicBezTo>
                      <a:pt x="149" y="149"/>
                      <a:pt x="149" y="149"/>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6" name="Google Shape;1503;p33">
                <a:extLst>
                  <a:ext uri="{FF2B5EF4-FFF2-40B4-BE49-F238E27FC236}">
                    <a16:creationId xmlns:a16="http://schemas.microsoft.com/office/drawing/2014/main" id="{8845B60F-4D63-8D6A-7EF0-6270C956D192}"/>
                  </a:ext>
                </a:extLst>
              </p:cNvPr>
              <p:cNvSpPr/>
              <p:nvPr/>
            </p:nvSpPr>
            <p:spPr>
              <a:xfrm>
                <a:off x="2648275" y="1214825"/>
                <a:ext cx="25925" cy="37025"/>
              </a:xfrm>
              <a:custGeom>
                <a:avLst/>
                <a:gdLst/>
                <a:ahLst/>
                <a:cxnLst/>
                <a:rect l="l" t="t" r="r" b="b"/>
                <a:pathLst>
                  <a:path w="1037" h="1481" extrusionOk="0">
                    <a:moveTo>
                      <a:pt x="1037" y="149"/>
                    </a:moveTo>
                    <a:lnTo>
                      <a:pt x="297" y="1481"/>
                    </a:lnTo>
                    <a:cubicBezTo>
                      <a:pt x="149" y="1481"/>
                      <a:pt x="149" y="1481"/>
                      <a:pt x="1" y="1481"/>
                    </a:cubicBezTo>
                    <a:cubicBezTo>
                      <a:pt x="297" y="1037"/>
                      <a:pt x="445" y="445"/>
                      <a:pt x="741" y="1"/>
                    </a:cubicBezTo>
                    <a:cubicBezTo>
                      <a:pt x="889" y="1"/>
                      <a:pt x="1037" y="1"/>
                      <a:pt x="1037"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7" name="Google Shape;1504;p33">
                <a:extLst>
                  <a:ext uri="{FF2B5EF4-FFF2-40B4-BE49-F238E27FC236}">
                    <a16:creationId xmlns:a16="http://schemas.microsoft.com/office/drawing/2014/main" id="{FE2EC7A1-0585-357F-270E-7353C00A6625}"/>
                  </a:ext>
                </a:extLst>
              </p:cNvPr>
              <p:cNvSpPr/>
              <p:nvPr/>
            </p:nvSpPr>
            <p:spPr>
              <a:xfrm>
                <a:off x="2737075" y="1214825"/>
                <a:ext cx="44425" cy="62925"/>
              </a:xfrm>
              <a:custGeom>
                <a:avLst/>
                <a:gdLst/>
                <a:ahLst/>
                <a:cxnLst/>
                <a:rect l="l" t="t" r="r" b="b"/>
                <a:pathLst>
                  <a:path w="1777" h="2517" extrusionOk="0">
                    <a:moveTo>
                      <a:pt x="1777" y="1"/>
                    </a:moveTo>
                    <a:cubicBezTo>
                      <a:pt x="1777" y="1"/>
                      <a:pt x="1777" y="149"/>
                      <a:pt x="1629" y="149"/>
                    </a:cubicBezTo>
                    <a:cubicBezTo>
                      <a:pt x="1185" y="889"/>
                      <a:pt x="593" y="1776"/>
                      <a:pt x="149" y="2516"/>
                    </a:cubicBezTo>
                    <a:cubicBezTo>
                      <a:pt x="1" y="2368"/>
                      <a:pt x="149" y="2220"/>
                      <a:pt x="1" y="2072"/>
                    </a:cubicBezTo>
                    <a:cubicBezTo>
                      <a:pt x="445" y="1629"/>
                      <a:pt x="593" y="889"/>
                      <a:pt x="1037" y="445"/>
                    </a:cubicBezTo>
                    <a:cubicBezTo>
                      <a:pt x="889" y="297"/>
                      <a:pt x="889" y="297"/>
                      <a:pt x="741" y="297"/>
                    </a:cubicBezTo>
                    <a:cubicBezTo>
                      <a:pt x="741" y="149"/>
                      <a:pt x="741" y="149"/>
                      <a:pt x="741" y="1"/>
                    </a:cubicBezTo>
                    <a:cubicBezTo>
                      <a:pt x="1185" y="1"/>
                      <a:pt x="1481" y="1"/>
                      <a:pt x="1777"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8" name="Google Shape;1505;p33">
                <a:extLst>
                  <a:ext uri="{FF2B5EF4-FFF2-40B4-BE49-F238E27FC236}">
                    <a16:creationId xmlns:a16="http://schemas.microsoft.com/office/drawing/2014/main" id="{9E538E3D-9AB0-C1B8-9513-7AB2DF906FA1}"/>
                  </a:ext>
                </a:extLst>
              </p:cNvPr>
              <p:cNvSpPr/>
              <p:nvPr/>
            </p:nvSpPr>
            <p:spPr>
              <a:xfrm>
                <a:off x="2478100" y="1214825"/>
                <a:ext cx="3725" cy="7425"/>
              </a:xfrm>
              <a:custGeom>
                <a:avLst/>
                <a:gdLst/>
                <a:ahLst/>
                <a:cxnLst/>
                <a:rect l="l" t="t" r="r" b="b"/>
                <a:pathLst>
                  <a:path w="149" h="297" extrusionOk="0">
                    <a:moveTo>
                      <a:pt x="149" y="1"/>
                    </a:moveTo>
                    <a:lnTo>
                      <a:pt x="149" y="149"/>
                    </a:lnTo>
                    <a:cubicBezTo>
                      <a:pt x="149" y="149"/>
                      <a:pt x="149" y="297"/>
                      <a:pt x="1" y="149"/>
                    </a:cubicBezTo>
                    <a:cubicBezTo>
                      <a:pt x="1" y="149"/>
                      <a:pt x="149" y="149"/>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9" name="Google Shape;1506;p33">
                <a:extLst>
                  <a:ext uri="{FF2B5EF4-FFF2-40B4-BE49-F238E27FC236}">
                    <a16:creationId xmlns:a16="http://schemas.microsoft.com/office/drawing/2014/main" id="{E123986C-C97A-CAE6-43FF-96B2D617AAAD}"/>
                  </a:ext>
                </a:extLst>
              </p:cNvPr>
              <p:cNvSpPr/>
              <p:nvPr/>
            </p:nvSpPr>
            <p:spPr>
              <a:xfrm>
                <a:off x="2481800" y="1218525"/>
                <a:ext cx="3725" cy="7425"/>
              </a:xfrm>
              <a:custGeom>
                <a:avLst/>
                <a:gdLst/>
                <a:ahLst/>
                <a:cxnLst/>
                <a:rect l="l" t="t" r="r" b="b"/>
                <a:pathLst>
                  <a:path w="149" h="297" extrusionOk="0">
                    <a:moveTo>
                      <a:pt x="149" y="149"/>
                    </a:moveTo>
                    <a:cubicBezTo>
                      <a:pt x="149" y="149"/>
                      <a:pt x="1" y="297"/>
                      <a:pt x="1" y="297"/>
                    </a:cubicBezTo>
                    <a:cubicBezTo>
                      <a:pt x="1" y="297"/>
                      <a:pt x="1" y="149"/>
                      <a:pt x="1" y="149"/>
                    </a:cubicBezTo>
                    <a:cubicBezTo>
                      <a:pt x="1" y="149"/>
                      <a:pt x="149" y="1"/>
                      <a:pt x="149"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0" name="Google Shape;1507;p33">
                <a:extLst>
                  <a:ext uri="{FF2B5EF4-FFF2-40B4-BE49-F238E27FC236}">
                    <a16:creationId xmlns:a16="http://schemas.microsoft.com/office/drawing/2014/main" id="{BE006E89-12B7-910B-8DCF-2AA79ABC27FE}"/>
                  </a:ext>
                </a:extLst>
              </p:cNvPr>
              <p:cNvSpPr/>
              <p:nvPr/>
            </p:nvSpPr>
            <p:spPr>
              <a:xfrm>
                <a:off x="2703775" y="1222225"/>
                <a:ext cx="3725" cy="7425"/>
              </a:xfrm>
              <a:custGeom>
                <a:avLst/>
                <a:gdLst/>
                <a:ahLst/>
                <a:cxnLst/>
                <a:rect l="l" t="t" r="r" b="b"/>
                <a:pathLst>
                  <a:path w="149" h="297" extrusionOk="0">
                    <a:moveTo>
                      <a:pt x="149" y="149"/>
                    </a:moveTo>
                    <a:cubicBezTo>
                      <a:pt x="149" y="149"/>
                      <a:pt x="149" y="149"/>
                      <a:pt x="149" y="149"/>
                    </a:cubicBezTo>
                    <a:cubicBezTo>
                      <a:pt x="149" y="149"/>
                      <a:pt x="149" y="297"/>
                      <a:pt x="1" y="297"/>
                    </a:cubicBezTo>
                    <a:cubicBezTo>
                      <a:pt x="1" y="297"/>
                      <a:pt x="1" y="297"/>
                      <a:pt x="1" y="149"/>
                    </a:cubicBezTo>
                    <a:cubicBezTo>
                      <a:pt x="1" y="149"/>
                      <a:pt x="1" y="149"/>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1" name="Google Shape;1508;p33">
                <a:extLst>
                  <a:ext uri="{FF2B5EF4-FFF2-40B4-BE49-F238E27FC236}">
                    <a16:creationId xmlns:a16="http://schemas.microsoft.com/office/drawing/2014/main" id="{B93319A7-94B3-C3A7-2E4B-6B907E86AD90}"/>
                  </a:ext>
                </a:extLst>
              </p:cNvPr>
              <p:cNvSpPr/>
              <p:nvPr/>
            </p:nvSpPr>
            <p:spPr>
              <a:xfrm>
                <a:off x="2633500" y="1225925"/>
                <a:ext cx="85100" cy="114725"/>
              </a:xfrm>
              <a:custGeom>
                <a:avLst/>
                <a:gdLst/>
                <a:ahLst/>
                <a:cxnLst/>
                <a:rect l="l" t="t" r="r" b="b"/>
                <a:pathLst>
                  <a:path w="3404" h="4589" extrusionOk="0">
                    <a:moveTo>
                      <a:pt x="2220" y="1"/>
                    </a:moveTo>
                    <a:cubicBezTo>
                      <a:pt x="2812" y="297"/>
                      <a:pt x="3108" y="741"/>
                      <a:pt x="3404" y="1480"/>
                    </a:cubicBezTo>
                    <a:cubicBezTo>
                      <a:pt x="3256" y="1480"/>
                      <a:pt x="3256" y="1480"/>
                      <a:pt x="3256" y="1628"/>
                    </a:cubicBezTo>
                    <a:cubicBezTo>
                      <a:pt x="3108" y="1480"/>
                      <a:pt x="2664" y="1480"/>
                      <a:pt x="2368" y="1628"/>
                    </a:cubicBezTo>
                    <a:cubicBezTo>
                      <a:pt x="2368" y="1924"/>
                      <a:pt x="2368" y="2220"/>
                      <a:pt x="2368" y="2664"/>
                    </a:cubicBezTo>
                    <a:cubicBezTo>
                      <a:pt x="2368" y="3108"/>
                      <a:pt x="2220" y="3700"/>
                      <a:pt x="2368" y="4144"/>
                    </a:cubicBezTo>
                    <a:cubicBezTo>
                      <a:pt x="2368" y="4292"/>
                      <a:pt x="2368" y="4292"/>
                      <a:pt x="2516" y="4440"/>
                    </a:cubicBezTo>
                    <a:cubicBezTo>
                      <a:pt x="2368" y="4440"/>
                      <a:pt x="2368" y="4588"/>
                      <a:pt x="2220" y="4588"/>
                    </a:cubicBezTo>
                    <a:cubicBezTo>
                      <a:pt x="2220" y="4440"/>
                      <a:pt x="2368" y="4292"/>
                      <a:pt x="2220" y="4292"/>
                    </a:cubicBezTo>
                    <a:cubicBezTo>
                      <a:pt x="2072" y="4292"/>
                      <a:pt x="2220" y="4588"/>
                      <a:pt x="1924" y="4588"/>
                    </a:cubicBezTo>
                    <a:cubicBezTo>
                      <a:pt x="1924" y="4292"/>
                      <a:pt x="2220" y="4144"/>
                      <a:pt x="2220" y="3848"/>
                    </a:cubicBezTo>
                    <a:cubicBezTo>
                      <a:pt x="2072" y="3996"/>
                      <a:pt x="1924" y="4292"/>
                      <a:pt x="1776" y="4588"/>
                    </a:cubicBezTo>
                    <a:cubicBezTo>
                      <a:pt x="1184" y="4588"/>
                      <a:pt x="592" y="4588"/>
                      <a:pt x="0" y="4440"/>
                    </a:cubicBezTo>
                    <a:cubicBezTo>
                      <a:pt x="148" y="4292"/>
                      <a:pt x="148" y="4144"/>
                      <a:pt x="296" y="3996"/>
                    </a:cubicBezTo>
                    <a:cubicBezTo>
                      <a:pt x="444" y="4144"/>
                      <a:pt x="444" y="4440"/>
                      <a:pt x="592" y="4440"/>
                    </a:cubicBezTo>
                    <a:cubicBezTo>
                      <a:pt x="592" y="4440"/>
                      <a:pt x="740" y="4292"/>
                      <a:pt x="740" y="4292"/>
                    </a:cubicBezTo>
                    <a:cubicBezTo>
                      <a:pt x="740" y="4144"/>
                      <a:pt x="592" y="3848"/>
                      <a:pt x="444" y="3552"/>
                    </a:cubicBezTo>
                    <a:cubicBezTo>
                      <a:pt x="296" y="3256"/>
                      <a:pt x="148" y="3108"/>
                      <a:pt x="148" y="2960"/>
                    </a:cubicBezTo>
                    <a:cubicBezTo>
                      <a:pt x="444" y="2812"/>
                      <a:pt x="592" y="2516"/>
                      <a:pt x="740" y="2368"/>
                    </a:cubicBezTo>
                    <a:cubicBezTo>
                      <a:pt x="740" y="2220"/>
                      <a:pt x="740" y="1924"/>
                      <a:pt x="592" y="1776"/>
                    </a:cubicBezTo>
                    <a:cubicBezTo>
                      <a:pt x="592" y="1480"/>
                      <a:pt x="444" y="1480"/>
                      <a:pt x="592" y="1332"/>
                    </a:cubicBezTo>
                    <a:cubicBezTo>
                      <a:pt x="592" y="1332"/>
                      <a:pt x="740" y="1185"/>
                      <a:pt x="888" y="1332"/>
                    </a:cubicBezTo>
                    <a:cubicBezTo>
                      <a:pt x="740" y="1480"/>
                      <a:pt x="592" y="1480"/>
                      <a:pt x="740" y="1628"/>
                    </a:cubicBezTo>
                    <a:cubicBezTo>
                      <a:pt x="888" y="1628"/>
                      <a:pt x="888" y="1480"/>
                      <a:pt x="888" y="1332"/>
                    </a:cubicBezTo>
                    <a:lnTo>
                      <a:pt x="1184" y="1332"/>
                    </a:lnTo>
                    <a:cubicBezTo>
                      <a:pt x="1184" y="1480"/>
                      <a:pt x="888" y="1480"/>
                      <a:pt x="888" y="1628"/>
                    </a:cubicBezTo>
                    <a:cubicBezTo>
                      <a:pt x="1036" y="1776"/>
                      <a:pt x="740" y="2072"/>
                      <a:pt x="888" y="2220"/>
                    </a:cubicBezTo>
                    <a:cubicBezTo>
                      <a:pt x="888" y="2220"/>
                      <a:pt x="888" y="2072"/>
                      <a:pt x="888" y="2220"/>
                    </a:cubicBezTo>
                    <a:cubicBezTo>
                      <a:pt x="888" y="2368"/>
                      <a:pt x="888" y="2516"/>
                      <a:pt x="888" y="2664"/>
                    </a:cubicBezTo>
                    <a:cubicBezTo>
                      <a:pt x="888" y="2960"/>
                      <a:pt x="592" y="3108"/>
                      <a:pt x="592" y="3256"/>
                    </a:cubicBezTo>
                    <a:cubicBezTo>
                      <a:pt x="740" y="3256"/>
                      <a:pt x="740" y="2960"/>
                      <a:pt x="888" y="2812"/>
                    </a:cubicBezTo>
                    <a:cubicBezTo>
                      <a:pt x="888" y="3256"/>
                      <a:pt x="888" y="3996"/>
                      <a:pt x="888" y="4292"/>
                    </a:cubicBezTo>
                    <a:cubicBezTo>
                      <a:pt x="1036" y="4292"/>
                      <a:pt x="1036" y="4292"/>
                      <a:pt x="1184" y="4292"/>
                    </a:cubicBezTo>
                    <a:cubicBezTo>
                      <a:pt x="1036" y="4144"/>
                      <a:pt x="1184" y="3996"/>
                      <a:pt x="1184" y="3848"/>
                    </a:cubicBezTo>
                    <a:cubicBezTo>
                      <a:pt x="1184" y="3404"/>
                      <a:pt x="1036" y="2812"/>
                      <a:pt x="1184" y="2368"/>
                    </a:cubicBezTo>
                    <a:cubicBezTo>
                      <a:pt x="1184" y="2220"/>
                      <a:pt x="1480" y="1924"/>
                      <a:pt x="1480" y="1776"/>
                    </a:cubicBezTo>
                    <a:cubicBezTo>
                      <a:pt x="1332" y="2368"/>
                      <a:pt x="1332" y="3404"/>
                      <a:pt x="1480" y="4144"/>
                    </a:cubicBezTo>
                    <a:cubicBezTo>
                      <a:pt x="1480" y="4292"/>
                      <a:pt x="1332" y="4440"/>
                      <a:pt x="1628" y="4440"/>
                    </a:cubicBezTo>
                    <a:cubicBezTo>
                      <a:pt x="1776" y="3996"/>
                      <a:pt x="1628" y="3404"/>
                      <a:pt x="1628" y="2960"/>
                    </a:cubicBezTo>
                    <a:cubicBezTo>
                      <a:pt x="1776" y="2960"/>
                      <a:pt x="1924" y="2960"/>
                      <a:pt x="2072" y="2812"/>
                    </a:cubicBezTo>
                    <a:cubicBezTo>
                      <a:pt x="2072" y="2664"/>
                      <a:pt x="1924" y="2664"/>
                      <a:pt x="1628" y="2664"/>
                    </a:cubicBezTo>
                    <a:cubicBezTo>
                      <a:pt x="1628" y="2368"/>
                      <a:pt x="1628" y="2072"/>
                      <a:pt x="1628" y="1776"/>
                    </a:cubicBezTo>
                    <a:cubicBezTo>
                      <a:pt x="1776" y="1776"/>
                      <a:pt x="2220" y="1924"/>
                      <a:pt x="2220" y="1776"/>
                    </a:cubicBezTo>
                    <a:cubicBezTo>
                      <a:pt x="2220" y="1628"/>
                      <a:pt x="1776" y="1480"/>
                      <a:pt x="1628" y="1480"/>
                    </a:cubicBezTo>
                    <a:cubicBezTo>
                      <a:pt x="1628" y="1480"/>
                      <a:pt x="1628" y="1480"/>
                      <a:pt x="1628" y="1332"/>
                    </a:cubicBezTo>
                    <a:cubicBezTo>
                      <a:pt x="2072" y="1332"/>
                      <a:pt x="2664" y="1480"/>
                      <a:pt x="2960" y="1332"/>
                    </a:cubicBezTo>
                    <a:cubicBezTo>
                      <a:pt x="2664" y="1037"/>
                      <a:pt x="2072" y="1185"/>
                      <a:pt x="1776" y="1185"/>
                    </a:cubicBezTo>
                    <a:cubicBezTo>
                      <a:pt x="1924" y="741"/>
                      <a:pt x="2072" y="445"/>
                      <a:pt x="222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1509;p33">
                <a:extLst>
                  <a:ext uri="{FF2B5EF4-FFF2-40B4-BE49-F238E27FC236}">
                    <a16:creationId xmlns:a16="http://schemas.microsoft.com/office/drawing/2014/main" id="{DC4BCADF-5BB4-E320-513C-FD2F3CB6A467}"/>
                  </a:ext>
                </a:extLst>
              </p:cNvPr>
              <p:cNvSpPr/>
              <p:nvPr/>
            </p:nvSpPr>
            <p:spPr>
              <a:xfrm>
                <a:off x="2777775" y="1225925"/>
                <a:ext cx="7425" cy="11125"/>
              </a:xfrm>
              <a:custGeom>
                <a:avLst/>
                <a:gdLst/>
                <a:ahLst/>
                <a:cxnLst/>
                <a:rect l="l" t="t" r="r" b="b"/>
                <a:pathLst>
                  <a:path w="297" h="445" extrusionOk="0">
                    <a:moveTo>
                      <a:pt x="149" y="1"/>
                    </a:moveTo>
                    <a:cubicBezTo>
                      <a:pt x="149" y="1"/>
                      <a:pt x="149" y="149"/>
                      <a:pt x="297" y="297"/>
                    </a:cubicBezTo>
                    <a:cubicBezTo>
                      <a:pt x="297" y="297"/>
                      <a:pt x="149" y="297"/>
                      <a:pt x="149" y="445"/>
                    </a:cubicBezTo>
                    <a:cubicBezTo>
                      <a:pt x="149" y="297"/>
                      <a:pt x="149" y="149"/>
                      <a:pt x="1" y="149"/>
                    </a:cubicBezTo>
                    <a:cubicBezTo>
                      <a:pt x="1" y="1"/>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3" name="Google Shape;1510;p33">
                <a:extLst>
                  <a:ext uri="{FF2B5EF4-FFF2-40B4-BE49-F238E27FC236}">
                    <a16:creationId xmlns:a16="http://schemas.microsoft.com/office/drawing/2014/main" id="{7302ED33-98F2-6DC4-A418-7D9E6BFB1575}"/>
                  </a:ext>
                </a:extLst>
              </p:cNvPr>
              <p:cNvSpPr/>
              <p:nvPr/>
            </p:nvSpPr>
            <p:spPr>
              <a:xfrm>
                <a:off x="2481800" y="1225925"/>
                <a:ext cx="3725" cy="3725"/>
              </a:xfrm>
              <a:custGeom>
                <a:avLst/>
                <a:gdLst/>
                <a:ahLst/>
                <a:cxnLst/>
                <a:rect l="l" t="t" r="r" b="b"/>
                <a:pathLst>
                  <a:path w="149" h="149" extrusionOk="0">
                    <a:moveTo>
                      <a:pt x="149" y="1"/>
                    </a:moveTo>
                    <a:cubicBezTo>
                      <a:pt x="149" y="1"/>
                      <a:pt x="149" y="1"/>
                      <a:pt x="149" y="149"/>
                    </a:cubicBezTo>
                    <a:cubicBezTo>
                      <a:pt x="149" y="149"/>
                      <a:pt x="149" y="149"/>
                      <a:pt x="1" y="149"/>
                    </a:cubicBezTo>
                    <a:cubicBezTo>
                      <a:pt x="1" y="1"/>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4" name="Google Shape;1511;p33">
                <a:extLst>
                  <a:ext uri="{FF2B5EF4-FFF2-40B4-BE49-F238E27FC236}">
                    <a16:creationId xmlns:a16="http://schemas.microsoft.com/office/drawing/2014/main" id="{EEEBB131-26CD-966A-55A4-C1603C88877E}"/>
                  </a:ext>
                </a:extLst>
              </p:cNvPr>
              <p:cNvSpPr/>
              <p:nvPr/>
            </p:nvSpPr>
            <p:spPr>
              <a:xfrm>
                <a:off x="2515100" y="1225925"/>
                <a:ext cx="3725" cy="7425"/>
              </a:xfrm>
              <a:custGeom>
                <a:avLst/>
                <a:gdLst/>
                <a:ahLst/>
                <a:cxnLst/>
                <a:rect l="l" t="t" r="r" b="b"/>
                <a:pathLst>
                  <a:path w="149" h="297" extrusionOk="0">
                    <a:moveTo>
                      <a:pt x="0" y="1"/>
                    </a:moveTo>
                    <a:lnTo>
                      <a:pt x="148" y="1"/>
                    </a:lnTo>
                    <a:cubicBezTo>
                      <a:pt x="148" y="149"/>
                      <a:pt x="148" y="297"/>
                      <a:pt x="148" y="297"/>
                    </a:cubicBezTo>
                    <a:cubicBezTo>
                      <a:pt x="0" y="297"/>
                      <a:pt x="0" y="149"/>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1512;p33">
                <a:extLst>
                  <a:ext uri="{FF2B5EF4-FFF2-40B4-BE49-F238E27FC236}">
                    <a16:creationId xmlns:a16="http://schemas.microsoft.com/office/drawing/2014/main" id="{42398968-2F23-62FA-BC86-B306277077DD}"/>
                  </a:ext>
                </a:extLst>
              </p:cNvPr>
              <p:cNvSpPr/>
              <p:nvPr/>
            </p:nvSpPr>
            <p:spPr>
              <a:xfrm>
                <a:off x="2518800" y="1225925"/>
                <a:ext cx="3725" cy="14825"/>
              </a:xfrm>
              <a:custGeom>
                <a:avLst/>
                <a:gdLst/>
                <a:ahLst/>
                <a:cxnLst/>
                <a:rect l="l" t="t" r="r" b="b"/>
                <a:pathLst>
                  <a:path w="149" h="593" extrusionOk="0">
                    <a:moveTo>
                      <a:pt x="148" y="1"/>
                    </a:moveTo>
                    <a:lnTo>
                      <a:pt x="148" y="1"/>
                    </a:lnTo>
                    <a:cubicBezTo>
                      <a:pt x="148" y="297"/>
                      <a:pt x="148" y="445"/>
                      <a:pt x="0" y="593"/>
                    </a:cubicBezTo>
                    <a:cubicBezTo>
                      <a:pt x="0" y="445"/>
                      <a:pt x="0" y="297"/>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6" name="Google Shape;1513;p33">
                <a:extLst>
                  <a:ext uri="{FF2B5EF4-FFF2-40B4-BE49-F238E27FC236}">
                    <a16:creationId xmlns:a16="http://schemas.microsoft.com/office/drawing/2014/main" id="{603D9766-E41C-70AB-5EFD-4460FF3FD845}"/>
                  </a:ext>
                </a:extLst>
              </p:cNvPr>
              <p:cNvSpPr/>
              <p:nvPr/>
            </p:nvSpPr>
            <p:spPr>
              <a:xfrm>
                <a:off x="2522500" y="1225925"/>
                <a:ext cx="3725" cy="22225"/>
              </a:xfrm>
              <a:custGeom>
                <a:avLst/>
                <a:gdLst/>
                <a:ahLst/>
                <a:cxnLst/>
                <a:rect l="l" t="t" r="r" b="b"/>
                <a:pathLst>
                  <a:path w="149" h="889" extrusionOk="0">
                    <a:moveTo>
                      <a:pt x="148" y="1"/>
                    </a:moveTo>
                    <a:cubicBezTo>
                      <a:pt x="148" y="297"/>
                      <a:pt x="148" y="593"/>
                      <a:pt x="0" y="889"/>
                    </a:cubicBezTo>
                    <a:cubicBezTo>
                      <a:pt x="0" y="593"/>
                      <a:pt x="0" y="297"/>
                      <a:pt x="148" y="1"/>
                    </a:cubicBezTo>
                    <a:cubicBezTo>
                      <a:pt x="148" y="1"/>
                      <a:pt x="148"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7" name="Google Shape;1514;p33">
                <a:extLst>
                  <a:ext uri="{FF2B5EF4-FFF2-40B4-BE49-F238E27FC236}">
                    <a16:creationId xmlns:a16="http://schemas.microsoft.com/office/drawing/2014/main" id="{F380DABA-1CED-D92F-108F-F6F111EF0C16}"/>
                  </a:ext>
                </a:extLst>
              </p:cNvPr>
              <p:cNvSpPr/>
              <p:nvPr/>
            </p:nvSpPr>
            <p:spPr>
              <a:xfrm>
                <a:off x="2707475" y="1229625"/>
                <a:ext cx="3725" cy="3725"/>
              </a:xfrm>
              <a:custGeom>
                <a:avLst/>
                <a:gdLst/>
                <a:ahLst/>
                <a:cxnLst/>
                <a:rect l="l" t="t" r="r" b="b"/>
                <a:pathLst>
                  <a:path w="149" h="149" extrusionOk="0">
                    <a:moveTo>
                      <a:pt x="149" y="1"/>
                    </a:moveTo>
                    <a:cubicBezTo>
                      <a:pt x="149" y="1"/>
                      <a:pt x="149" y="1"/>
                      <a:pt x="149" y="1"/>
                    </a:cubicBezTo>
                    <a:cubicBezTo>
                      <a:pt x="149" y="149"/>
                      <a:pt x="149" y="149"/>
                      <a:pt x="149" y="149"/>
                    </a:cubicBezTo>
                    <a:cubicBezTo>
                      <a:pt x="1" y="149"/>
                      <a:pt x="1" y="149"/>
                      <a:pt x="1" y="149"/>
                    </a:cubicBezTo>
                    <a:cubicBezTo>
                      <a:pt x="1" y="1"/>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8" name="Google Shape;1515;p33">
                <a:extLst>
                  <a:ext uri="{FF2B5EF4-FFF2-40B4-BE49-F238E27FC236}">
                    <a16:creationId xmlns:a16="http://schemas.microsoft.com/office/drawing/2014/main" id="{AC6BDE23-EE3C-8C72-F54F-A8FA56A18C2E}"/>
                  </a:ext>
                </a:extLst>
              </p:cNvPr>
              <p:cNvSpPr/>
              <p:nvPr/>
            </p:nvSpPr>
            <p:spPr>
              <a:xfrm>
                <a:off x="2485500" y="1229625"/>
                <a:ext cx="18525" cy="29625"/>
              </a:xfrm>
              <a:custGeom>
                <a:avLst/>
                <a:gdLst/>
                <a:ahLst/>
                <a:cxnLst/>
                <a:rect l="l" t="t" r="r" b="b"/>
                <a:pathLst>
                  <a:path w="741" h="1185" extrusionOk="0">
                    <a:moveTo>
                      <a:pt x="149" y="1"/>
                    </a:moveTo>
                    <a:cubicBezTo>
                      <a:pt x="297" y="297"/>
                      <a:pt x="593" y="741"/>
                      <a:pt x="740" y="1037"/>
                    </a:cubicBezTo>
                    <a:cubicBezTo>
                      <a:pt x="593" y="1037"/>
                      <a:pt x="593" y="1037"/>
                      <a:pt x="593" y="1184"/>
                    </a:cubicBezTo>
                    <a:cubicBezTo>
                      <a:pt x="297" y="889"/>
                      <a:pt x="297" y="445"/>
                      <a:pt x="1" y="1"/>
                    </a:cubicBezTo>
                    <a:cubicBezTo>
                      <a:pt x="1" y="1"/>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9" name="Google Shape;1516;p33">
                <a:extLst>
                  <a:ext uri="{FF2B5EF4-FFF2-40B4-BE49-F238E27FC236}">
                    <a16:creationId xmlns:a16="http://schemas.microsoft.com/office/drawing/2014/main" id="{B1C7AFA0-D139-8840-BF31-D2BABA884208}"/>
                  </a:ext>
                </a:extLst>
              </p:cNvPr>
              <p:cNvSpPr/>
              <p:nvPr/>
            </p:nvSpPr>
            <p:spPr>
              <a:xfrm>
                <a:off x="2729675" y="1229625"/>
                <a:ext cx="7425" cy="7425"/>
              </a:xfrm>
              <a:custGeom>
                <a:avLst/>
                <a:gdLst/>
                <a:ahLst/>
                <a:cxnLst/>
                <a:rect l="l" t="t" r="r" b="b"/>
                <a:pathLst>
                  <a:path w="297" h="297" extrusionOk="0">
                    <a:moveTo>
                      <a:pt x="297" y="1"/>
                    </a:moveTo>
                    <a:cubicBezTo>
                      <a:pt x="297" y="149"/>
                      <a:pt x="1" y="149"/>
                      <a:pt x="1" y="297"/>
                    </a:cubicBezTo>
                    <a:cubicBezTo>
                      <a:pt x="1" y="149"/>
                      <a:pt x="149" y="149"/>
                      <a:pt x="297"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0" name="Google Shape;1517;p33">
                <a:extLst>
                  <a:ext uri="{FF2B5EF4-FFF2-40B4-BE49-F238E27FC236}">
                    <a16:creationId xmlns:a16="http://schemas.microsoft.com/office/drawing/2014/main" id="{27D44EBA-1D0A-05FC-6004-40D6322C9009}"/>
                  </a:ext>
                </a:extLst>
              </p:cNvPr>
              <p:cNvSpPr/>
              <p:nvPr/>
            </p:nvSpPr>
            <p:spPr>
              <a:xfrm>
                <a:off x="2774075" y="1233325"/>
                <a:ext cx="7425" cy="7425"/>
              </a:xfrm>
              <a:custGeom>
                <a:avLst/>
                <a:gdLst/>
                <a:ahLst/>
                <a:cxnLst/>
                <a:rect l="l" t="t" r="r" b="b"/>
                <a:pathLst>
                  <a:path w="297" h="297" extrusionOk="0">
                    <a:moveTo>
                      <a:pt x="149" y="1"/>
                    </a:moveTo>
                    <a:cubicBezTo>
                      <a:pt x="149" y="1"/>
                      <a:pt x="149" y="149"/>
                      <a:pt x="297" y="297"/>
                    </a:cubicBezTo>
                    <a:cubicBezTo>
                      <a:pt x="149" y="297"/>
                      <a:pt x="149" y="297"/>
                      <a:pt x="149" y="297"/>
                    </a:cubicBezTo>
                    <a:cubicBezTo>
                      <a:pt x="149" y="297"/>
                      <a:pt x="1" y="149"/>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1518;p33">
                <a:extLst>
                  <a:ext uri="{FF2B5EF4-FFF2-40B4-BE49-F238E27FC236}">
                    <a16:creationId xmlns:a16="http://schemas.microsoft.com/office/drawing/2014/main" id="{EE8B740C-3FFB-E2DB-4856-B29A97E92169}"/>
                  </a:ext>
                </a:extLst>
              </p:cNvPr>
              <p:cNvSpPr/>
              <p:nvPr/>
            </p:nvSpPr>
            <p:spPr>
              <a:xfrm>
                <a:off x="2711175" y="1237025"/>
                <a:ext cx="3725" cy="7425"/>
              </a:xfrm>
              <a:custGeom>
                <a:avLst/>
                <a:gdLst/>
                <a:ahLst/>
                <a:cxnLst/>
                <a:rect l="l" t="t" r="r" b="b"/>
                <a:pathLst>
                  <a:path w="149" h="297" extrusionOk="0">
                    <a:moveTo>
                      <a:pt x="149" y="1"/>
                    </a:moveTo>
                    <a:cubicBezTo>
                      <a:pt x="149" y="1"/>
                      <a:pt x="149" y="1"/>
                      <a:pt x="149" y="149"/>
                    </a:cubicBezTo>
                    <a:cubicBezTo>
                      <a:pt x="149" y="297"/>
                      <a:pt x="1" y="149"/>
                      <a:pt x="1" y="1"/>
                    </a:cubicBezTo>
                    <a:cubicBezTo>
                      <a:pt x="149" y="1"/>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1519;p33">
                <a:extLst>
                  <a:ext uri="{FF2B5EF4-FFF2-40B4-BE49-F238E27FC236}">
                    <a16:creationId xmlns:a16="http://schemas.microsoft.com/office/drawing/2014/main" id="{83D55160-AA70-CEDA-5056-64369E48359C}"/>
                  </a:ext>
                </a:extLst>
              </p:cNvPr>
              <p:cNvSpPr/>
              <p:nvPr/>
            </p:nvSpPr>
            <p:spPr>
              <a:xfrm>
                <a:off x="2733375" y="1237025"/>
                <a:ext cx="11125" cy="7425"/>
              </a:xfrm>
              <a:custGeom>
                <a:avLst/>
                <a:gdLst/>
                <a:ahLst/>
                <a:cxnLst/>
                <a:rect l="l" t="t" r="r" b="b"/>
                <a:pathLst>
                  <a:path w="445" h="297" extrusionOk="0">
                    <a:moveTo>
                      <a:pt x="445" y="1"/>
                    </a:moveTo>
                    <a:cubicBezTo>
                      <a:pt x="297" y="149"/>
                      <a:pt x="149" y="149"/>
                      <a:pt x="1" y="297"/>
                    </a:cubicBezTo>
                    <a:cubicBezTo>
                      <a:pt x="149" y="149"/>
                      <a:pt x="297" y="149"/>
                      <a:pt x="445"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1520;p33">
                <a:extLst>
                  <a:ext uri="{FF2B5EF4-FFF2-40B4-BE49-F238E27FC236}">
                    <a16:creationId xmlns:a16="http://schemas.microsoft.com/office/drawing/2014/main" id="{D8402E02-B1EC-EE26-700C-C6137EB54A47}"/>
                  </a:ext>
                </a:extLst>
              </p:cNvPr>
              <p:cNvSpPr/>
              <p:nvPr/>
            </p:nvSpPr>
            <p:spPr>
              <a:xfrm>
                <a:off x="2714875" y="1240725"/>
                <a:ext cx="3725" cy="3725"/>
              </a:xfrm>
              <a:custGeom>
                <a:avLst/>
                <a:gdLst/>
                <a:ahLst/>
                <a:cxnLst/>
                <a:rect l="l" t="t" r="r" b="b"/>
                <a:pathLst>
                  <a:path w="149" h="149" extrusionOk="0">
                    <a:moveTo>
                      <a:pt x="149" y="149"/>
                    </a:moveTo>
                    <a:cubicBezTo>
                      <a:pt x="149" y="149"/>
                      <a:pt x="1" y="149"/>
                      <a:pt x="1" y="149"/>
                    </a:cubicBezTo>
                    <a:cubicBezTo>
                      <a:pt x="1" y="1"/>
                      <a:pt x="1" y="1"/>
                      <a:pt x="149" y="1"/>
                    </a:cubicBezTo>
                    <a:cubicBezTo>
                      <a:pt x="149" y="149"/>
                      <a:pt x="149" y="149"/>
                      <a:pt x="149"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1521;p33">
                <a:extLst>
                  <a:ext uri="{FF2B5EF4-FFF2-40B4-BE49-F238E27FC236}">
                    <a16:creationId xmlns:a16="http://schemas.microsoft.com/office/drawing/2014/main" id="{14DDE67A-4FAA-0929-7BB9-CB1BBA3EDA1F}"/>
                  </a:ext>
                </a:extLst>
              </p:cNvPr>
              <p:cNvSpPr/>
              <p:nvPr/>
            </p:nvSpPr>
            <p:spPr>
              <a:xfrm>
                <a:off x="2729675" y="1244425"/>
                <a:ext cx="11125" cy="3725"/>
              </a:xfrm>
              <a:custGeom>
                <a:avLst/>
                <a:gdLst/>
                <a:ahLst/>
                <a:cxnLst/>
                <a:rect l="l" t="t" r="r" b="b"/>
                <a:pathLst>
                  <a:path w="445" h="149" extrusionOk="0">
                    <a:moveTo>
                      <a:pt x="445" y="1"/>
                    </a:moveTo>
                    <a:cubicBezTo>
                      <a:pt x="445" y="149"/>
                      <a:pt x="149" y="149"/>
                      <a:pt x="1" y="149"/>
                    </a:cubicBezTo>
                    <a:cubicBezTo>
                      <a:pt x="149" y="1"/>
                      <a:pt x="297" y="1"/>
                      <a:pt x="445"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5" name="Google Shape;1522;p33">
                <a:extLst>
                  <a:ext uri="{FF2B5EF4-FFF2-40B4-BE49-F238E27FC236}">
                    <a16:creationId xmlns:a16="http://schemas.microsoft.com/office/drawing/2014/main" id="{9E4CA608-A8EE-6D06-34D9-EF329A0EF7FF}"/>
                  </a:ext>
                </a:extLst>
              </p:cNvPr>
              <p:cNvSpPr/>
              <p:nvPr/>
            </p:nvSpPr>
            <p:spPr>
              <a:xfrm>
                <a:off x="2766675" y="1244425"/>
                <a:ext cx="3725" cy="7425"/>
              </a:xfrm>
              <a:custGeom>
                <a:avLst/>
                <a:gdLst/>
                <a:ahLst/>
                <a:cxnLst/>
                <a:rect l="l" t="t" r="r" b="b"/>
                <a:pathLst>
                  <a:path w="149" h="297" extrusionOk="0">
                    <a:moveTo>
                      <a:pt x="149" y="1"/>
                    </a:moveTo>
                    <a:cubicBezTo>
                      <a:pt x="149" y="1"/>
                      <a:pt x="149" y="149"/>
                      <a:pt x="149" y="149"/>
                    </a:cubicBezTo>
                    <a:cubicBezTo>
                      <a:pt x="149" y="297"/>
                      <a:pt x="149" y="297"/>
                      <a:pt x="149" y="297"/>
                    </a:cubicBezTo>
                    <a:cubicBezTo>
                      <a:pt x="149" y="149"/>
                      <a:pt x="1"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6" name="Google Shape;1523;p33">
                <a:extLst>
                  <a:ext uri="{FF2B5EF4-FFF2-40B4-BE49-F238E27FC236}">
                    <a16:creationId xmlns:a16="http://schemas.microsoft.com/office/drawing/2014/main" id="{725DE400-10D8-CE09-F1BC-148CFC2FBF42}"/>
                  </a:ext>
                </a:extLst>
              </p:cNvPr>
              <p:cNvSpPr/>
              <p:nvPr/>
            </p:nvSpPr>
            <p:spPr>
              <a:xfrm>
                <a:off x="2718575" y="1244425"/>
                <a:ext cx="11125" cy="33325"/>
              </a:xfrm>
              <a:custGeom>
                <a:avLst/>
                <a:gdLst/>
                <a:ahLst/>
                <a:cxnLst/>
                <a:rect l="l" t="t" r="r" b="b"/>
                <a:pathLst>
                  <a:path w="445" h="1333" extrusionOk="0">
                    <a:moveTo>
                      <a:pt x="1" y="1"/>
                    </a:moveTo>
                    <a:cubicBezTo>
                      <a:pt x="297" y="297"/>
                      <a:pt x="445" y="740"/>
                      <a:pt x="445" y="1184"/>
                    </a:cubicBezTo>
                    <a:cubicBezTo>
                      <a:pt x="445" y="1184"/>
                      <a:pt x="445" y="1332"/>
                      <a:pt x="297" y="1332"/>
                    </a:cubicBezTo>
                    <a:cubicBezTo>
                      <a:pt x="297" y="888"/>
                      <a:pt x="149" y="445"/>
                      <a:pt x="1" y="1"/>
                    </a:cubicBezTo>
                    <a:cubicBezTo>
                      <a:pt x="1" y="1"/>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7" name="Google Shape;1524;p33">
                <a:extLst>
                  <a:ext uri="{FF2B5EF4-FFF2-40B4-BE49-F238E27FC236}">
                    <a16:creationId xmlns:a16="http://schemas.microsoft.com/office/drawing/2014/main" id="{0DA22EE2-AB28-5CF1-64F8-148CFDEC7D93}"/>
                  </a:ext>
                </a:extLst>
              </p:cNvPr>
              <p:cNvSpPr/>
              <p:nvPr/>
            </p:nvSpPr>
            <p:spPr>
              <a:xfrm>
                <a:off x="2733375" y="1251825"/>
                <a:ext cx="3725" cy="25"/>
              </a:xfrm>
              <a:custGeom>
                <a:avLst/>
                <a:gdLst/>
                <a:ahLst/>
                <a:cxnLst/>
                <a:rect l="l" t="t" r="r" b="b"/>
                <a:pathLst>
                  <a:path w="149" h="1" extrusionOk="0">
                    <a:moveTo>
                      <a:pt x="149" y="1"/>
                    </a:moveTo>
                    <a:cubicBezTo>
                      <a:pt x="149" y="1"/>
                      <a:pt x="1" y="1"/>
                      <a:pt x="1" y="1"/>
                    </a:cubicBezTo>
                    <a:cubicBezTo>
                      <a:pt x="1" y="1"/>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8" name="Google Shape;1525;p33">
                <a:extLst>
                  <a:ext uri="{FF2B5EF4-FFF2-40B4-BE49-F238E27FC236}">
                    <a16:creationId xmlns:a16="http://schemas.microsoft.com/office/drawing/2014/main" id="{C82A8CF8-B6D3-0229-60AC-607F2EAB7406}"/>
                  </a:ext>
                </a:extLst>
              </p:cNvPr>
              <p:cNvSpPr/>
              <p:nvPr/>
            </p:nvSpPr>
            <p:spPr>
              <a:xfrm>
                <a:off x="2744475" y="1251825"/>
                <a:ext cx="22225" cy="40725"/>
              </a:xfrm>
              <a:custGeom>
                <a:avLst/>
                <a:gdLst/>
                <a:ahLst/>
                <a:cxnLst/>
                <a:rect l="l" t="t" r="r" b="b"/>
                <a:pathLst>
                  <a:path w="889" h="1629" extrusionOk="0">
                    <a:moveTo>
                      <a:pt x="741" y="1"/>
                    </a:moveTo>
                    <a:cubicBezTo>
                      <a:pt x="741" y="1"/>
                      <a:pt x="889" y="149"/>
                      <a:pt x="889" y="149"/>
                    </a:cubicBezTo>
                    <a:cubicBezTo>
                      <a:pt x="593" y="592"/>
                      <a:pt x="297" y="1036"/>
                      <a:pt x="1" y="1628"/>
                    </a:cubicBezTo>
                    <a:lnTo>
                      <a:pt x="1" y="1332"/>
                    </a:lnTo>
                    <a:cubicBezTo>
                      <a:pt x="297" y="888"/>
                      <a:pt x="445" y="444"/>
                      <a:pt x="88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1526;p33">
                <a:extLst>
                  <a:ext uri="{FF2B5EF4-FFF2-40B4-BE49-F238E27FC236}">
                    <a16:creationId xmlns:a16="http://schemas.microsoft.com/office/drawing/2014/main" id="{C9452655-F9DD-C54C-42FB-24F87D9E1801}"/>
                  </a:ext>
                </a:extLst>
              </p:cNvPr>
              <p:cNvSpPr/>
              <p:nvPr/>
            </p:nvSpPr>
            <p:spPr>
              <a:xfrm>
                <a:off x="2659375" y="1255525"/>
                <a:ext cx="11125" cy="22225"/>
              </a:xfrm>
              <a:custGeom>
                <a:avLst/>
                <a:gdLst/>
                <a:ahLst/>
                <a:cxnLst/>
                <a:rect l="l" t="t" r="r" b="b"/>
                <a:pathLst>
                  <a:path w="445" h="889" extrusionOk="0">
                    <a:moveTo>
                      <a:pt x="445" y="148"/>
                    </a:moveTo>
                    <a:cubicBezTo>
                      <a:pt x="297" y="444"/>
                      <a:pt x="149" y="592"/>
                      <a:pt x="149" y="888"/>
                    </a:cubicBezTo>
                    <a:cubicBezTo>
                      <a:pt x="149" y="740"/>
                      <a:pt x="1" y="592"/>
                      <a:pt x="149" y="444"/>
                    </a:cubicBezTo>
                    <a:cubicBezTo>
                      <a:pt x="149" y="296"/>
                      <a:pt x="149" y="1"/>
                      <a:pt x="445"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1527;p33">
                <a:extLst>
                  <a:ext uri="{FF2B5EF4-FFF2-40B4-BE49-F238E27FC236}">
                    <a16:creationId xmlns:a16="http://schemas.microsoft.com/office/drawing/2014/main" id="{E5FE42B5-9383-0753-E7F3-1A424AE9588B}"/>
                  </a:ext>
                </a:extLst>
              </p:cNvPr>
              <p:cNvSpPr/>
              <p:nvPr/>
            </p:nvSpPr>
            <p:spPr>
              <a:xfrm>
                <a:off x="2574300" y="1255525"/>
                <a:ext cx="22225" cy="37025"/>
              </a:xfrm>
              <a:custGeom>
                <a:avLst/>
                <a:gdLst/>
                <a:ahLst/>
                <a:cxnLst/>
                <a:rect l="l" t="t" r="r" b="b"/>
                <a:pathLst>
                  <a:path w="889" h="1481" extrusionOk="0">
                    <a:moveTo>
                      <a:pt x="888" y="148"/>
                    </a:moveTo>
                    <a:cubicBezTo>
                      <a:pt x="888" y="148"/>
                      <a:pt x="888" y="296"/>
                      <a:pt x="740" y="296"/>
                    </a:cubicBezTo>
                    <a:cubicBezTo>
                      <a:pt x="740" y="296"/>
                      <a:pt x="740" y="148"/>
                      <a:pt x="592" y="148"/>
                    </a:cubicBezTo>
                    <a:cubicBezTo>
                      <a:pt x="592" y="148"/>
                      <a:pt x="592" y="296"/>
                      <a:pt x="592" y="444"/>
                    </a:cubicBezTo>
                    <a:cubicBezTo>
                      <a:pt x="592" y="444"/>
                      <a:pt x="444" y="444"/>
                      <a:pt x="444" y="444"/>
                    </a:cubicBezTo>
                    <a:cubicBezTo>
                      <a:pt x="444" y="592"/>
                      <a:pt x="444" y="740"/>
                      <a:pt x="444" y="888"/>
                    </a:cubicBezTo>
                    <a:cubicBezTo>
                      <a:pt x="444" y="1184"/>
                      <a:pt x="148" y="1332"/>
                      <a:pt x="148" y="1480"/>
                    </a:cubicBezTo>
                    <a:cubicBezTo>
                      <a:pt x="148" y="1480"/>
                      <a:pt x="0" y="1480"/>
                      <a:pt x="0" y="1480"/>
                    </a:cubicBezTo>
                    <a:cubicBezTo>
                      <a:pt x="0" y="1184"/>
                      <a:pt x="148" y="1036"/>
                      <a:pt x="296" y="740"/>
                    </a:cubicBezTo>
                    <a:cubicBezTo>
                      <a:pt x="444" y="444"/>
                      <a:pt x="444" y="296"/>
                      <a:pt x="592" y="1"/>
                    </a:cubicBezTo>
                    <a:cubicBezTo>
                      <a:pt x="740" y="1"/>
                      <a:pt x="740" y="1"/>
                      <a:pt x="88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1528;p33">
                <a:extLst>
                  <a:ext uri="{FF2B5EF4-FFF2-40B4-BE49-F238E27FC236}">
                    <a16:creationId xmlns:a16="http://schemas.microsoft.com/office/drawing/2014/main" id="{9AF4F18D-116B-FD84-D305-49E4078222B3}"/>
                  </a:ext>
                </a:extLst>
              </p:cNvPr>
              <p:cNvSpPr/>
              <p:nvPr/>
            </p:nvSpPr>
            <p:spPr>
              <a:xfrm>
                <a:off x="2574300" y="1259225"/>
                <a:ext cx="14825" cy="22225"/>
              </a:xfrm>
              <a:custGeom>
                <a:avLst/>
                <a:gdLst/>
                <a:ahLst/>
                <a:cxnLst/>
                <a:rect l="l" t="t" r="r" b="b"/>
                <a:pathLst>
                  <a:path w="593" h="889" extrusionOk="0">
                    <a:moveTo>
                      <a:pt x="592" y="0"/>
                    </a:moveTo>
                    <a:cubicBezTo>
                      <a:pt x="444" y="296"/>
                      <a:pt x="148" y="592"/>
                      <a:pt x="0" y="888"/>
                    </a:cubicBezTo>
                    <a:cubicBezTo>
                      <a:pt x="0" y="444"/>
                      <a:pt x="0" y="148"/>
                      <a:pt x="296"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2" name="Google Shape;1529;p33">
                <a:extLst>
                  <a:ext uri="{FF2B5EF4-FFF2-40B4-BE49-F238E27FC236}">
                    <a16:creationId xmlns:a16="http://schemas.microsoft.com/office/drawing/2014/main" id="{18D451E2-9F8B-5B90-54EB-A43DB89A4E22}"/>
                  </a:ext>
                </a:extLst>
              </p:cNvPr>
              <p:cNvSpPr/>
              <p:nvPr/>
            </p:nvSpPr>
            <p:spPr>
              <a:xfrm>
                <a:off x="2500300" y="1259225"/>
                <a:ext cx="3725" cy="3725"/>
              </a:xfrm>
              <a:custGeom>
                <a:avLst/>
                <a:gdLst/>
                <a:ahLst/>
                <a:cxnLst/>
                <a:rect l="l" t="t" r="r" b="b"/>
                <a:pathLst>
                  <a:path w="149" h="149" extrusionOk="0">
                    <a:moveTo>
                      <a:pt x="148" y="0"/>
                    </a:moveTo>
                    <a:cubicBezTo>
                      <a:pt x="148" y="0"/>
                      <a:pt x="148" y="0"/>
                      <a:pt x="148" y="0"/>
                    </a:cubicBezTo>
                    <a:cubicBezTo>
                      <a:pt x="148" y="148"/>
                      <a:pt x="148" y="148"/>
                      <a:pt x="148" y="148"/>
                    </a:cubicBezTo>
                    <a:cubicBezTo>
                      <a:pt x="148" y="148"/>
                      <a:pt x="148" y="0"/>
                      <a:pt x="1" y="0"/>
                    </a:cubicBezTo>
                    <a:cubicBezTo>
                      <a:pt x="1" y="0"/>
                      <a:pt x="148"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1530;p33">
                <a:extLst>
                  <a:ext uri="{FF2B5EF4-FFF2-40B4-BE49-F238E27FC236}">
                    <a16:creationId xmlns:a16="http://schemas.microsoft.com/office/drawing/2014/main" id="{C2BE60CD-D9AA-920C-B544-47964A6BC91F}"/>
                  </a:ext>
                </a:extLst>
              </p:cNvPr>
              <p:cNvSpPr/>
              <p:nvPr/>
            </p:nvSpPr>
            <p:spPr>
              <a:xfrm>
                <a:off x="2529900" y="1262925"/>
                <a:ext cx="3725" cy="7425"/>
              </a:xfrm>
              <a:custGeom>
                <a:avLst/>
                <a:gdLst/>
                <a:ahLst/>
                <a:cxnLst/>
                <a:rect l="l" t="t" r="r" b="b"/>
                <a:pathLst>
                  <a:path w="149" h="297" extrusionOk="0">
                    <a:moveTo>
                      <a:pt x="0" y="0"/>
                    </a:moveTo>
                    <a:cubicBezTo>
                      <a:pt x="0" y="0"/>
                      <a:pt x="148" y="0"/>
                      <a:pt x="148" y="0"/>
                    </a:cubicBezTo>
                    <a:cubicBezTo>
                      <a:pt x="148" y="148"/>
                      <a:pt x="148" y="296"/>
                      <a:pt x="148" y="296"/>
                    </a:cubicBezTo>
                    <a:lnTo>
                      <a:pt x="0" y="296"/>
                    </a:lnTo>
                    <a:cubicBezTo>
                      <a:pt x="0" y="148"/>
                      <a:pt x="0" y="148"/>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1531;p33">
                <a:extLst>
                  <a:ext uri="{FF2B5EF4-FFF2-40B4-BE49-F238E27FC236}">
                    <a16:creationId xmlns:a16="http://schemas.microsoft.com/office/drawing/2014/main" id="{5231B5F5-9A1A-60F7-BCF4-ED9079725503}"/>
                  </a:ext>
                </a:extLst>
              </p:cNvPr>
              <p:cNvSpPr/>
              <p:nvPr/>
            </p:nvSpPr>
            <p:spPr>
              <a:xfrm>
                <a:off x="2703775" y="1262925"/>
                <a:ext cx="14825" cy="29625"/>
              </a:xfrm>
              <a:custGeom>
                <a:avLst/>
                <a:gdLst/>
                <a:ahLst/>
                <a:cxnLst/>
                <a:rect l="l" t="t" r="r" b="b"/>
                <a:pathLst>
                  <a:path w="593" h="1185" extrusionOk="0">
                    <a:moveTo>
                      <a:pt x="593" y="0"/>
                    </a:moveTo>
                    <a:cubicBezTo>
                      <a:pt x="593" y="296"/>
                      <a:pt x="445" y="444"/>
                      <a:pt x="297" y="740"/>
                    </a:cubicBezTo>
                    <a:cubicBezTo>
                      <a:pt x="297" y="888"/>
                      <a:pt x="297" y="888"/>
                      <a:pt x="149" y="1036"/>
                    </a:cubicBezTo>
                    <a:cubicBezTo>
                      <a:pt x="149" y="1036"/>
                      <a:pt x="149" y="1184"/>
                      <a:pt x="1" y="1184"/>
                    </a:cubicBezTo>
                    <a:cubicBezTo>
                      <a:pt x="1" y="1036"/>
                      <a:pt x="149" y="1036"/>
                      <a:pt x="149" y="888"/>
                    </a:cubicBezTo>
                    <a:cubicBezTo>
                      <a:pt x="297" y="592"/>
                      <a:pt x="445" y="296"/>
                      <a:pt x="593"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1532;p33">
                <a:extLst>
                  <a:ext uri="{FF2B5EF4-FFF2-40B4-BE49-F238E27FC236}">
                    <a16:creationId xmlns:a16="http://schemas.microsoft.com/office/drawing/2014/main" id="{781DFA88-EC64-BA58-829B-11CEF280DA5E}"/>
                  </a:ext>
                </a:extLst>
              </p:cNvPr>
              <p:cNvSpPr/>
              <p:nvPr/>
            </p:nvSpPr>
            <p:spPr>
              <a:xfrm>
                <a:off x="2504000" y="1266625"/>
                <a:ext cx="3725" cy="25"/>
              </a:xfrm>
              <a:custGeom>
                <a:avLst/>
                <a:gdLst/>
                <a:ahLst/>
                <a:cxnLst/>
                <a:rect l="l" t="t" r="r" b="b"/>
                <a:pathLst>
                  <a:path w="149" h="1" extrusionOk="0">
                    <a:moveTo>
                      <a:pt x="148" y="0"/>
                    </a:moveTo>
                    <a:cubicBezTo>
                      <a:pt x="148" y="0"/>
                      <a:pt x="148" y="0"/>
                      <a:pt x="148" y="0"/>
                    </a:cubicBezTo>
                    <a:cubicBezTo>
                      <a:pt x="0" y="0"/>
                      <a:pt x="0" y="0"/>
                      <a:pt x="0" y="0"/>
                    </a:cubicBezTo>
                    <a:cubicBezTo>
                      <a:pt x="0" y="0"/>
                      <a:pt x="0"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1533;p33">
                <a:extLst>
                  <a:ext uri="{FF2B5EF4-FFF2-40B4-BE49-F238E27FC236}">
                    <a16:creationId xmlns:a16="http://schemas.microsoft.com/office/drawing/2014/main" id="{51A133AD-4689-982D-9C70-06FB88F4329D}"/>
                  </a:ext>
                </a:extLst>
              </p:cNvPr>
              <p:cNvSpPr/>
              <p:nvPr/>
            </p:nvSpPr>
            <p:spPr>
              <a:xfrm>
                <a:off x="2633500" y="1270325"/>
                <a:ext cx="11125" cy="22225"/>
              </a:xfrm>
              <a:custGeom>
                <a:avLst/>
                <a:gdLst/>
                <a:ahLst/>
                <a:cxnLst/>
                <a:rect l="l" t="t" r="r" b="b"/>
                <a:pathLst>
                  <a:path w="445" h="889" extrusionOk="0">
                    <a:moveTo>
                      <a:pt x="148" y="0"/>
                    </a:moveTo>
                    <a:cubicBezTo>
                      <a:pt x="148" y="0"/>
                      <a:pt x="148" y="0"/>
                      <a:pt x="148" y="148"/>
                    </a:cubicBezTo>
                    <a:cubicBezTo>
                      <a:pt x="148" y="148"/>
                      <a:pt x="296" y="0"/>
                      <a:pt x="296" y="0"/>
                    </a:cubicBezTo>
                    <a:cubicBezTo>
                      <a:pt x="444" y="0"/>
                      <a:pt x="444" y="148"/>
                      <a:pt x="296" y="296"/>
                    </a:cubicBezTo>
                    <a:cubicBezTo>
                      <a:pt x="296" y="592"/>
                      <a:pt x="148" y="740"/>
                      <a:pt x="0" y="888"/>
                    </a:cubicBezTo>
                    <a:cubicBezTo>
                      <a:pt x="0" y="592"/>
                      <a:pt x="0" y="296"/>
                      <a:pt x="0" y="0"/>
                    </a:cubicBezTo>
                    <a:cubicBezTo>
                      <a:pt x="0" y="0"/>
                      <a:pt x="148"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7" name="Google Shape;1534;p33">
                <a:extLst>
                  <a:ext uri="{FF2B5EF4-FFF2-40B4-BE49-F238E27FC236}">
                    <a16:creationId xmlns:a16="http://schemas.microsoft.com/office/drawing/2014/main" id="{6E0D5277-95CB-E1D5-1FFA-2C360DD7351D}"/>
                  </a:ext>
                </a:extLst>
              </p:cNvPr>
              <p:cNvSpPr/>
              <p:nvPr/>
            </p:nvSpPr>
            <p:spPr>
              <a:xfrm>
                <a:off x="2696375" y="1270325"/>
                <a:ext cx="14825" cy="22225"/>
              </a:xfrm>
              <a:custGeom>
                <a:avLst/>
                <a:gdLst/>
                <a:ahLst/>
                <a:cxnLst/>
                <a:rect l="l" t="t" r="r" b="b"/>
                <a:pathLst>
                  <a:path w="593" h="889" extrusionOk="0">
                    <a:moveTo>
                      <a:pt x="593" y="0"/>
                    </a:moveTo>
                    <a:cubicBezTo>
                      <a:pt x="593" y="0"/>
                      <a:pt x="593" y="148"/>
                      <a:pt x="593" y="296"/>
                    </a:cubicBezTo>
                    <a:cubicBezTo>
                      <a:pt x="445" y="296"/>
                      <a:pt x="445" y="444"/>
                      <a:pt x="445" y="444"/>
                    </a:cubicBezTo>
                    <a:cubicBezTo>
                      <a:pt x="297" y="592"/>
                      <a:pt x="297" y="888"/>
                      <a:pt x="1" y="888"/>
                    </a:cubicBezTo>
                    <a:cubicBezTo>
                      <a:pt x="149" y="592"/>
                      <a:pt x="149" y="296"/>
                      <a:pt x="149" y="0"/>
                    </a:cubicBezTo>
                    <a:cubicBezTo>
                      <a:pt x="297" y="0"/>
                      <a:pt x="445" y="0"/>
                      <a:pt x="593"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8" name="Google Shape;1535;p33">
                <a:extLst>
                  <a:ext uri="{FF2B5EF4-FFF2-40B4-BE49-F238E27FC236}">
                    <a16:creationId xmlns:a16="http://schemas.microsoft.com/office/drawing/2014/main" id="{6E64B55E-F201-E4C5-8897-C4D153F37FF3}"/>
                  </a:ext>
                </a:extLst>
              </p:cNvPr>
              <p:cNvSpPr/>
              <p:nvPr/>
            </p:nvSpPr>
            <p:spPr>
              <a:xfrm>
                <a:off x="2692675" y="1270325"/>
                <a:ext cx="33325" cy="66625"/>
              </a:xfrm>
              <a:custGeom>
                <a:avLst/>
                <a:gdLst/>
                <a:ahLst/>
                <a:cxnLst/>
                <a:rect l="l" t="t" r="r" b="b"/>
                <a:pathLst>
                  <a:path w="1333" h="2665" extrusionOk="0">
                    <a:moveTo>
                      <a:pt x="1037" y="0"/>
                    </a:moveTo>
                    <a:cubicBezTo>
                      <a:pt x="1185" y="296"/>
                      <a:pt x="1037" y="444"/>
                      <a:pt x="889" y="740"/>
                    </a:cubicBezTo>
                    <a:cubicBezTo>
                      <a:pt x="741" y="1036"/>
                      <a:pt x="741" y="1184"/>
                      <a:pt x="593" y="1480"/>
                    </a:cubicBezTo>
                    <a:cubicBezTo>
                      <a:pt x="445" y="1628"/>
                      <a:pt x="297" y="1776"/>
                      <a:pt x="297" y="2072"/>
                    </a:cubicBezTo>
                    <a:cubicBezTo>
                      <a:pt x="593" y="1480"/>
                      <a:pt x="889" y="888"/>
                      <a:pt x="1185" y="444"/>
                    </a:cubicBezTo>
                    <a:cubicBezTo>
                      <a:pt x="1333" y="740"/>
                      <a:pt x="1037" y="1036"/>
                      <a:pt x="889" y="1184"/>
                    </a:cubicBezTo>
                    <a:cubicBezTo>
                      <a:pt x="741" y="1776"/>
                      <a:pt x="445" y="2220"/>
                      <a:pt x="149" y="2664"/>
                    </a:cubicBezTo>
                    <a:lnTo>
                      <a:pt x="1" y="2664"/>
                    </a:lnTo>
                    <a:cubicBezTo>
                      <a:pt x="1" y="2664"/>
                      <a:pt x="149" y="2516"/>
                      <a:pt x="149" y="2516"/>
                    </a:cubicBezTo>
                    <a:cubicBezTo>
                      <a:pt x="149" y="2220"/>
                      <a:pt x="149" y="1776"/>
                      <a:pt x="149" y="1480"/>
                    </a:cubicBezTo>
                    <a:cubicBezTo>
                      <a:pt x="149" y="1332"/>
                      <a:pt x="297" y="1184"/>
                      <a:pt x="297" y="1184"/>
                    </a:cubicBezTo>
                    <a:cubicBezTo>
                      <a:pt x="297" y="1332"/>
                      <a:pt x="297" y="1480"/>
                      <a:pt x="297" y="1628"/>
                    </a:cubicBezTo>
                    <a:cubicBezTo>
                      <a:pt x="593" y="1036"/>
                      <a:pt x="741" y="592"/>
                      <a:pt x="1037"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9" name="Google Shape;1536;p33">
                <a:extLst>
                  <a:ext uri="{FF2B5EF4-FFF2-40B4-BE49-F238E27FC236}">
                    <a16:creationId xmlns:a16="http://schemas.microsoft.com/office/drawing/2014/main" id="{48976C38-FF8B-46D3-DE7E-397D5DF0375B}"/>
                  </a:ext>
                </a:extLst>
              </p:cNvPr>
              <p:cNvSpPr/>
              <p:nvPr/>
            </p:nvSpPr>
            <p:spPr>
              <a:xfrm>
                <a:off x="2507700" y="1266625"/>
                <a:ext cx="7425" cy="18525"/>
              </a:xfrm>
              <a:custGeom>
                <a:avLst/>
                <a:gdLst/>
                <a:ahLst/>
                <a:cxnLst/>
                <a:rect l="l" t="t" r="r" b="b"/>
                <a:pathLst>
                  <a:path w="297" h="741" extrusionOk="0">
                    <a:moveTo>
                      <a:pt x="296" y="740"/>
                    </a:moveTo>
                    <a:cubicBezTo>
                      <a:pt x="148" y="592"/>
                      <a:pt x="148" y="444"/>
                      <a:pt x="0" y="148"/>
                    </a:cubicBezTo>
                    <a:cubicBezTo>
                      <a:pt x="148" y="0"/>
                      <a:pt x="296" y="444"/>
                      <a:pt x="296" y="444"/>
                    </a:cubicBezTo>
                    <a:cubicBezTo>
                      <a:pt x="296" y="592"/>
                      <a:pt x="296" y="592"/>
                      <a:pt x="296" y="74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1537;p33">
                <a:extLst>
                  <a:ext uri="{FF2B5EF4-FFF2-40B4-BE49-F238E27FC236}">
                    <a16:creationId xmlns:a16="http://schemas.microsoft.com/office/drawing/2014/main" id="{AD8ED49F-4C70-5897-7033-EED9CA31F4D6}"/>
                  </a:ext>
                </a:extLst>
              </p:cNvPr>
              <p:cNvSpPr/>
              <p:nvPr/>
            </p:nvSpPr>
            <p:spPr>
              <a:xfrm>
                <a:off x="2729675" y="1274025"/>
                <a:ext cx="3725" cy="3725"/>
              </a:xfrm>
              <a:custGeom>
                <a:avLst/>
                <a:gdLst/>
                <a:ahLst/>
                <a:cxnLst/>
                <a:rect l="l" t="t" r="r" b="b"/>
                <a:pathLst>
                  <a:path w="149" h="149" extrusionOk="0">
                    <a:moveTo>
                      <a:pt x="1" y="0"/>
                    </a:moveTo>
                    <a:cubicBezTo>
                      <a:pt x="1" y="0"/>
                      <a:pt x="149" y="148"/>
                      <a:pt x="149" y="148"/>
                    </a:cubicBezTo>
                    <a:lnTo>
                      <a:pt x="1" y="148"/>
                    </a:lnTo>
                    <a:cubicBezTo>
                      <a:pt x="1" y="148"/>
                      <a:pt x="1" y="148"/>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1" name="Google Shape;1538;p33">
                <a:extLst>
                  <a:ext uri="{FF2B5EF4-FFF2-40B4-BE49-F238E27FC236}">
                    <a16:creationId xmlns:a16="http://schemas.microsoft.com/office/drawing/2014/main" id="{0A89319A-1D15-F999-695F-404DCB202824}"/>
                  </a:ext>
                </a:extLst>
              </p:cNvPr>
              <p:cNvSpPr/>
              <p:nvPr/>
            </p:nvSpPr>
            <p:spPr>
              <a:xfrm>
                <a:off x="2526200" y="1274025"/>
                <a:ext cx="3725" cy="7425"/>
              </a:xfrm>
              <a:custGeom>
                <a:avLst/>
                <a:gdLst/>
                <a:ahLst/>
                <a:cxnLst/>
                <a:rect l="l" t="t" r="r" b="b"/>
                <a:pathLst>
                  <a:path w="149" h="297" extrusionOk="0">
                    <a:moveTo>
                      <a:pt x="148" y="0"/>
                    </a:moveTo>
                    <a:cubicBezTo>
                      <a:pt x="148" y="0"/>
                      <a:pt x="148" y="148"/>
                      <a:pt x="148" y="296"/>
                    </a:cubicBezTo>
                    <a:lnTo>
                      <a:pt x="0" y="296"/>
                    </a:lnTo>
                    <a:cubicBezTo>
                      <a:pt x="0" y="148"/>
                      <a:pt x="0" y="148"/>
                      <a:pt x="0" y="0"/>
                    </a:cubicBezTo>
                    <a:cubicBezTo>
                      <a:pt x="148" y="0"/>
                      <a:pt x="148"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2" name="Google Shape;1539;p33">
                <a:extLst>
                  <a:ext uri="{FF2B5EF4-FFF2-40B4-BE49-F238E27FC236}">
                    <a16:creationId xmlns:a16="http://schemas.microsoft.com/office/drawing/2014/main" id="{9CDC6C6E-EA93-BEE0-73E0-0435CC09C537}"/>
                  </a:ext>
                </a:extLst>
              </p:cNvPr>
              <p:cNvSpPr/>
              <p:nvPr/>
            </p:nvSpPr>
            <p:spPr>
              <a:xfrm>
                <a:off x="2581700" y="1285125"/>
                <a:ext cx="3725" cy="7425"/>
              </a:xfrm>
              <a:custGeom>
                <a:avLst/>
                <a:gdLst/>
                <a:ahLst/>
                <a:cxnLst/>
                <a:rect l="l" t="t" r="r" b="b"/>
                <a:pathLst>
                  <a:path w="149" h="297" extrusionOk="0">
                    <a:moveTo>
                      <a:pt x="148" y="0"/>
                    </a:moveTo>
                    <a:lnTo>
                      <a:pt x="148" y="296"/>
                    </a:lnTo>
                    <a:cubicBezTo>
                      <a:pt x="148" y="296"/>
                      <a:pt x="148" y="296"/>
                      <a:pt x="0" y="296"/>
                    </a:cubicBezTo>
                    <a:cubicBezTo>
                      <a:pt x="148" y="148"/>
                      <a:pt x="148"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3" name="Google Shape;1540;p33">
                <a:extLst>
                  <a:ext uri="{FF2B5EF4-FFF2-40B4-BE49-F238E27FC236}">
                    <a16:creationId xmlns:a16="http://schemas.microsoft.com/office/drawing/2014/main" id="{8055FF6E-5FF1-89B6-933A-37639F653CCD}"/>
                  </a:ext>
                </a:extLst>
              </p:cNvPr>
              <p:cNvSpPr/>
              <p:nvPr/>
            </p:nvSpPr>
            <p:spPr>
              <a:xfrm>
                <a:off x="2522500" y="1285125"/>
                <a:ext cx="7425" cy="11125"/>
              </a:xfrm>
              <a:custGeom>
                <a:avLst/>
                <a:gdLst/>
                <a:ahLst/>
                <a:cxnLst/>
                <a:rect l="l" t="t" r="r" b="b"/>
                <a:pathLst>
                  <a:path w="297" h="445" extrusionOk="0">
                    <a:moveTo>
                      <a:pt x="296" y="0"/>
                    </a:moveTo>
                    <a:cubicBezTo>
                      <a:pt x="148" y="148"/>
                      <a:pt x="148" y="296"/>
                      <a:pt x="148" y="444"/>
                    </a:cubicBezTo>
                    <a:lnTo>
                      <a:pt x="0" y="444"/>
                    </a:lnTo>
                    <a:cubicBezTo>
                      <a:pt x="0" y="148"/>
                      <a:pt x="0" y="0"/>
                      <a:pt x="296"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4" name="Google Shape;1541;p33">
                <a:extLst>
                  <a:ext uri="{FF2B5EF4-FFF2-40B4-BE49-F238E27FC236}">
                    <a16:creationId xmlns:a16="http://schemas.microsoft.com/office/drawing/2014/main" id="{D6F4F4DE-354E-0230-4FAF-F059884A149A}"/>
                  </a:ext>
                </a:extLst>
              </p:cNvPr>
              <p:cNvSpPr/>
              <p:nvPr/>
            </p:nvSpPr>
            <p:spPr>
              <a:xfrm>
                <a:off x="2681575" y="1296225"/>
                <a:ext cx="40725" cy="88825"/>
              </a:xfrm>
              <a:custGeom>
                <a:avLst/>
                <a:gdLst/>
                <a:ahLst/>
                <a:cxnLst/>
                <a:rect l="l" t="t" r="r" b="b"/>
                <a:pathLst>
                  <a:path w="1629" h="3553" extrusionOk="0">
                    <a:moveTo>
                      <a:pt x="1629" y="0"/>
                    </a:moveTo>
                    <a:cubicBezTo>
                      <a:pt x="1629" y="148"/>
                      <a:pt x="1629" y="148"/>
                      <a:pt x="1629" y="444"/>
                    </a:cubicBezTo>
                    <a:cubicBezTo>
                      <a:pt x="1629" y="740"/>
                      <a:pt x="1629" y="1332"/>
                      <a:pt x="1481" y="1628"/>
                    </a:cubicBezTo>
                    <a:cubicBezTo>
                      <a:pt x="1481" y="1628"/>
                      <a:pt x="1333" y="1776"/>
                      <a:pt x="1333" y="1776"/>
                    </a:cubicBezTo>
                    <a:cubicBezTo>
                      <a:pt x="889" y="2516"/>
                      <a:pt x="593" y="3108"/>
                      <a:pt x="1" y="3552"/>
                    </a:cubicBezTo>
                    <a:cubicBezTo>
                      <a:pt x="149" y="2960"/>
                      <a:pt x="445" y="2368"/>
                      <a:pt x="741" y="1924"/>
                    </a:cubicBezTo>
                    <a:cubicBezTo>
                      <a:pt x="889" y="1924"/>
                      <a:pt x="1037" y="1776"/>
                      <a:pt x="1037" y="1776"/>
                    </a:cubicBezTo>
                    <a:cubicBezTo>
                      <a:pt x="1037" y="1776"/>
                      <a:pt x="889" y="1776"/>
                      <a:pt x="741" y="1776"/>
                    </a:cubicBezTo>
                    <a:cubicBezTo>
                      <a:pt x="1037" y="1184"/>
                      <a:pt x="1333" y="592"/>
                      <a:pt x="1629"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5" name="Google Shape;1542;p33">
                <a:extLst>
                  <a:ext uri="{FF2B5EF4-FFF2-40B4-BE49-F238E27FC236}">
                    <a16:creationId xmlns:a16="http://schemas.microsoft.com/office/drawing/2014/main" id="{57C552D9-1F68-2F0A-991E-38832B39B368}"/>
                  </a:ext>
                </a:extLst>
              </p:cNvPr>
              <p:cNvSpPr/>
              <p:nvPr/>
            </p:nvSpPr>
            <p:spPr>
              <a:xfrm>
                <a:off x="2522500" y="1299925"/>
                <a:ext cx="3725" cy="7425"/>
              </a:xfrm>
              <a:custGeom>
                <a:avLst/>
                <a:gdLst/>
                <a:ahLst/>
                <a:cxnLst/>
                <a:rect l="l" t="t" r="r" b="b"/>
                <a:pathLst>
                  <a:path w="149" h="297" extrusionOk="0">
                    <a:moveTo>
                      <a:pt x="148" y="0"/>
                    </a:moveTo>
                    <a:lnTo>
                      <a:pt x="148" y="296"/>
                    </a:lnTo>
                    <a:cubicBezTo>
                      <a:pt x="148" y="296"/>
                      <a:pt x="148" y="296"/>
                      <a:pt x="0" y="296"/>
                    </a:cubicBezTo>
                    <a:cubicBezTo>
                      <a:pt x="0" y="148"/>
                      <a:pt x="0"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6" name="Google Shape;1543;p33">
                <a:extLst>
                  <a:ext uri="{FF2B5EF4-FFF2-40B4-BE49-F238E27FC236}">
                    <a16:creationId xmlns:a16="http://schemas.microsoft.com/office/drawing/2014/main" id="{1663D5AA-7012-3BC7-3BBF-E491442878CB}"/>
                  </a:ext>
                </a:extLst>
              </p:cNvPr>
              <p:cNvSpPr/>
              <p:nvPr/>
            </p:nvSpPr>
            <p:spPr>
              <a:xfrm>
                <a:off x="2740775" y="1303625"/>
                <a:ext cx="7425" cy="11125"/>
              </a:xfrm>
              <a:custGeom>
                <a:avLst/>
                <a:gdLst/>
                <a:ahLst/>
                <a:cxnLst/>
                <a:rect l="l" t="t" r="r" b="b"/>
                <a:pathLst>
                  <a:path w="297" h="445" extrusionOk="0">
                    <a:moveTo>
                      <a:pt x="1" y="0"/>
                    </a:moveTo>
                    <a:cubicBezTo>
                      <a:pt x="149" y="148"/>
                      <a:pt x="297" y="296"/>
                      <a:pt x="297" y="444"/>
                    </a:cubicBezTo>
                    <a:cubicBezTo>
                      <a:pt x="297" y="444"/>
                      <a:pt x="149" y="444"/>
                      <a:pt x="149" y="444"/>
                    </a:cubicBezTo>
                    <a:cubicBezTo>
                      <a:pt x="1" y="444"/>
                      <a:pt x="1" y="296"/>
                      <a:pt x="1"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7" name="Google Shape;1544;p33">
                <a:extLst>
                  <a:ext uri="{FF2B5EF4-FFF2-40B4-BE49-F238E27FC236}">
                    <a16:creationId xmlns:a16="http://schemas.microsoft.com/office/drawing/2014/main" id="{FC0251CA-665A-C2CC-990D-0D56961348D6}"/>
                  </a:ext>
                </a:extLst>
              </p:cNvPr>
              <p:cNvSpPr/>
              <p:nvPr/>
            </p:nvSpPr>
            <p:spPr>
              <a:xfrm>
                <a:off x="2633500" y="1307325"/>
                <a:ext cx="3725" cy="11125"/>
              </a:xfrm>
              <a:custGeom>
                <a:avLst/>
                <a:gdLst/>
                <a:ahLst/>
                <a:cxnLst/>
                <a:rect l="l" t="t" r="r" b="b"/>
                <a:pathLst>
                  <a:path w="149" h="445" extrusionOk="0">
                    <a:moveTo>
                      <a:pt x="0" y="0"/>
                    </a:moveTo>
                    <a:cubicBezTo>
                      <a:pt x="148" y="148"/>
                      <a:pt x="0" y="296"/>
                      <a:pt x="0" y="444"/>
                    </a:cubicBezTo>
                    <a:cubicBezTo>
                      <a:pt x="0" y="296"/>
                      <a:pt x="0" y="148"/>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8" name="Google Shape;1545;p33">
                <a:extLst>
                  <a:ext uri="{FF2B5EF4-FFF2-40B4-BE49-F238E27FC236}">
                    <a16:creationId xmlns:a16="http://schemas.microsoft.com/office/drawing/2014/main" id="{71EE73DA-CF08-D39F-EA17-2792B3274B2D}"/>
                  </a:ext>
                </a:extLst>
              </p:cNvPr>
              <p:cNvSpPr/>
              <p:nvPr/>
            </p:nvSpPr>
            <p:spPr>
              <a:xfrm>
                <a:off x="2500300" y="1307325"/>
                <a:ext cx="18525" cy="29625"/>
              </a:xfrm>
              <a:custGeom>
                <a:avLst/>
                <a:gdLst/>
                <a:ahLst/>
                <a:cxnLst/>
                <a:rect l="l" t="t" r="r" b="b"/>
                <a:pathLst>
                  <a:path w="741" h="1185" extrusionOk="0">
                    <a:moveTo>
                      <a:pt x="592" y="0"/>
                    </a:moveTo>
                    <a:cubicBezTo>
                      <a:pt x="740" y="296"/>
                      <a:pt x="444" y="592"/>
                      <a:pt x="296" y="740"/>
                    </a:cubicBezTo>
                    <a:cubicBezTo>
                      <a:pt x="148" y="888"/>
                      <a:pt x="148" y="1036"/>
                      <a:pt x="1" y="1184"/>
                    </a:cubicBezTo>
                    <a:cubicBezTo>
                      <a:pt x="1" y="1036"/>
                      <a:pt x="148" y="740"/>
                      <a:pt x="296" y="592"/>
                    </a:cubicBezTo>
                    <a:cubicBezTo>
                      <a:pt x="444" y="444"/>
                      <a:pt x="444" y="296"/>
                      <a:pt x="592"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9" name="Google Shape;1546;p33">
                <a:extLst>
                  <a:ext uri="{FF2B5EF4-FFF2-40B4-BE49-F238E27FC236}">
                    <a16:creationId xmlns:a16="http://schemas.microsoft.com/office/drawing/2014/main" id="{ECAF6248-681E-D85C-45C0-59D4213E935B}"/>
                  </a:ext>
                </a:extLst>
              </p:cNvPr>
              <p:cNvSpPr/>
              <p:nvPr/>
            </p:nvSpPr>
            <p:spPr>
              <a:xfrm>
                <a:off x="2522500" y="1311025"/>
                <a:ext cx="3725" cy="7425"/>
              </a:xfrm>
              <a:custGeom>
                <a:avLst/>
                <a:gdLst/>
                <a:ahLst/>
                <a:cxnLst/>
                <a:rect l="l" t="t" r="r" b="b"/>
                <a:pathLst>
                  <a:path w="149" h="297" extrusionOk="0">
                    <a:moveTo>
                      <a:pt x="148" y="0"/>
                    </a:moveTo>
                    <a:cubicBezTo>
                      <a:pt x="148" y="0"/>
                      <a:pt x="148" y="148"/>
                      <a:pt x="0" y="296"/>
                    </a:cubicBezTo>
                    <a:cubicBezTo>
                      <a:pt x="0" y="148"/>
                      <a:pt x="0" y="148"/>
                      <a:pt x="0" y="0"/>
                    </a:cubicBezTo>
                    <a:cubicBezTo>
                      <a:pt x="0" y="0"/>
                      <a:pt x="148"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0" name="Google Shape;1547;p33">
                <a:extLst>
                  <a:ext uri="{FF2B5EF4-FFF2-40B4-BE49-F238E27FC236}">
                    <a16:creationId xmlns:a16="http://schemas.microsoft.com/office/drawing/2014/main" id="{4EF275E6-91DF-543A-7684-F50D57F4D366}"/>
                  </a:ext>
                </a:extLst>
              </p:cNvPr>
              <p:cNvSpPr/>
              <p:nvPr/>
            </p:nvSpPr>
            <p:spPr>
              <a:xfrm>
                <a:off x="2522500" y="1311025"/>
                <a:ext cx="7425" cy="7425"/>
              </a:xfrm>
              <a:custGeom>
                <a:avLst/>
                <a:gdLst/>
                <a:ahLst/>
                <a:cxnLst/>
                <a:rect l="l" t="t" r="r" b="b"/>
                <a:pathLst>
                  <a:path w="297" h="297" extrusionOk="0">
                    <a:moveTo>
                      <a:pt x="148" y="0"/>
                    </a:moveTo>
                    <a:cubicBezTo>
                      <a:pt x="148" y="0"/>
                      <a:pt x="296" y="148"/>
                      <a:pt x="296" y="296"/>
                    </a:cubicBezTo>
                    <a:cubicBezTo>
                      <a:pt x="148" y="296"/>
                      <a:pt x="148" y="296"/>
                      <a:pt x="0" y="296"/>
                    </a:cubicBezTo>
                    <a:cubicBezTo>
                      <a:pt x="148" y="296"/>
                      <a:pt x="148" y="148"/>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1" name="Google Shape;1548;p33">
                <a:extLst>
                  <a:ext uri="{FF2B5EF4-FFF2-40B4-BE49-F238E27FC236}">
                    <a16:creationId xmlns:a16="http://schemas.microsoft.com/office/drawing/2014/main" id="{A4607A9C-E2AD-59CA-6F2A-33D83C3EEE82}"/>
                  </a:ext>
                </a:extLst>
              </p:cNvPr>
              <p:cNvSpPr/>
              <p:nvPr/>
            </p:nvSpPr>
            <p:spPr>
              <a:xfrm>
                <a:off x="2707475" y="1318425"/>
                <a:ext cx="74025" cy="70325"/>
              </a:xfrm>
              <a:custGeom>
                <a:avLst/>
                <a:gdLst/>
                <a:ahLst/>
                <a:cxnLst/>
                <a:rect l="l" t="t" r="r" b="b"/>
                <a:pathLst>
                  <a:path w="2961" h="2813" extrusionOk="0">
                    <a:moveTo>
                      <a:pt x="2369" y="2664"/>
                    </a:moveTo>
                    <a:cubicBezTo>
                      <a:pt x="2369" y="2220"/>
                      <a:pt x="2073" y="1924"/>
                      <a:pt x="1777" y="1480"/>
                    </a:cubicBezTo>
                    <a:cubicBezTo>
                      <a:pt x="1629" y="1184"/>
                      <a:pt x="1333" y="888"/>
                      <a:pt x="1185" y="592"/>
                    </a:cubicBezTo>
                    <a:cubicBezTo>
                      <a:pt x="1185" y="444"/>
                      <a:pt x="1333" y="296"/>
                      <a:pt x="1333" y="0"/>
                    </a:cubicBezTo>
                    <a:cubicBezTo>
                      <a:pt x="1629" y="444"/>
                      <a:pt x="1777" y="1036"/>
                      <a:pt x="2073" y="1480"/>
                    </a:cubicBezTo>
                    <a:cubicBezTo>
                      <a:pt x="2369" y="1924"/>
                      <a:pt x="2665" y="2220"/>
                      <a:pt x="2961" y="2812"/>
                    </a:cubicBezTo>
                    <a:cubicBezTo>
                      <a:pt x="1925" y="2812"/>
                      <a:pt x="889" y="2664"/>
                      <a:pt x="1" y="2664"/>
                    </a:cubicBezTo>
                    <a:cubicBezTo>
                      <a:pt x="1" y="2664"/>
                      <a:pt x="1" y="2664"/>
                      <a:pt x="149" y="2516"/>
                    </a:cubicBezTo>
                    <a:cubicBezTo>
                      <a:pt x="149" y="2516"/>
                      <a:pt x="297" y="2368"/>
                      <a:pt x="297" y="2368"/>
                    </a:cubicBezTo>
                    <a:cubicBezTo>
                      <a:pt x="593" y="2368"/>
                      <a:pt x="1037" y="2516"/>
                      <a:pt x="1481" y="2516"/>
                    </a:cubicBezTo>
                    <a:cubicBezTo>
                      <a:pt x="1629" y="2516"/>
                      <a:pt x="1925" y="2368"/>
                      <a:pt x="2073" y="2664"/>
                    </a:cubicBezTo>
                    <a:cubicBezTo>
                      <a:pt x="2073" y="2516"/>
                      <a:pt x="2073" y="2516"/>
                      <a:pt x="2073" y="2516"/>
                    </a:cubicBezTo>
                    <a:cubicBezTo>
                      <a:pt x="2221" y="2368"/>
                      <a:pt x="2369" y="2516"/>
                      <a:pt x="2369" y="2664"/>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2" name="Google Shape;1549;p33">
                <a:extLst>
                  <a:ext uri="{FF2B5EF4-FFF2-40B4-BE49-F238E27FC236}">
                    <a16:creationId xmlns:a16="http://schemas.microsoft.com/office/drawing/2014/main" id="{31616C85-84F2-5913-33A5-16B28FA01E60}"/>
                  </a:ext>
                </a:extLst>
              </p:cNvPr>
              <p:cNvSpPr/>
              <p:nvPr/>
            </p:nvSpPr>
            <p:spPr>
              <a:xfrm>
                <a:off x="2748175" y="1318425"/>
                <a:ext cx="7425" cy="7425"/>
              </a:xfrm>
              <a:custGeom>
                <a:avLst/>
                <a:gdLst/>
                <a:ahLst/>
                <a:cxnLst/>
                <a:rect l="l" t="t" r="r" b="b"/>
                <a:pathLst>
                  <a:path w="297" h="297" extrusionOk="0">
                    <a:moveTo>
                      <a:pt x="1" y="0"/>
                    </a:moveTo>
                    <a:cubicBezTo>
                      <a:pt x="1" y="0"/>
                      <a:pt x="149" y="148"/>
                      <a:pt x="149" y="0"/>
                    </a:cubicBezTo>
                    <a:cubicBezTo>
                      <a:pt x="149" y="148"/>
                      <a:pt x="297" y="148"/>
                      <a:pt x="297" y="296"/>
                    </a:cubicBezTo>
                    <a:cubicBezTo>
                      <a:pt x="149" y="296"/>
                      <a:pt x="149" y="296"/>
                      <a:pt x="149" y="296"/>
                    </a:cubicBezTo>
                    <a:cubicBezTo>
                      <a:pt x="149" y="148"/>
                      <a:pt x="1" y="148"/>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3" name="Google Shape;1550;p33">
                <a:extLst>
                  <a:ext uri="{FF2B5EF4-FFF2-40B4-BE49-F238E27FC236}">
                    <a16:creationId xmlns:a16="http://schemas.microsoft.com/office/drawing/2014/main" id="{90A1EDBE-8671-15AE-C41F-AF50FB5044DF}"/>
                  </a:ext>
                </a:extLst>
              </p:cNvPr>
              <p:cNvSpPr/>
              <p:nvPr/>
            </p:nvSpPr>
            <p:spPr>
              <a:xfrm>
                <a:off x="2526200" y="1322125"/>
                <a:ext cx="7425" cy="11125"/>
              </a:xfrm>
              <a:custGeom>
                <a:avLst/>
                <a:gdLst/>
                <a:ahLst/>
                <a:cxnLst/>
                <a:rect l="l" t="t" r="r" b="b"/>
                <a:pathLst>
                  <a:path w="297" h="445" extrusionOk="0">
                    <a:moveTo>
                      <a:pt x="148" y="0"/>
                    </a:moveTo>
                    <a:cubicBezTo>
                      <a:pt x="148" y="0"/>
                      <a:pt x="296" y="148"/>
                      <a:pt x="296" y="296"/>
                    </a:cubicBezTo>
                    <a:cubicBezTo>
                      <a:pt x="148" y="296"/>
                      <a:pt x="148" y="296"/>
                      <a:pt x="0" y="444"/>
                    </a:cubicBezTo>
                    <a:cubicBezTo>
                      <a:pt x="0" y="296"/>
                      <a:pt x="148" y="148"/>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4" name="Google Shape;1551;p33">
                <a:extLst>
                  <a:ext uri="{FF2B5EF4-FFF2-40B4-BE49-F238E27FC236}">
                    <a16:creationId xmlns:a16="http://schemas.microsoft.com/office/drawing/2014/main" id="{3A79DB96-D1B1-8933-98B3-A62DAB01785C}"/>
                  </a:ext>
                </a:extLst>
              </p:cNvPr>
              <p:cNvSpPr/>
              <p:nvPr/>
            </p:nvSpPr>
            <p:spPr>
              <a:xfrm>
                <a:off x="2478100" y="1322125"/>
                <a:ext cx="40725" cy="59225"/>
              </a:xfrm>
              <a:custGeom>
                <a:avLst/>
                <a:gdLst/>
                <a:ahLst/>
                <a:cxnLst/>
                <a:rect l="l" t="t" r="r" b="b"/>
                <a:pathLst>
                  <a:path w="1629" h="2369" extrusionOk="0">
                    <a:moveTo>
                      <a:pt x="1480" y="0"/>
                    </a:moveTo>
                    <a:cubicBezTo>
                      <a:pt x="1628" y="148"/>
                      <a:pt x="1628" y="296"/>
                      <a:pt x="1628" y="444"/>
                    </a:cubicBezTo>
                    <a:cubicBezTo>
                      <a:pt x="1332" y="888"/>
                      <a:pt x="1036" y="1332"/>
                      <a:pt x="741" y="1776"/>
                    </a:cubicBezTo>
                    <a:cubicBezTo>
                      <a:pt x="741" y="1924"/>
                      <a:pt x="889" y="1924"/>
                      <a:pt x="1036" y="1924"/>
                    </a:cubicBezTo>
                    <a:cubicBezTo>
                      <a:pt x="1036" y="2072"/>
                      <a:pt x="889" y="2220"/>
                      <a:pt x="741" y="2368"/>
                    </a:cubicBezTo>
                    <a:cubicBezTo>
                      <a:pt x="445" y="2368"/>
                      <a:pt x="297" y="2368"/>
                      <a:pt x="1" y="2368"/>
                    </a:cubicBezTo>
                    <a:cubicBezTo>
                      <a:pt x="1" y="2220"/>
                      <a:pt x="149" y="2220"/>
                      <a:pt x="149" y="2072"/>
                    </a:cubicBezTo>
                    <a:cubicBezTo>
                      <a:pt x="297" y="1924"/>
                      <a:pt x="445" y="1628"/>
                      <a:pt x="593" y="1332"/>
                    </a:cubicBezTo>
                    <a:cubicBezTo>
                      <a:pt x="1036" y="888"/>
                      <a:pt x="1184" y="444"/>
                      <a:pt x="148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5" name="Google Shape;1552;p33">
                <a:extLst>
                  <a:ext uri="{FF2B5EF4-FFF2-40B4-BE49-F238E27FC236}">
                    <a16:creationId xmlns:a16="http://schemas.microsoft.com/office/drawing/2014/main" id="{60BE6299-6EEF-0FA7-C724-537582894DDA}"/>
                  </a:ext>
                </a:extLst>
              </p:cNvPr>
              <p:cNvSpPr/>
              <p:nvPr/>
            </p:nvSpPr>
            <p:spPr>
              <a:xfrm>
                <a:off x="2526200" y="1322125"/>
                <a:ext cx="25" cy="3725"/>
              </a:xfrm>
              <a:custGeom>
                <a:avLst/>
                <a:gdLst/>
                <a:ahLst/>
                <a:cxnLst/>
                <a:rect l="l" t="t" r="r" b="b"/>
                <a:pathLst>
                  <a:path w="1" h="149" extrusionOk="0">
                    <a:moveTo>
                      <a:pt x="0" y="0"/>
                    </a:moveTo>
                    <a:cubicBezTo>
                      <a:pt x="0" y="0"/>
                      <a:pt x="0" y="148"/>
                      <a:pt x="0" y="148"/>
                    </a:cubicBezTo>
                    <a:cubicBezTo>
                      <a:pt x="0" y="148"/>
                      <a:pt x="0" y="148"/>
                      <a:pt x="0" y="0"/>
                    </a:cubicBezTo>
                    <a:cubicBezTo>
                      <a:pt x="0" y="0"/>
                      <a:pt x="0" y="0"/>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6" name="Google Shape;1553;p33">
                <a:extLst>
                  <a:ext uri="{FF2B5EF4-FFF2-40B4-BE49-F238E27FC236}">
                    <a16:creationId xmlns:a16="http://schemas.microsoft.com/office/drawing/2014/main" id="{54DCC8FC-58FC-7950-4861-7CA695BD7CD7}"/>
                  </a:ext>
                </a:extLst>
              </p:cNvPr>
              <p:cNvSpPr/>
              <p:nvPr/>
            </p:nvSpPr>
            <p:spPr>
              <a:xfrm>
                <a:off x="2751875" y="1329525"/>
                <a:ext cx="7425" cy="3725"/>
              </a:xfrm>
              <a:custGeom>
                <a:avLst/>
                <a:gdLst/>
                <a:ahLst/>
                <a:cxnLst/>
                <a:rect l="l" t="t" r="r" b="b"/>
                <a:pathLst>
                  <a:path w="297" h="149" extrusionOk="0">
                    <a:moveTo>
                      <a:pt x="297" y="148"/>
                    </a:moveTo>
                    <a:cubicBezTo>
                      <a:pt x="297" y="148"/>
                      <a:pt x="149" y="148"/>
                      <a:pt x="149" y="148"/>
                    </a:cubicBezTo>
                    <a:cubicBezTo>
                      <a:pt x="149" y="148"/>
                      <a:pt x="1" y="148"/>
                      <a:pt x="1" y="0"/>
                    </a:cubicBezTo>
                    <a:cubicBezTo>
                      <a:pt x="149" y="0"/>
                      <a:pt x="297" y="0"/>
                      <a:pt x="297"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7" name="Google Shape;1554;p33">
                <a:extLst>
                  <a:ext uri="{FF2B5EF4-FFF2-40B4-BE49-F238E27FC236}">
                    <a16:creationId xmlns:a16="http://schemas.microsoft.com/office/drawing/2014/main" id="{C92FA078-8044-CC09-5B3C-2E9B5EA2487B}"/>
                  </a:ext>
                </a:extLst>
              </p:cNvPr>
              <p:cNvSpPr/>
              <p:nvPr/>
            </p:nvSpPr>
            <p:spPr>
              <a:xfrm>
                <a:off x="2529900" y="1333225"/>
                <a:ext cx="7425" cy="11125"/>
              </a:xfrm>
              <a:custGeom>
                <a:avLst/>
                <a:gdLst/>
                <a:ahLst/>
                <a:cxnLst/>
                <a:rect l="l" t="t" r="r" b="b"/>
                <a:pathLst>
                  <a:path w="297" h="445" extrusionOk="0">
                    <a:moveTo>
                      <a:pt x="148" y="0"/>
                    </a:moveTo>
                    <a:cubicBezTo>
                      <a:pt x="148" y="148"/>
                      <a:pt x="296" y="296"/>
                      <a:pt x="148" y="444"/>
                    </a:cubicBezTo>
                    <a:cubicBezTo>
                      <a:pt x="0" y="296"/>
                      <a:pt x="0" y="148"/>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8" name="Google Shape;1555;p33">
                <a:extLst>
                  <a:ext uri="{FF2B5EF4-FFF2-40B4-BE49-F238E27FC236}">
                    <a16:creationId xmlns:a16="http://schemas.microsoft.com/office/drawing/2014/main" id="{03FC08A2-F76D-B1A2-641D-ED185B076F3B}"/>
                  </a:ext>
                </a:extLst>
              </p:cNvPr>
              <p:cNvSpPr/>
              <p:nvPr/>
            </p:nvSpPr>
            <p:spPr>
              <a:xfrm>
                <a:off x="2607600" y="1333225"/>
                <a:ext cx="7425" cy="3725"/>
              </a:xfrm>
              <a:custGeom>
                <a:avLst/>
                <a:gdLst/>
                <a:ahLst/>
                <a:cxnLst/>
                <a:rect l="l" t="t" r="r" b="b"/>
                <a:pathLst>
                  <a:path w="297" h="149" extrusionOk="0">
                    <a:moveTo>
                      <a:pt x="296" y="0"/>
                    </a:moveTo>
                    <a:cubicBezTo>
                      <a:pt x="296" y="0"/>
                      <a:pt x="148" y="148"/>
                      <a:pt x="148" y="148"/>
                    </a:cubicBezTo>
                    <a:cubicBezTo>
                      <a:pt x="148" y="148"/>
                      <a:pt x="0" y="148"/>
                      <a:pt x="0" y="148"/>
                    </a:cubicBezTo>
                    <a:cubicBezTo>
                      <a:pt x="0" y="148"/>
                      <a:pt x="0" y="0"/>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9" name="Google Shape;1556;p33">
                <a:extLst>
                  <a:ext uri="{FF2B5EF4-FFF2-40B4-BE49-F238E27FC236}">
                    <a16:creationId xmlns:a16="http://schemas.microsoft.com/office/drawing/2014/main" id="{D95C8C51-9BFE-B3EF-498E-192559B3096A}"/>
                  </a:ext>
                </a:extLst>
              </p:cNvPr>
              <p:cNvSpPr/>
              <p:nvPr/>
            </p:nvSpPr>
            <p:spPr>
              <a:xfrm>
                <a:off x="2755575" y="1336925"/>
                <a:ext cx="7425" cy="3725"/>
              </a:xfrm>
              <a:custGeom>
                <a:avLst/>
                <a:gdLst/>
                <a:ahLst/>
                <a:cxnLst/>
                <a:rect l="l" t="t" r="r" b="b"/>
                <a:pathLst>
                  <a:path w="297" h="149" extrusionOk="0">
                    <a:moveTo>
                      <a:pt x="297" y="148"/>
                    </a:moveTo>
                    <a:cubicBezTo>
                      <a:pt x="297" y="148"/>
                      <a:pt x="149" y="148"/>
                      <a:pt x="149" y="148"/>
                    </a:cubicBezTo>
                    <a:cubicBezTo>
                      <a:pt x="149" y="148"/>
                      <a:pt x="149" y="0"/>
                      <a:pt x="1" y="0"/>
                    </a:cubicBezTo>
                    <a:cubicBezTo>
                      <a:pt x="149" y="0"/>
                      <a:pt x="297" y="0"/>
                      <a:pt x="297"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0" name="Google Shape;1557;p33">
                <a:extLst>
                  <a:ext uri="{FF2B5EF4-FFF2-40B4-BE49-F238E27FC236}">
                    <a16:creationId xmlns:a16="http://schemas.microsoft.com/office/drawing/2014/main" id="{C78A4692-A9D0-48E1-CF0F-A445B51D0EE3}"/>
                  </a:ext>
                </a:extLst>
              </p:cNvPr>
              <p:cNvSpPr/>
              <p:nvPr/>
            </p:nvSpPr>
            <p:spPr>
              <a:xfrm>
                <a:off x="2733375" y="1340625"/>
                <a:ext cx="3725" cy="3725"/>
              </a:xfrm>
              <a:custGeom>
                <a:avLst/>
                <a:gdLst/>
                <a:ahLst/>
                <a:cxnLst/>
                <a:rect l="l" t="t" r="r" b="b"/>
                <a:pathLst>
                  <a:path w="149" h="149" extrusionOk="0">
                    <a:moveTo>
                      <a:pt x="1" y="0"/>
                    </a:moveTo>
                    <a:cubicBezTo>
                      <a:pt x="1" y="0"/>
                      <a:pt x="149" y="0"/>
                      <a:pt x="149" y="148"/>
                    </a:cubicBezTo>
                    <a:cubicBezTo>
                      <a:pt x="149" y="0"/>
                      <a:pt x="149"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1" name="Google Shape;1558;p33">
                <a:extLst>
                  <a:ext uri="{FF2B5EF4-FFF2-40B4-BE49-F238E27FC236}">
                    <a16:creationId xmlns:a16="http://schemas.microsoft.com/office/drawing/2014/main" id="{855F823B-266D-25D9-73A0-2BDCA958B407}"/>
                  </a:ext>
                </a:extLst>
              </p:cNvPr>
              <p:cNvSpPr/>
              <p:nvPr/>
            </p:nvSpPr>
            <p:spPr>
              <a:xfrm>
                <a:off x="2496600" y="1336925"/>
                <a:ext cx="3725" cy="3725"/>
              </a:xfrm>
              <a:custGeom>
                <a:avLst/>
                <a:gdLst/>
                <a:ahLst/>
                <a:cxnLst/>
                <a:rect l="l" t="t" r="r" b="b"/>
                <a:pathLst>
                  <a:path w="149" h="149" extrusionOk="0">
                    <a:moveTo>
                      <a:pt x="1" y="0"/>
                    </a:moveTo>
                    <a:cubicBezTo>
                      <a:pt x="1" y="0"/>
                      <a:pt x="149" y="148"/>
                      <a:pt x="1" y="148"/>
                    </a:cubicBezTo>
                    <a:lnTo>
                      <a:pt x="1" y="148"/>
                    </a:lnTo>
                    <a:cubicBezTo>
                      <a:pt x="1" y="148"/>
                      <a:pt x="1" y="148"/>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2" name="Google Shape;1559;p33">
                <a:extLst>
                  <a:ext uri="{FF2B5EF4-FFF2-40B4-BE49-F238E27FC236}">
                    <a16:creationId xmlns:a16="http://schemas.microsoft.com/office/drawing/2014/main" id="{07EA27D8-466A-F0AA-35B4-DDB8C0499396}"/>
                  </a:ext>
                </a:extLst>
              </p:cNvPr>
              <p:cNvSpPr/>
              <p:nvPr/>
            </p:nvSpPr>
            <p:spPr>
              <a:xfrm>
                <a:off x="2759275" y="1344325"/>
                <a:ext cx="33325" cy="51825"/>
              </a:xfrm>
              <a:custGeom>
                <a:avLst/>
                <a:gdLst/>
                <a:ahLst/>
                <a:cxnLst/>
                <a:rect l="l" t="t" r="r" b="b"/>
                <a:pathLst>
                  <a:path w="1333" h="2073" extrusionOk="0">
                    <a:moveTo>
                      <a:pt x="1332" y="2072"/>
                    </a:moveTo>
                    <a:cubicBezTo>
                      <a:pt x="1037" y="2072"/>
                      <a:pt x="741" y="2072"/>
                      <a:pt x="445" y="2072"/>
                    </a:cubicBezTo>
                    <a:cubicBezTo>
                      <a:pt x="445" y="1924"/>
                      <a:pt x="445" y="1924"/>
                      <a:pt x="445" y="1924"/>
                    </a:cubicBezTo>
                    <a:cubicBezTo>
                      <a:pt x="741" y="1924"/>
                      <a:pt x="889" y="1776"/>
                      <a:pt x="1185" y="1924"/>
                    </a:cubicBezTo>
                    <a:cubicBezTo>
                      <a:pt x="1185" y="1924"/>
                      <a:pt x="1037" y="1776"/>
                      <a:pt x="1185" y="1776"/>
                    </a:cubicBezTo>
                    <a:cubicBezTo>
                      <a:pt x="1037" y="1776"/>
                      <a:pt x="1037" y="1628"/>
                      <a:pt x="1037" y="1480"/>
                    </a:cubicBezTo>
                    <a:cubicBezTo>
                      <a:pt x="741" y="888"/>
                      <a:pt x="297" y="444"/>
                      <a:pt x="1" y="0"/>
                    </a:cubicBezTo>
                    <a:cubicBezTo>
                      <a:pt x="149" y="0"/>
                      <a:pt x="149" y="0"/>
                      <a:pt x="149" y="0"/>
                    </a:cubicBezTo>
                    <a:cubicBezTo>
                      <a:pt x="593" y="592"/>
                      <a:pt x="889" y="1332"/>
                      <a:pt x="1332" y="1924"/>
                    </a:cubicBezTo>
                    <a:cubicBezTo>
                      <a:pt x="1332" y="1924"/>
                      <a:pt x="1332" y="1924"/>
                      <a:pt x="1332" y="2072"/>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3" name="Google Shape;1560;p33">
                <a:extLst>
                  <a:ext uri="{FF2B5EF4-FFF2-40B4-BE49-F238E27FC236}">
                    <a16:creationId xmlns:a16="http://schemas.microsoft.com/office/drawing/2014/main" id="{5F4025DF-30F2-9397-1AE1-784338868EFA}"/>
                  </a:ext>
                </a:extLst>
              </p:cNvPr>
              <p:cNvSpPr/>
              <p:nvPr/>
            </p:nvSpPr>
            <p:spPr>
              <a:xfrm>
                <a:off x="2544700" y="1340625"/>
                <a:ext cx="7425" cy="11125"/>
              </a:xfrm>
              <a:custGeom>
                <a:avLst/>
                <a:gdLst/>
                <a:ahLst/>
                <a:cxnLst/>
                <a:rect l="l" t="t" r="r" b="b"/>
                <a:pathLst>
                  <a:path w="297" h="445" extrusionOk="0">
                    <a:moveTo>
                      <a:pt x="148" y="148"/>
                    </a:moveTo>
                    <a:cubicBezTo>
                      <a:pt x="148" y="148"/>
                      <a:pt x="296" y="148"/>
                      <a:pt x="296" y="148"/>
                    </a:cubicBezTo>
                    <a:cubicBezTo>
                      <a:pt x="296" y="148"/>
                      <a:pt x="148" y="296"/>
                      <a:pt x="148" y="444"/>
                    </a:cubicBezTo>
                    <a:cubicBezTo>
                      <a:pt x="0" y="444"/>
                      <a:pt x="0" y="296"/>
                      <a:pt x="0" y="296"/>
                    </a:cubicBezTo>
                    <a:cubicBezTo>
                      <a:pt x="0" y="148"/>
                      <a:pt x="148" y="148"/>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4" name="Google Shape;1561;p33">
                <a:extLst>
                  <a:ext uri="{FF2B5EF4-FFF2-40B4-BE49-F238E27FC236}">
                    <a16:creationId xmlns:a16="http://schemas.microsoft.com/office/drawing/2014/main" id="{6044970E-A856-C8B3-67B7-0D174754E0F1}"/>
                  </a:ext>
                </a:extLst>
              </p:cNvPr>
              <p:cNvSpPr/>
              <p:nvPr/>
            </p:nvSpPr>
            <p:spPr>
              <a:xfrm>
                <a:off x="2674175" y="1344325"/>
                <a:ext cx="22225" cy="44425"/>
              </a:xfrm>
              <a:custGeom>
                <a:avLst/>
                <a:gdLst/>
                <a:ahLst/>
                <a:cxnLst/>
                <a:rect l="l" t="t" r="r" b="b"/>
                <a:pathLst>
                  <a:path w="889" h="1777" extrusionOk="0">
                    <a:moveTo>
                      <a:pt x="889" y="0"/>
                    </a:moveTo>
                    <a:cubicBezTo>
                      <a:pt x="593" y="592"/>
                      <a:pt x="297" y="1036"/>
                      <a:pt x="149" y="1628"/>
                    </a:cubicBezTo>
                    <a:cubicBezTo>
                      <a:pt x="1" y="1628"/>
                      <a:pt x="1" y="1776"/>
                      <a:pt x="1" y="1776"/>
                    </a:cubicBezTo>
                    <a:cubicBezTo>
                      <a:pt x="149" y="1184"/>
                      <a:pt x="445" y="592"/>
                      <a:pt x="741" y="0"/>
                    </a:cubicBezTo>
                    <a:cubicBezTo>
                      <a:pt x="741" y="0"/>
                      <a:pt x="741" y="0"/>
                      <a:pt x="889"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1562;p33">
                <a:extLst>
                  <a:ext uri="{FF2B5EF4-FFF2-40B4-BE49-F238E27FC236}">
                    <a16:creationId xmlns:a16="http://schemas.microsoft.com/office/drawing/2014/main" id="{828351F4-FBA4-2DEE-F9E0-519E7504D830}"/>
                  </a:ext>
                </a:extLst>
              </p:cNvPr>
              <p:cNvSpPr/>
              <p:nvPr/>
            </p:nvSpPr>
            <p:spPr>
              <a:xfrm>
                <a:off x="2548400" y="1344325"/>
                <a:ext cx="51825" cy="37025"/>
              </a:xfrm>
              <a:custGeom>
                <a:avLst/>
                <a:gdLst/>
                <a:ahLst/>
                <a:cxnLst/>
                <a:rect l="l" t="t" r="r" b="b"/>
                <a:pathLst>
                  <a:path w="2073" h="1481" extrusionOk="0">
                    <a:moveTo>
                      <a:pt x="2072" y="0"/>
                    </a:moveTo>
                    <a:cubicBezTo>
                      <a:pt x="1776" y="444"/>
                      <a:pt x="1628" y="888"/>
                      <a:pt x="1332" y="1480"/>
                    </a:cubicBezTo>
                    <a:cubicBezTo>
                      <a:pt x="888" y="1184"/>
                      <a:pt x="296" y="888"/>
                      <a:pt x="0" y="444"/>
                    </a:cubicBezTo>
                    <a:cubicBezTo>
                      <a:pt x="148" y="296"/>
                      <a:pt x="148" y="0"/>
                      <a:pt x="296" y="0"/>
                    </a:cubicBezTo>
                    <a:cubicBezTo>
                      <a:pt x="888" y="0"/>
                      <a:pt x="1480" y="0"/>
                      <a:pt x="2072"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6" name="Google Shape;1563;p33">
                <a:extLst>
                  <a:ext uri="{FF2B5EF4-FFF2-40B4-BE49-F238E27FC236}">
                    <a16:creationId xmlns:a16="http://schemas.microsoft.com/office/drawing/2014/main" id="{6C82B516-4F0D-1DBC-C202-4520852973EE}"/>
                  </a:ext>
                </a:extLst>
              </p:cNvPr>
              <p:cNvSpPr/>
              <p:nvPr/>
            </p:nvSpPr>
            <p:spPr>
              <a:xfrm>
                <a:off x="2663075" y="1344325"/>
                <a:ext cx="22225" cy="48125"/>
              </a:xfrm>
              <a:custGeom>
                <a:avLst/>
                <a:gdLst/>
                <a:ahLst/>
                <a:cxnLst/>
                <a:rect l="l" t="t" r="r" b="b"/>
                <a:pathLst>
                  <a:path w="889" h="1925" extrusionOk="0">
                    <a:moveTo>
                      <a:pt x="889" y="0"/>
                    </a:moveTo>
                    <a:cubicBezTo>
                      <a:pt x="889" y="148"/>
                      <a:pt x="889" y="296"/>
                      <a:pt x="741" y="444"/>
                    </a:cubicBezTo>
                    <a:cubicBezTo>
                      <a:pt x="593" y="888"/>
                      <a:pt x="445" y="1332"/>
                      <a:pt x="297" y="1776"/>
                    </a:cubicBezTo>
                    <a:cubicBezTo>
                      <a:pt x="149" y="1776"/>
                      <a:pt x="149" y="1924"/>
                      <a:pt x="1" y="1924"/>
                    </a:cubicBezTo>
                    <a:cubicBezTo>
                      <a:pt x="297" y="1332"/>
                      <a:pt x="593" y="592"/>
                      <a:pt x="889" y="0"/>
                    </a:cubicBezTo>
                    <a:lnTo>
                      <a:pt x="889" y="0"/>
                    </a:lnTo>
                    <a:lnTo>
                      <a:pt x="889" y="0"/>
                    </a:ln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7" name="Google Shape;1564;p33">
                <a:extLst>
                  <a:ext uri="{FF2B5EF4-FFF2-40B4-BE49-F238E27FC236}">
                    <a16:creationId xmlns:a16="http://schemas.microsoft.com/office/drawing/2014/main" id="{21FF28A3-481A-75C5-C786-58D2284A7792}"/>
                  </a:ext>
                </a:extLst>
              </p:cNvPr>
              <p:cNvSpPr/>
              <p:nvPr/>
            </p:nvSpPr>
            <p:spPr>
              <a:xfrm>
                <a:off x="2585400" y="1344325"/>
                <a:ext cx="22225" cy="40725"/>
              </a:xfrm>
              <a:custGeom>
                <a:avLst/>
                <a:gdLst/>
                <a:ahLst/>
                <a:cxnLst/>
                <a:rect l="l" t="t" r="r" b="b"/>
                <a:pathLst>
                  <a:path w="889" h="1629" extrusionOk="0">
                    <a:moveTo>
                      <a:pt x="888" y="0"/>
                    </a:moveTo>
                    <a:cubicBezTo>
                      <a:pt x="592" y="592"/>
                      <a:pt x="444" y="1036"/>
                      <a:pt x="148" y="1628"/>
                    </a:cubicBezTo>
                    <a:cubicBezTo>
                      <a:pt x="0" y="1628"/>
                      <a:pt x="0" y="1628"/>
                      <a:pt x="0" y="1480"/>
                    </a:cubicBezTo>
                    <a:cubicBezTo>
                      <a:pt x="148" y="1036"/>
                      <a:pt x="444" y="444"/>
                      <a:pt x="74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8" name="Google Shape;1565;p33">
                <a:extLst>
                  <a:ext uri="{FF2B5EF4-FFF2-40B4-BE49-F238E27FC236}">
                    <a16:creationId xmlns:a16="http://schemas.microsoft.com/office/drawing/2014/main" id="{03607B4B-A32B-8823-4CB5-2166921062EF}"/>
                  </a:ext>
                </a:extLst>
              </p:cNvPr>
              <p:cNvSpPr/>
              <p:nvPr/>
            </p:nvSpPr>
            <p:spPr>
              <a:xfrm>
                <a:off x="2592800" y="1344325"/>
                <a:ext cx="25925" cy="44425"/>
              </a:xfrm>
              <a:custGeom>
                <a:avLst/>
                <a:gdLst/>
                <a:ahLst/>
                <a:cxnLst/>
                <a:rect l="l" t="t" r="r" b="b"/>
                <a:pathLst>
                  <a:path w="1037" h="1777" extrusionOk="0">
                    <a:moveTo>
                      <a:pt x="740" y="0"/>
                    </a:moveTo>
                    <a:lnTo>
                      <a:pt x="1036" y="0"/>
                    </a:lnTo>
                    <a:cubicBezTo>
                      <a:pt x="888" y="592"/>
                      <a:pt x="592" y="1184"/>
                      <a:pt x="296" y="1776"/>
                    </a:cubicBezTo>
                    <a:cubicBezTo>
                      <a:pt x="148" y="1776"/>
                      <a:pt x="148" y="1628"/>
                      <a:pt x="0" y="1628"/>
                    </a:cubicBezTo>
                    <a:cubicBezTo>
                      <a:pt x="296" y="1036"/>
                      <a:pt x="444" y="592"/>
                      <a:pt x="74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9" name="Google Shape;1566;p33">
                <a:extLst>
                  <a:ext uri="{FF2B5EF4-FFF2-40B4-BE49-F238E27FC236}">
                    <a16:creationId xmlns:a16="http://schemas.microsoft.com/office/drawing/2014/main" id="{3E6353DB-4D18-4EB1-39BB-89B33EBAE5D7}"/>
                  </a:ext>
                </a:extLst>
              </p:cNvPr>
              <p:cNvSpPr/>
              <p:nvPr/>
            </p:nvSpPr>
            <p:spPr>
              <a:xfrm>
                <a:off x="2659375" y="1344325"/>
                <a:ext cx="22225" cy="48125"/>
              </a:xfrm>
              <a:custGeom>
                <a:avLst/>
                <a:gdLst/>
                <a:ahLst/>
                <a:cxnLst/>
                <a:rect l="l" t="t" r="r" b="b"/>
                <a:pathLst>
                  <a:path w="889" h="1925" extrusionOk="0">
                    <a:moveTo>
                      <a:pt x="889" y="0"/>
                    </a:moveTo>
                    <a:cubicBezTo>
                      <a:pt x="593" y="592"/>
                      <a:pt x="297" y="1184"/>
                      <a:pt x="149" y="1924"/>
                    </a:cubicBezTo>
                    <a:cubicBezTo>
                      <a:pt x="1" y="1924"/>
                      <a:pt x="1" y="1924"/>
                      <a:pt x="1" y="1924"/>
                    </a:cubicBezTo>
                    <a:cubicBezTo>
                      <a:pt x="149" y="1332"/>
                      <a:pt x="445" y="592"/>
                      <a:pt x="741" y="0"/>
                    </a:cubicBezTo>
                    <a:cubicBezTo>
                      <a:pt x="741" y="0"/>
                      <a:pt x="889" y="0"/>
                      <a:pt x="889"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0" name="Google Shape;1567;p33">
                <a:extLst>
                  <a:ext uri="{FF2B5EF4-FFF2-40B4-BE49-F238E27FC236}">
                    <a16:creationId xmlns:a16="http://schemas.microsoft.com/office/drawing/2014/main" id="{03B27F96-1080-049E-14C8-AB43E152FAAF}"/>
                  </a:ext>
                </a:extLst>
              </p:cNvPr>
              <p:cNvSpPr/>
              <p:nvPr/>
            </p:nvSpPr>
            <p:spPr>
              <a:xfrm>
                <a:off x="2603900" y="1344325"/>
                <a:ext cx="22225" cy="44425"/>
              </a:xfrm>
              <a:custGeom>
                <a:avLst/>
                <a:gdLst/>
                <a:ahLst/>
                <a:cxnLst/>
                <a:rect l="l" t="t" r="r" b="b"/>
                <a:pathLst>
                  <a:path w="889" h="1777" extrusionOk="0">
                    <a:moveTo>
                      <a:pt x="888" y="0"/>
                    </a:moveTo>
                    <a:cubicBezTo>
                      <a:pt x="592" y="592"/>
                      <a:pt x="296" y="1036"/>
                      <a:pt x="148" y="1628"/>
                    </a:cubicBezTo>
                    <a:cubicBezTo>
                      <a:pt x="148" y="1628"/>
                      <a:pt x="0" y="1776"/>
                      <a:pt x="0" y="1776"/>
                    </a:cubicBezTo>
                    <a:cubicBezTo>
                      <a:pt x="0" y="1628"/>
                      <a:pt x="0" y="1480"/>
                      <a:pt x="148" y="1332"/>
                    </a:cubicBezTo>
                    <a:cubicBezTo>
                      <a:pt x="296" y="888"/>
                      <a:pt x="592" y="444"/>
                      <a:pt x="740" y="0"/>
                    </a:cubicBezTo>
                    <a:lnTo>
                      <a:pt x="740" y="0"/>
                    </a:lnTo>
                    <a:lnTo>
                      <a:pt x="888" y="0"/>
                    </a:ln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1" name="Google Shape;1568;p33">
                <a:extLst>
                  <a:ext uri="{FF2B5EF4-FFF2-40B4-BE49-F238E27FC236}">
                    <a16:creationId xmlns:a16="http://schemas.microsoft.com/office/drawing/2014/main" id="{1CE9E622-6284-1899-80CC-65D855FA49F8}"/>
                  </a:ext>
                </a:extLst>
              </p:cNvPr>
              <p:cNvSpPr/>
              <p:nvPr/>
            </p:nvSpPr>
            <p:spPr>
              <a:xfrm>
                <a:off x="2607600" y="1344325"/>
                <a:ext cx="66600" cy="51825"/>
              </a:xfrm>
              <a:custGeom>
                <a:avLst/>
                <a:gdLst/>
                <a:ahLst/>
                <a:cxnLst/>
                <a:rect l="l" t="t" r="r" b="b"/>
                <a:pathLst>
                  <a:path w="2664" h="2073" extrusionOk="0">
                    <a:moveTo>
                      <a:pt x="888" y="0"/>
                    </a:moveTo>
                    <a:cubicBezTo>
                      <a:pt x="1480" y="0"/>
                      <a:pt x="2072" y="0"/>
                      <a:pt x="2664" y="0"/>
                    </a:cubicBezTo>
                    <a:cubicBezTo>
                      <a:pt x="2368" y="740"/>
                      <a:pt x="2220" y="1332"/>
                      <a:pt x="1924" y="1924"/>
                    </a:cubicBezTo>
                    <a:cubicBezTo>
                      <a:pt x="1184" y="2072"/>
                      <a:pt x="444" y="2072"/>
                      <a:pt x="0" y="1776"/>
                    </a:cubicBezTo>
                    <a:cubicBezTo>
                      <a:pt x="296" y="1184"/>
                      <a:pt x="592" y="592"/>
                      <a:pt x="88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1569;p33">
                <a:extLst>
                  <a:ext uri="{FF2B5EF4-FFF2-40B4-BE49-F238E27FC236}">
                    <a16:creationId xmlns:a16="http://schemas.microsoft.com/office/drawing/2014/main" id="{D43DECAB-AA49-A85D-084B-3CB09A4F64BC}"/>
                  </a:ext>
                </a:extLst>
              </p:cNvPr>
              <p:cNvSpPr/>
              <p:nvPr/>
            </p:nvSpPr>
            <p:spPr>
              <a:xfrm>
                <a:off x="2533600" y="1344325"/>
                <a:ext cx="7425" cy="7425"/>
              </a:xfrm>
              <a:custGeom>
                <a:avLst/>
                <a:gdLst/>
                <a:ahLst/>
                <a:cxnLst/>
                <a:rect l="l" t="t" r="r" b="b"/>
                <a:pathLst>
                  <a:path w="297" h="297" extrusionOk="0">
                    <a:moveTo>
                      <a:pt x="148" y="0"/>
                    </a:moveTo>
                    <a:cubicBezTo>
                      <a:pt x="148" y="0"/>
                      <a:pt x="296" y="148"/>
                      <a:pt x="296" y="148"/>
                    </a:cubicBezTo>
                    <a:cubicBezTo>
                      <a:pt x="148" y="148"/>
                      <a:pt x="148" y="296"/>
                      <a:pt x="148" y="296"/>
                    </a:cubicBezTo>
                    <a:cubicBezTo>
                      <a:pt x="0" y="148"/>
                      <a:pt x="148" y="148"/>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3" name="Google Shape;1570;p33">
                <a:extLst>
                  <a:ext uri="{FF2B5EF4-FFF2-40B4-BE49-F238E27FC236}">
                    <a16:creationId xmlns:a16="http://schemas.microsoft.com/office/drawing/2014/main" id="{8DFD76B7-279F-A9D7-DA5C-1384E0ABFE9D}"/>
                  </a:ext>
                </a:extLst>
              </p:cNvPr>
              <p:cNvSpPr/>
              <p:nvPr/>
            </p:nvSpPr>
            <p:spPr>
              <a:xfrm>
                <a:off x="2492900" y="1348025"/>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1571;p33">
                <a:extLst>
                  <a:ext uri="{FF2B5EF4-FFF2-40B4-BE49-F238E27FC236}">
                    <a16:creationId xmlns:a16="http://schemas.microsoft.com/office/drawing/2014/main" id="{E1B4C1C2-7161-147B-9C65-62A3D54F9F7E}"/>
                  </a:ext>
                </a:extLst>
              </p:cNvPr>
              <p:cNvSpPr/>
              <p:nvPr/>
            </p:nvSpPr>
            <p:spPr>
              <a:xfrm>
                <a:off x="2467000" y="1351725"/>
                <a:ext cx="25925" cy="33325"/>
              </a:xfrm>
              <a:custGeom>
                <a:avLst/>
                <a:gdLst/>
                <a:ahLst/>
                <a:cxnLst/>
                <a:rect l="l" t="t" r="r" b="b"/>
                <a:pathLst>
                  <a:path w="1037" h="1333" extrusionOk="0">
                    <a:moveTo>
                      <a:pt x="889" y="0"/>
                    </a:moveTo>
                    <a:lnTo>
                      <a:pt x="1037" y="0"/>
                    </a:lnTo>
                    <a:cubicBezTo>
                      <a:pt x="593" y="444"/>
                      <a:pt x="445" y="1036"/>
                      <a:pt x="1" y="1332"/>
                    </a:cubicBezTo>
                    <a:cubicBezTo>
                      <a:pt x="1" y="1036"/>
                      <a:pt x="297" y="888"/>
                      <a:pt x="445" y="740"/>
                    </a:cubicBezTo>
                    <a:cubicBezTo>
                      <a:pt x="593" y="444"/>
                      <a:pt x="741" y="148"/>
                      <a:pt x="889"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1572;p33">
                <a:extLst>
                  <a:ext uri="{FF2B5EF4-FFF2-40B4-BE49-F238E27FC236}">
                    <a16:creationId xmlns:a16="http://schemas.microsoft.com/office/drawing/2014/main" id="{850067B4-9734-8001-1D09-484A9EA7C9AF}"/>
                  </a:ext>
                </a:extLst>
              </p:cNvPr>
              <p:cNvSpPr/>
              <p:nvPr/>
            </p:nvSpPr>
            <p:spPr>
              <a:xfrm>
                <a:off x="2537300" y="1351725"/>
                <a:ext cx="3725" cy="3725"/>
              </a:xfrm>
              <a:custGeom>
                <a:avLst/>
                <a:gdLst/>
                <a:ahLst/>
                <a:cxnLst/>
                <a:rect l="l" t="t" r="r" b="b"/>
                <a:pathLst>
                  <a:path w="149" h="149" extrusionOk="0">
                    <a:moveTo>
                      <a:pt x="148" y="0"/>
                    </a:moveTo>
                    <a:lnTo>
                      <a:pt x="148" y="0"/>
                    </a:lnTo>
                    <a:cubicBezTo>
                      <a:pt x="148" y="148"/>
                      <a:pt x="0" y="148"/>
                      <a:pt x="0" y="148"/>
                    </a:cubicBezTo>
                    <a:cubicBezTo>
                      <a:pt x="0" y="0"/>
                      <a:pt x="0"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6" name="Google Shape;1573;p33">
                <a:extLst>
                  <a:ext uri="{FF2B5EF4-FFF2-40B4-BE49-F238E27FC236}">
                    <a16:creationId xmlns:a16="http://schemas.microsoft.com/office/drawing/2014/main" id="{63BDB0D3-2D69-B978-1011-69D776349E0A}"/>
                  </a:ext>
                </a:extLst>
              </p:cNvPr>
              <p:cNvSpPr/>
              <p:nvPr/>
            </p:nvSpPr>
            <p:spPr>
              <a:xfrm>
                <a:off x="2518800" y="1355425"/>
                <a:ext cx="7425" cy="7425"/>
              </a:xfrm>
              <a:custGeom>
                <a:avLst/>
                <a:gdLst/>
                <a:ahLst/>
                <a:cxnLst/>
                <a:rect l="l" t="t" r="r" b="b"/>
                <a:pathLst>
                  <a:path w="297" h="297" extrusionOk="0">
                    <a:moveTo>
                      <a:pt x="296" y="0"/>
                    </a:moveTo>
                    <a:cubicBezTo>
                      <a:pt x="296" y="0"/>
                      <a:pt x="296" y="0"/>
                      <a:pt x="296" y="0"/>
                    </a:cubicBezTo>
                    <a:cubicBezTo>
                      <a:pt x="296" y="148"/>
                      <a:pt x="148" y="296"/>
                      <a:pt x="0" y="296"/>
                    </a:cubicBezTo>
                    <a:cubicBezTo>
                      <a:pt x="148" y="148"/>
                      <a:pt x="296" y="148"/>
                      <a:pt x="296"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7" name="Google Shape;1574;p33">
                <a:extLst>
                  <a:ext uri="{FF2B5EF4-FFF2-40B4-BE49-F238E27FC236}">
                    <a16:creationId xmlns:a16="http://schemas.microsoft.com/office/drawing/2014/main" id="{37AC0311-752A-B0AA-664B-94D8ED2B5F51}"/>
                  </a:ext>
                </a:extLst>
              </p:cNvPr>
              <p:cNvSpPr/>
              <p:nvPr/>
            </p:nvSpPr>
            <p:spPr>
              <a:xfrm>
                <a:off x="2541000" y="1355425"/>
                <a:ext cx="3725" cy="3725"/>
              </a:xfrm>
              <a:custGeom>
                <a:avLst/>
                <a:gdLst/>
                <a:ahLst/>
                <a:cxnLst/>
                <a:rect l="l" t="t" r="r" b="b"/>
                <a:pathLst>
                  <a:path w="149" h="149" extrusionOk="0">
                    <a:moveTo>
                      <a:pt x="0" y="0"/>
                    </a:moveTo>
                    <a:cubicBezTo>
                      <a:pt x="0" y="0"/>
                      <a:pt x="148" y="148"/>
                      <a:pt x="148" y="148"/>
                    </a:cubicBezTo>
                    <a:cubicBezTo>
                      <a:pt x="0" y="148"/>
                      <a:pt x="0" y="148"/>
                      <a:pt x="0" y="148"/>
                    </a:cubicBezTo>
                    <a:cubicBezTo>
                      <a:pt x="0" y="148"/>
                      <a:pt x="0" y="148"/>
                      <a:pt x="0" y="148"/>
                    </a:cubicBezTo>
                    <a:cubicBezTo>
                      <a:pt x="0" y="148"/>
                      <a:pt x="0" y="148"/>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8" name="Google Shape;1575;p33">
                <a:extLst>
                  <a:ext uri="{FF2B5EF4-FFF2-40B4-BE49-F238E27FC236}">
                    <a16:creationId xmlns:a16="http://schemas.microsoft.com/office/drawing/2014/main" id="{C132E937-112B-87BD-A47F-3CD12BC4D16B}"/>
                  </a:ext>
                </a:extLst>
              </p:cNvPr>
              <p:cNvSpPr/>
              <p:nvPr/>
            </p:nvSpPr>
            <p:spPr>
              <a:xfrm>
                <a:off x="2744475" y="1362825"/>
                <a:ext cx="3725" cy="7425"/>
              </a:xfrm>
              <a:custGeom>
                <a:avLst/>
                <a:gdLst/>
                <a:ahLst/>
                <a:cxnLst/>
                <a:rect l="l" t="t" r="r" b="b"/>
                <a:pathLst>
                  <a:path w="149" h="297" extrusionOk="0">
                    <a:moveTo>
                      <a:pt x="1" y="0"/>
                    </a:moveTo>
                    <a:cubicBezTo>
                      <a:pt x="1" y="0"/>
                      <a:pt x="149" y="148"/>
                      <a:pt x="149" y="296"/>
                    </a:cubicBezTo>
                    <a:cubicBezTo>
                      <a:pt x="1" y="296"/>
                      <a:pt x="1" y="148"/>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9" name="Google Shape;1576;p33">
                <a:extLst>
                  <a:ext uri="{FF2B5EF4-FFF2-40B4-BE49-F238E27FC236}">
                    <a16:creationId xmlns:a16="http://schemas.microsoft.com/office/drawing/2014/main" id="{09BB2808-FFA9-E480-2175-CB5CE866E307}"/>
                  </a:ext>
                </a:extLst>
              </p:cNvPr>
              <p:cNvSpPr/>
              <p:nvPr/>
            </p:nvSpPr>
            <p:spPr>
              <a:xfrm>
                <a:off x="2526200" y="1359125"/>
                <a:ext cx="7425" cy="3725"/>
              </a:xfrm>
              <a:custGeom>
                <a:avLst/>
                <a:gdLst/>
                <a:ahLst/>
                <a:cxnLst/>
                <a:rect l="l" t="t" r="r" b="b"/>
                <a:pathLst>
                  <a:path w="297" h="149" extrusionOk="0">
                    <a:moveTo>
                      <a:pt x="148" y="0"/>
                    </a:moveTo>
                    <a:cubicBezTo>
                      <a:pt x="148" y="0"/>
                      <a:pt x="148" y="148"/>
                      <a:pt x="296" y="148"/>
                    </a:cubicBezTo>
                    <a:cubicBezTo>
                      <a:pt x="296" y="148"/>
                      <a:pt x="148" y="148"/>
                      <a:pt x="0" y="148"/>
                    </a:cubicBezTo>
                    <a:cubicBezTo>
                      <a:pt x="0" y="148"/>
                      <a:pt x="148" y="148"/>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0" name="Google Shape;1577;p33">
                <a:extLst>
                  <a:ext uri="{FF2B5EF4-FFF2-40B4-BE49-F238E27FC236}">
                    <a16:creationId xmlns:a16="http://schemas.microsoft.com/office/drawing/2014/main" id="{A992729B-ED87-0066-DBC6-0FF64DC98BE3}"/>
                  </a:ext>
                </a:extLst>
              </p:cNvPr>
              <p:cNvSpPr/>
              <p:nvPr/>
            </p:nvSpPr>
            <p:spPr>
              <a:xfrm>
                <a:off x="2544700" y="1359125"/>
                <a:ext cx="3725" cy="7425"/>
              </a:xfrm>
              <a:custGeom>
                <a:avLst/>
                <a:gdLst/>
                <a:ahLst/>
                <a:cxnLst/>
                <a:rect l="l" t="t" r="r" b="b"/>
                <a:pathLst>
                  <a:path w="149" h="297" extrusionOk="0">
                    <a:moveTo>
                      <a:pt x="148" y="148"/>
                    </a:moveTo>
                    <a:cubicBezTo>
                      <a:pt x="148" y="148"/>
                      <a:pt x="0" y="296"/>
                      <a:pt x="0" y="296"/>
                    </a:cubicBezTo>
                    <a:cubicBezTo>
                      <a:pt x="0" y="296"/>
                      <a:pt x="0" y="296"/>
                      <a:pt x="0" y="148"/>
                    </a:cubicBezTo>
                    <a:cubicBezTo>
                      <a:pt x="0" y="148"/>
                      <a:pt x="148" y="0"/>
                      <a:pt x="148"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1" name="Google Shape;1578;p33">
                <a:extLst>
                  <a:ext uri="{FF2B5EF4-FFF2-40B4-BE49-F238E27FC236}">
                    <a16:creationId xmlns:a16="http://schemas.microsoft.com/office/drawing/2014/main" id="{C7C05290-4691-DC5A-7AD9-1CABE9E5E93B}"/>
                  </a:ext>
                </a:extLst>
              </p:cNvPr>
              <p:cNvSpPr/>
              <p:nvPr/>
            </p:nvSpPr>
            <p:spPr>
              <a:xfrm>
                <a:off x="2548400" y="1366525"/>
                <a:ext cx="29625" cy="25925"/>
              </a:xfrm>
              <a:custGeom>
                <a:avLst/>
                <a:gdLst/>
                <a:ahLst/>
                <a:cxnLst/>
                <a:rect l="l" t="t" r="r" b="b"/>
                <a:pathLst>
                  <a:path w="1185" h="1037" extrusionOk="0">
                    <a:moveTo>
                      <a:pt x="1184" y="740"/>
                    </a:moveTo>
                    <a:cubicBezTo>
                      <a:pt x="1184" y="740"/>
                      <a:pt x="1184" y="888"/>
                      <a:pt x="1184" y="1036"/>
                    </a:cubicBezTo>
                    <a:cubicBezTo>
                      <a:pt x="740" y="740"/>
                      <a:pt x="296" y="444"/>
                      <a:pt x="0" y="148"/>
                    </a:cubicBezTo>
                    <a:cubicBezTo>
                      <a:pt x="0" y="148"/>
                      <a:pt x="0" y="0"/>
                      <a:pt x="0" y="0"/>
                    </a:cubicBezTo>
                    <a:cubicBezTo>
                      <a:pt x="444" y="296"/>
                      <a:pt x="740" y="592"/>
                      <a:pt x="1184" y="74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1579;p33">
                <a:extLst>
                  <a:ext uri="{FF2B5EF4-FFF2-40B4-BE49-F238E27FC236}">
                    <a16:creationId xmlns:a16="http://schemas.microsoft.com/office/drawing/2014/main" id="{840616E4-B082-A793-7A75-C5ACCBB8D0D0}"/>
                  </a:ext>
                </a:extLst>
              </p:cNvPr>
              <p:cNvSpPr/>
              <p:nvPr/>
            </p:nvSpPr>
            <p:spPr>
              <a:xfrm>
                <a:off x="2518800" y="1370225"/>
                <a:ext cx="33325" cy="14825"/>
              </a:xfrm>
              <a:custGeom>
                <a:avLst/>
                <a:gdLst/>
                <a:ahLst/>
                <a:cxnLst/>
                <a:rect l="l" t="t" r="r" b="b"/>
                <a:pathLst>
                  <a:path w="1333" h="593" extrusionOk="0">
                    <a:moveTo>
                      <a:pt x="1332" y="592"/>
                    </a:moveTo>
                    <a:cubicBezTo>
                      <a:pt x="888" y="444"/>
                      <a:pt x="592" y="444"/>
                      <a:pt x="0" y="444"/>
                    </a:cubicBezTo>
                    <a:cubicBezTo>
                      <a:pt x="148" y="296"/>
                      <a:pt x="148" y="0"/>
                      <a:pt x="296" y="0"/>
                    </a:cubicBezTo>
                    <a:cubicBezTo>
                      <a:pt x="296" y="0"/>
                      <a:pt x="592" y="0"/>
                      <a:pt x="740" y="0"/>
                    </a:cubicBezTo>
                    <a:cubicBezTo>
                      <a:pt x="888" y="0"/>
                      <a:pt x="888" y="148"/>
                      <a:pt x="1036" y="296"/>
                    </a:cubicBezTo>
                    <a:cubicBezTo>
                      <a:pt x="1184" y="444"/>
                      <a:pt x="1332" y="444"/>
                      <a:pt x="1332" y="592"/>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1580;p33">
                <a:extLst>
                  <a:ext uri="{FF2B5EF4-FFF2-40B4-BE49-F238E27FC236}">
                    <a16:creationId xmlns:a16="http://schemas.microsoft.com/office/drawing/2014/main" id="{1CDB22F1-3F22-BDBA-14E0-345EE01D9826}"/>
                  </a:ext>
                </a:extLst>
              </p:cNvPr>
              <p:cNvSpPr/>
              <p:nvPr/>
            </p:nvSpPr>
            <p:spPr>
              <a:xfrm>
                <a:off x="2700075" y="1370225"/>
                <a:ext cx="3725" cy="7425"/>
              </a:xfrm>
              <a:custGeom>
                <a:avLst/>
                <a:gdLst/>
                <a:ahLst/>
                <a:cxnLst/>
                <a:rect l="l" t="t" r="r" b="b"/>
                <a:pathLst>
                  <a:path w="149" h="297" extrusionOk="0">
                    <a:moveTo>
                      <a:pt x="1" y="0"/>
                    </a:moveTo>
                    <a:cubicBezTo>
                      <a:pt x="1" y="0"/>
                      <a:pt x="149" y="148"/>
                      <a:pt x="149" y="296"/>
                    </a:cubicBezTo>
                    <a:cubicBezTo>
                      <a:pt x="149" y="296"/>
                      <a:pt x="1" y="148"/>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1581;p33">
                <a:extLst>
                  <a:ext uri="{FF2B5EF4-FFF2-40B4-BE49-F238E27FC236}">
                    <a16:creationId xmlns:a16="http://schemas.microsoft.com/office/drawing/2014/main" id="{847E0E78-FAE2-29C5-FDEC-A8C143ABA035}"/>
                  </a:ext>
                </a:extLst>
              </p:cNvPr>
              <p:cNvSpPr/>
              <p:nvPr/>
            </p:nvSpPr>
            <p:spPr>
              <a:xfrm>
                <a:off x="2500300" y="1370225"/>
                <a:ext cx="11125" cy="11125"/>
              </a:xfrm>
              <a:custGeom>
                <a:avLst/>
                <a:gdLst/>
                <a:ahLst/>
                <a:cxnLst/>
                <a:rect l="l" t="t" r="r" b="b"/>
                <a:pathLst>
                  <a:path w="445" h="445" extrusionOk="0">
                    <a:moveTo>
                      <a:pt x="444" y="0"/>
                    </a:moveTo>
                    <a:cubicBezTo>
                      <a:pt x="444" y="148"/>
                      <a:pt x="296" y="296"/>
                      <a:pt x="148" y="444"/>
                    </a:cubicBezTo>
                    <a:lnTo>
                      <a:pt x="1" y="444"/>
                    </a:lnTo>
                    <a:cubicBezTo>
                      <a:pt x="148" y="296"/>
                      <a:pt x="148" y="0"/>
                      <a:pt x="444"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5" name="Google Shape;1582;p33">
                <a:extLst>
                  <a:ext uri="{FF2B5EF4-FFF2-40B4-BE49-F238E27FC236}">
                    <a16:creationId xmlns:a16="http://schemas.microsoft.com/office/drawing/2014/main" id="{C46F2C54-3D9F-2AE3-F93E-A1C3D22E2864}"/>
                  </a:ext>
                </a:extLst>
              </p:cNvPr>
              <p:cNvSpPr/>
              <p:nvPr/>
            </p:nvSpPr>
            <p:spPr>
              <a:xfrm>
                <a:off x="2507700" y="1370225"/>
                <a:ext cx="11125" cy="11125"/>
              </a:xfrm>
              <a:custGeom>
                <a:avLst/>
                <a:gdLst/>
                <a:ahLst/>
                <a:cxnLst/>
                <a:rect l="l" t="t" r="r" b="b"/>
                <a:pathLst>
                  <a:path w="445" h="445" extrusionOk="0">
                    <a:moveTo>
                      <a:pt x="444" y="0"/>
                    </a:moveTo>
                    <a:cubicBezTo>
                      <a:pt x="444" y="0"/>
                      <a:pt x="296" y="148"/>
                      <a:pt x="296" y="296"/>
                    </a:cubicBezTo>
                    <a:cubicBezTo>
                      <a:pt x="148" y="296"/>
                      <a:pt x="148" y="444"/>
                      <a:pt x="0" y="444"/>
                    </a:cubicBezTo>
                    <a:cubicBezTo>
                      <a:pt x="148" y="296"/>
                      <a:pt x="148" y="148"/>
                      <a:pt x="296" y="0"/>
                    </a:cubicBezTo>
                    <a:lnTo>
                      <a:pt x="444" y="0"/>
                    </a:ln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6" name="Google Shape;1583;p33">
                <a:extLst>
                  <a:ext uri="{FF2B5EF4-FFF2-40B4-BE49-F238E27FC236}">
                    <a16:creationId xmlns:a16="http://schemas.microsoft.com/office/drawing/2014/main" id="{25C3411B-2EEC-6B1E-DF5E-D22D6868B004}"/>
                  </a:ext>
                </a:extLst>
              </p:cNvPr>
              <p:cNvSpPr/>
              <p:nvPr/>
            </p:nvSpPr>
            <p:spPr>
              <a:xfrm>
                <a:off x="2511400" y="1370225"/>
                <a:ext cx="11125" cy="11125"/>
              </a:xfrm>
              <a:custGeom>
                <a:avLst/>
                <a:gdLst/>
                <a:ahLst/>
                <a:cxnLst/>
                <a:rect l="l" t="t" r="r" b="b"/>
                <a:pathLst>
                  <a:path w="445" h="445" extrusionOk="0">
                    <a:moveTo>
                      <a:pt x="444" y="0"/>
                    </a:moveTo>
                    <a:cubicBezTo>
                      <a:pt x="444" y="0"/>
                      <a:pt x="296" y="148"/>
                      <a:pt x="296" y="296"/>
                    </a:cubicBezTo>
                    <a:cubicBezTo>
                      <a:pt x="296" y="296"/>
                      <a:pt x="148" y="444"/>
                      <a:pt x="0" y="444"/>
                    </a:cubicBezTo>
                    <a:cubicBezTo>
                      <a:pt x="148" y="296"/>
                      <a:pt x="296" y="148"/>
                      <a:pt x="296"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1584;p33">
                <a:extLst>
                  <a:ext uri="{FF2B5EF4-FFF2-40B4-BE49-F238E27FC236}">
                    <a16:creationId xmlns:a16="http://schemas.microsoft.com/office/drawing/2014/main" id="{83D1FB07-3650-CE69-363F-68112F9E6AC9}"/>
                  </a:ext>
                </a:extLst>
              </p:cNvPr>
              <p:cNvSpPr/>
              <p:nvPr/>
            </p:nvSpPr>
            <p:spPr>
              <a:xfrm>
                <a:off x="2696375" y="1373925"/>
                <a:ext cx="7425" cy="7425"/>
              </a:xfrm>
              <a:custGeom>
                <a:avLst/>
                <a:gdLst/>
                <a:ahLst/>
                <a:cxnLst/>
                <a:rect l="l" t="t" r="r" b="b"/>
                <a:pathLst>
                  <a:path w="297" h="297" extrusionOk="0">
                    <a:moveTo>
                      <a:pt x="149" y="0"/>
                    </a:moveTo>
                    <a:cubicBezTo>
                      <a:pt x="149" y="0"/>
                      <a:pt x="149" y="148"/>
                      <a:pt x="297" y="296"/>
                    </a:cubicBezTo>
                    <a:cubicBezTo>
                      <a:pt x="297" y="296"/>
                      <a:pt x="149" y="296"/>
                      <a:pt x="149" y="296"/>
                    </a:cubicBezTo>
                    <a:lnTo>
                      <a:pt x="1" y="148"/>
                    </a:lnTo>
                    <a:cubicBezTo>
                      <a:pt x="1" y="148"/>
                      <a:pt x="149" y="148"/>
                      <a:pt x="149"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1585;p33">
                <a:extLst>
                  <a:ext uri="{FF2B5EF4-FFF2-40B4-BE49-F238E27FC236}">
                    <a16:creationId xmlns:a16="http://schemas.microsoft.com/office/drawing/2014/main" id="{EB01AC63-A32D-BD1B-CB25-2BB386D9B28A}"/>
                  </a:ext>
                </a:extLst>
              </p:cNvPr>
              <p:cNvSpPr/>
              <p:nvPr/>
            </p:nvSpPr>
            <p:spPr>
              <a:xfrm>
                <a:off x="2674175" y="1381325"/>
                <a:ext cx="22225" cy="18525"/>
              </a:xfrm>
              <a:custGeom>
                <a:avLst/>
                <a:gdLst/>
                <a:ahLst/>
                <a:cxnLst/>
                <a:rect l="l" t="t" r="r" b="b"/>
                <a:pathLst>
                  <a:path w="889" h="741" extrusionOk="0">
                    <a:moveTo>
                      <a:pt x="889" y="148"/>
                    </a:moveTo>
                    <a:cubicBezTo>
                      <a:pt x="741" y="444"/>
                      <a:pt x="445" y="592"/>
                      <a:pt x="1" y="740"/>
                    </a:cubicBezTo>
                    <a:cubicBezTo>
                      <a:pt x="149" y="296"/>
                      <a:pt x="593" y="296"/>
                      <a:pt x="741" y="0"/>
                    </a:cubicBezTo>
                    <a:cubicBezTo>
                      <a:pt x="889" y="0"/>
                      <a:pt x="889" y="148"/>
                      <a:pt x="889"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1586;p33">
                <a:extLst>
                  <a:ext uri="{FF2B5EF4-FFF2-40B4-BE49-F238E27FC236}">
                    <a16:creationId xmlns:a16="http://schemas.microsoft.com/office/drawing/2014/main" id="{F15785BD-45A4-C0A7-6A6B-8219B47D7A86}"/>
                  </a:ext>
                </a:extLst>
              </p:cNvPr>
              <p:cNvSpPr/>
              <p:nvPr/>
            </p:nvSpPr>
            <p:spPr>
              <a:xfrm>
                <a:off x="2578000" y="1385025"/>
                <a:ext cx="18525" cy="14825"/>
              </a:xfrm>
              <a:custGeom>
                <a:avLst/>
                <a:gdLst/>
                <a:ahLst/>
                <a:cxnLst/>
                <a:rect l="l" t="t" r="r" b="b"/>
                <a:pathLst>
                  <a:path w="741" h="593" extrusionOk="0">
                    <a:moveTo>
                      <a:pt x="740" y="296"/>
                    </a:moveTo>
                    <a:cubicBezTo>
                      <a:pt x="740" y="444"/>
                      <a:pt x="740" y="444"/>
                      <a:pt x="740" y="592"/>
                    </a:cubicBezTo>
                    <a:cubicBezTo>
                      <a:pt x="444" y="444"/>
                      <a:pt x="296" y="444"/>
                      <a:pt x="0" y="296"/>
                    </a:cubicBezTo>
                    <a:cubicBezTo>
                      <a:pt x="0" y="148"/>
                      <a:pt x="148" y="148"/>
                      <a:pt x="148" y="0"/>
                    </a:cubicBezTo>
                    <a:cubicBezTo>
                      <a:pt x="444" y="148"/>
                      <a:pt x="592" y="296"/>
                      <a:pt x="740" y="296"/>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1587;p33">
                <a:extLst>
                  <a:ext uri="{FF2B5EF4-FFF2-40B4-BE49-F238E27FC236}">
                    <a16:creationId xmlns:a16="http://schemas.microsoft.com/office/drawing/2014/main" id="{D802D678-4BA4-50A1-FF68-77325E66C861}"/>
                  </a:ext>
                </a:extLst>
              </p:cNvPr>
              <p:cNvSpPr/>
              <p:nvPr/>
            </p:nvSpPr>
            <p:spPr>
              <a:xfrm>
                <a:off x="2696375" y="1388725"/>
                <a:ext cx="11125" cy="7425"/>
              </a:xfrm>
              <a:custGeom>
                <a:avLst/>
                <a:gdLst/>
                <a:ahLst/>
                <a:cxnLst/>
                <a:rect l="l" t="t" r="r" b="b"/>
                <a:pathLst>
                  <a:path w="445" h="297" extrusionOk="0">
                    <a:moveTo>
                      <a:pt x="297" y="0"/>
                    </a:moveTo>
                    <a:cubicBezTo>
                      <a:pt x="297" y="0"/>
                      <a:pt x="297" y="148"/>
                      <a:pt x="445" y="296"/>
                    </a:cubicBezTo>
                    <a:lnTo>
                      <a:pt x="1" y="296"/>
                    </a:lnTo>
                    <a:cubicBezTo>
                      <a:pt x="149" y="148"/>
                      <a:pt x="149" y="0"/>
                      <a:pt x="297"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1588;p33">
                <a:extLst>
                  <a:ext uri="{FF2B5EF4-FFF2-40B4-BE49-F238E27FC236}">
                    <a16:creationId xmlns:a16="http://schemas.microsoft.com/office/drawing/2014/main" id="{7C946C6F-80F5-2B88-BFF9-162A55EABDC8}"/>
                  </a:ext>
                </a:extLst>
              </p:cNvPr>
              <p:cNvSpPr/>
              <p:nvPr/>
            </p:nvSpPr>
            <p:spPr>
              <a:xfrm>
                <a:off x="2474400" y="1388725"/>
                <a:ext cx="7425" cy="3725"/>
              </a:xfrm>
              <a:custGeom>
                <a:avLst/>
                <a:gdLst/>
                <a:ahLst/>
                <a:cxnLst/>
                <a:rect l="l" t="t" r="r" b="b"/>
                <a:pathLst>
                  <a:path w="297" h="149" extrusionOk="0">
                    <a:moveTo>
                      <a:pt x="297" y="0"/>
                    </a:moveTo>
                    <a:cubicBezTo>
                      <a:pt x="297" y="0"/>
                      <a:pt x="149" y="148"/>
                      <a:pt x="1" y="148"/>
                    </a:cubicBezTo>
                    <a:cubicBezTo>
                      <a:pt x="1" y="148"/>
                      <a:pt x="149" y="0"/>
                      <a:pt x="297"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1589;p33">
                <a:extLst>
                  <a:ext uri="{FF2B5EF4-FFF2-40B4-BE49-F238E27FC236}">
                    <a16:creationId xmlns:a16="http://schemas.microsoft.com/office/drawing/2014/main" id="{EE07120D-4915-94E2-6BAD-E3B578FFB9F6}"/>
                  </a:ext>
                </a:extLst>
              </p:cNvPr>
              <p:cNvSpPr/>
              <p:nvPr/>
            </p:nvSpPr>
            <p:spPr>
              <a:xfrm>
                <a:off x="2481800" y="1388725"/>
                <a:ext cx="7425" cy="3725"/>
              </a:xfrm>
              <a:custGeom>
                <a:avLst/>
                <a:gdLst/>
                <a:ahLst/>
                <a:cxnLst/>
                <a:rect l="l" t="t" r="r" b="b"/>
                <a:pathLst>
                  <a:path w="297" h="149" extrusionOk="0">
                    <a:moveTo>
                      <a:pt x="297" y="0"/>
                    </a:moveTo>
                    <a:cubicBezTo>
                      <a:pt x="297" y="0"/>
                      <a:pt x="149" y="148"/>
                      <a:pt x="1" y="148"/>
                    </a:cubicBezTo>
                    <a:cubicBezTo>
                      <a:pt x="1" y="148"/>
                      <a:pt x="149" y="0"/>
                      <a:pt x="297"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1590;p33">
                <a:extLst>
                  <a:ext uri="{FF2B5EF4-FFF2-40B4-BE49-F238E27FC236}">
                    <a16:creationId xmlns:a16="http://schemas.microsoft.com/office/drawing/2014/main" id="{4FAB25C0-F892-5B54-DCFA-EEE726AFA2B1}"/>
                  </a:ext>
                </a:extLst>
              </p:cNvPr>
              <p:cNvSpPr/>
              <p:nvPr/>
            </p:nvSpPr>
            <p:spPr>
              <a:xfrm>
                <a:off x="2489200" y="1388725"/>
                <a:ext cx="7425" cy="3725"/>
              </a:xfrm>
              <a:custGeom>
                <a:avLst/>
                <a:gdLst/>
                <a:ahLst/>
                <a:cxnLst/>
                <a:rect l="l" t="t" r="r" b="b"/>
                <a:pathLst>
                  <a:path w="297" h="149" extrusionOk="0">
                    <a:moveTo>
                      <a:pt x="297" y="0"/>
                    </a:moveTo>
                    <a:cubicBezTo>
                      <a:pt x="297" y="0"/>
                      <a:pt x="149" y="148"/>
                      <a:pt x="1" y="148"/>
                    </a:cubicBezTo>
                    <a:cubicBezTo>
                      <a:pt x="1" y="148"/>
                      <a:pt x="149" y="0"/>
                      <a:pt x="297"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1591;p33">
                <a:extLst>
                  <a:ext uri="{FF2B5EF4-FFF2-40B4-BE49-F238E27FC236}">
                    <a16:creationId xmlns:a16="http://schemas.microsoft.com/office/drawing/2014/main" id="{FFA2FB21-C2FB-D6A6-24B8-0B1C7EFCCE1D}"/>
                  </a:ext>
                </a:extLst>
              </p:cNvPr>
              <p:cNvSpPr/>
              <p:nvPr/>
            </p:nvSpPr>
            <p:spPr>
              <a:xfrm>
                <a:off x="2496600" y="1385025"/>
                <a:ext cx="7425" cy="7425"/>
              </a:xfrm>
              <a:custGeom>
                <a:avLst/>
                <a:gdLst/>
                <a:ahLst/>
                <a:cxnLst/>
                <a:rect l="l" t="t" r="r" b="b"/>
                <a:pathLst>
                  <a:path w="297" h="297" extrusionOk="0">
                    <a:moveTo>
                      <a:pt x="296" y="148"/>
                    </a:moveTo>
                    <a:cubicBezTo>
                      <a:pt x="149" y="148"/>
                      <a:pt x="149" y="296"/>
                      <a:pt x="1" y="296"/>
                    </a:cubicBezTo>
                    <a:cubicBezTo>
                      <a:pt x="1" y="296"/>
                      <a:pt x="149" y="0"/>
                      <a:pt x="296"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1592;p33">
                <a:extLst>
                  <a:ext uri="{FF2B5EF4-FFF2-40B4-BE49-F238E27FC236}">
                    <a16:creationId xmlns:a16="http://schemas.microsoft.com/office/drawing/2014/main" id="{B04508DC-6227-607D-18CE-50E89974F08B}"/>
                  </a:ext>
                </a:extLst>
              </p:cNvPr>
              <p:cNvSpPr/>
              <p:nvPr/>
            </p:nvSpPr>
            <p:spPr>
              <a:xfrm>
                <a:off x="2707475" y="1388725"/>
                <a:ext cx="3725" cy="7425"/>
              </a:xfrm>
              <a:custGeom>
                <a:avLst/>
                <a:gdLst/>
                <a:ahLst/>
                <a:cxnLst/>
                <a:rect l="l" t="t" r="r" b="b"/>
                <a:pathLst>
                  <a:path w="149" h="297" extrusionOk="0">
                    <a:moveTo>
                      <a:pt x="1" y="0"/>
                    </a:moveTo>
                    <a:cubicBezTo>
                      <a:pt x="1" y="0"/>
                      <a:pt x="149" y="148"/>
                      <a:pt x="149" y="296"/>
                    </a:cubicBezTo>
                    <a:cubicBezTo>
                      <a:pt x="1" y="296"/>
                      <a:pt x="1" y="148"/>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1593;p33">
                <a:extLst>
                  <a:ext uri="{FF2B5EF4-FFF2-40B4-BE49-F238E27FC236}">
                    <a16:creationId xmlns:a16="http://schemas.microsoft.com/office/drawing/2014/main" id="{53B59029-2D9F-6A8A-8AF5-061AE96A2393}"/>
                  </a:ext>
                </a:extLst>
              </p:cNvPr>
              <p:cNvSpPr/>
              <p:nvPr/>
            </p:nvSpPr>
            <p:spPr>
              <a:xfrm>
                <a:off x="2711175" y="1388725"/>
                <a:ext cx="3725" cy="7425"/>
              </a:xfrm>
              <a:custGeom>
                <a:avLst/>
                <a:gdLst/>
                <a:ahLst/>
                <a:cxnLst/>
                <a:rect l="l" t="t" r="r" b="b"/>
                <a:pathLst>
                  <a:path w="149" h="297" extrusionOk="0">
                    <a:moveTo>
                      <a:pt x="1" y="0"/>
                    </a:moveTo>
                    <a:lnTo>
                      <a:pt x="149" y="0"/>
                    </a:lnTo>
                    <a:cubicBezTo>
                      <a:pt x="149" y="148"/>
                      <a:pt x="149" y="148"/>
                      <a:pt x="149" y="296"/>
                    </a:cubicBezTo>
                    <a:cubicBezTo>
                      <a:pt x="149" y="296"/>
                      <a:pt x="1" y="148"/>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1594;p33">
                <a:extLst>
                  <a:ext uri="{FF2B5EF4-FFF2-40B4-BE49-F238E27FC236}">
                    <a16:creationId xmlns:a16="http://schemas.microsoft.com/office/drawing/2014/main" id="{F8922E89-F96C-704D-142F-F7D1A3258FDB}"/>
                  </a:ext>
                </a:extLst>
              </p:cNvPr>
              <p:cNvSpPr/>
              <p:nvPr/>
            </p:nvSpPr>
            <p:spPr>
              <a:xfrm>
                <a:off x="2722275" y="1392425"/>
                <a:ext cx="3725" cy="3725"/>
              </a:xfrm>
              <a:custGeom>
                <a:avLst/>
                <a:gdLst/>
                <a:ahLst/>
                <a:cxnLst/>
                <a:rect l="l" t="t" r="r" b="b"/>
                <a:pathLst>
                  <a:path w="149" h="149" extrusionOk="0">
                    <a:moveTo>
                      <a:pt x="1" y="0"/>
                    </a:moveTo>
                    <a:lnTo>
                      <a:pt x="149" y="0"/>
                    </a:lnTo>
                    <a:cubicBezTo>
                      <a:pt x="149" y="0"/>
                      <a:pt x="149" y="148"/>
                      <a:pt x="149" y="148"/>
                    </a:cubicBezTo>
                    <a:lnTo>
                      <a:pt x="1" y="148"/>
                    </a:lnTo>
                    <a:cubicBezTo>
                      <a:pt x="1" y="148"/>
                      <a:pt x="1"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1595;p33">
                <a:extLst>
                  <a:ext uri="{FF2B5EF4-FFF2-40B4-BE49-F238E27FC236}">
                    <a16:creationId xmlns:a16="http://schemas.microsoft.com/office/drawing/2014/main" id="{673E92BC-B3CF-EB5C-210B-50B7551674D8}"/>
                  </a:ext>
                </a:extLst>
              </p:cNvPr>
              <p:cNvSpPr/>
              <p:nvPr/>
            </p:nvSpPr>
            <p:spPr>
              <a:xfrm>
                <a:off x="2725975" y="1392425"/>
                <a:ext cx="7425" cy="3725"/>
              </a:xfrm>
              <a:custGeom>
                <a:avLst/>
                <a:gdLst/>
                <a:ahLst/>
                <a:cxnLst/>
                <a:rect l="l" t="t" r="r" b="b"/>
                <a:pathLst>
                  <a:path w="297" h="149" extrusionOk="0">
                    <a:moveTo>
                      <a:pt x="1" y="0"/>
                    </a:moveTo>
                    <a:lnTo>
                      <a:pt x="149" y="0"/>
                    </a:lnTo>
                    <a:cubicBezTo>
                      <a:pt x="149" y="0"/>
                      <a:pt x="149" y="0"/>
                      <a:pt x="297" y="148"/>
                    </a:cubicBezTo>
                    <a:cubicBezTo>
                      <a:pt x="149" y="148"/>
                      <a:pt x="149"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1596;p33">
                <a:extLst>
                  <a:ext uri="{FF2B5EF4-FFF2-40B4-BE49-F238E27FC236}">
                    <a16:creationId xmlns:a16="http://schemas.microsoft.com/office/drawing/2014/main" id="{E3034D76-ED69-44AD-67C3-0E11C227E5EA}"/>
                  </a:ext>
                </a:extLst>
              </p:cNvPr>
              <p:cNvSpPr/>
              <p:nvPr/>
            </p:nvSpPr>
            <p:spPr>
              <a:xfrm>
                <a:off x="2511400" y="1388725"/>
                <a:ext cx="55525" cy="3725"/>
              </a:xfrm>
              <a:custGeom>
                <a:avLst/>
                <a:gdLst/>
                <a:ahLst/>
                <a:cxnLst/>
                <a:rect l="l" t="t" r="r" b="b"/>
                <a:pathLst>
                  <a:path w="2221" h="149" extrusionOk="0">
                    <a:moveTo>
                      <a:pt x="2220" y="148"/>
                    </a:moveTo>
                    <a:cubicBezTo>
                      <a:pt x="1628" y="148"/>
                      <a:pt x="740" y="148"/>
                      <a:pt x="0" y="148"/>
                    </a:cubicBezTo>
                    <a:cubicBezTo>
                      <a:pt x="148" y="0"/>
                      <a:pt x="444" y="0"/>
                      <a:pt x="740" y="0"/>
                    </a:cubicBezTo>
                    <a:cubicBezTo>
                      <a:pt x="1184" y="0"/>
                      <a:pt x="1628" y="148"/>
                      <a:pt x="1924" y="0"/>
                    </a:cubicBezTo>
                    <a:cubicBezTo>
                      <a:pt x="2072" y="0"/>
                      <a:pt x="2072" y="148"/>
                      <a:pt x="2220"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1597;p33">
                <a:extLst>
                  <a:ext uri="{FF2B5EF4-FFF2-40B4-BE49-F238E27FC236}">
                    <a16:creationId xmlns:a16="http://schemas.microsoft.com/office/drawing/2014/main" id="{9D7AFD39-241E-B4D9-E0F9-E542FC5F16CC}"/>
                  </a:ext>
                </a:extLst>
              </p:cNvPr>
              <p:cNvSpPr/>
              <p:nvPr/>
            </p:nvSpPr>
            <p:spPr>
              <a:xfrm>
                <a:off x="2733375" y="1392425"/>
                <a:ext cx="22225" cy="3725"/>
              </a:xfrm>
              <a:custGeom>
                <a:avLst/>
                <a:gdLst/>
                <a:ahLst/>
                <a:cxnLst/>
                <a:rect l="l" t="t" r="r" b="b"/>
                <a:pathLst>
                  <a:path w="889" h="149" extrusionOk="0">
                    <a:moveTo>
                      <a:pt x="1" y="0"/>
                    </a:moveTo>
                    <a:cubicBezTo>
                      <a:pt x="297" y="0"/>
                      <a:pt x="593" y="0"/>
                      <a:pt x="741" y="0"/>
                    </a:cubicBezTo>
                    <a:cubicBezTo>
                      <a:pt x="741" y="0"/>
                      <a:pt x="741" y="0"/>
                      <a:pt x="889" y="148"/>
                    </a:cubicBezTo>
                    <a:lnTo>
                      <a:pt x="149" y="148"/>
                    </a:lnTo>
                    <a:cubicBezTo>
                      <a:pt x="149" y="148"/>
                      <a:pt x="149"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1598;p33">
                <a:extLst>
                  <a:ext uri="{FF2B5EF4-FFF2-40B4-BE49-F238E27FC236}">
                    <a16:creationId xmlns:a16="http://schemas.microsoft.com/office/drawing/2014/main" id="{E7C747E0-7126-C938-36C1-F8C7CC8AB288}"/>
                  </a:ext>
                </a:extLst>
              </p:cNvPr>
              <p:cNvSpPr/>
              <p:nvPr/>
            </p:nvSpPr>
            <p:spPr>
              <a:xfrm>
                <a:off x="2504000" y="1388725"/>
                <a:ext cx="7425" cy="3725"/>
              </a:xfrm>
              <a:custGeom>
                <a:avLst/>
                <a:gdLst/>
                <a:ahLst/>
                <a:cxnLst/>
                <a:rect l="l" t="t" r="r" b="b"/>
                <a:pathLst>
                  <a:path w="297" h="149" extrusionOk="0">
                    <a:moveTo>
                      <a:pt x="296" y="0"/>
                    </a:moveTo>
                    <a:cubicBezTo>
                      <a:pt x="296" y="148"/>
                      <a:pt x="148" y="148"/>
                      <a:pt x="0" y="148"/>
                    </a:cubicBezTo>
                    <a:cubicBezTo>
                      <a:pt x="0" y="148"/>
                      <a:pt x="148" y="0"/>
                      <a:pt x="296"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1599;p33">
                <a:extLst>
                  <a:ext uri="{FF2B5EF4-FFF2-40B4-BE49-F238E27FC236}">
                    <a16:creationId xmlns:a16="http://schemas.microsoft.com/office/drawing/2014/main" id="{048DECDB-F151-BB9B-7AF3-7E637349A9B5}"/>
                  </a:ext>
                </a:extLst>
              </p:cNvPr>
              <p:cNvSpPr/>
              <p:nvPr/>
            </p:nvSpPr>
            <p:spPr>
              <a:xfrm>
                <a:off x="2755575" y="1392425"/>
                <a:ext cx="3725" cy="3725"/>
              </a:xfrm>
              <a:custGeom>
                <a:avLst/>
                <a:gdLst/>
                <a:ahLst/>
                <a:cxnLst/>
                <a:rect l="l" t="t" r="r" b="b"/>
                <a:pathLst>
                  <a:path w="149" h="149" extrusionOk="0">
                    <a:moveTo>
                      <a:pt x="1" y="0"/>
                    </a:moveTo>
                    <a:lnTo>
                      <a:pt x="149" y="0"/>
                    </a:lnTo>
                    <a:lnTo>
                      <a:pt x="149" y="148"/>
                    </a:lnTo>
                    <a:lnTo>
                      <a:pt x="1" y="148"/>
                    </a:lnTo>
                    <a:cubicBezTo>
                      <a:pt x="1" y="148"/>
                      <a:pt x="1"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1600;p33">
                <a:extLst>
                  <a:ext uri="{FF2B5EF4-FFF2-40B4-BE49-F238E27FC236}">
                    <a16:creationId xmlns:a16="http://schemas.microsoft.com/office/drawing/2014/main" id="{64D09009-7BB7-16FD-4973-B7FB3B28CFE7}"/>
                  </a:ext>
                </a:extLst>
              </p:cNvPr>
              <p:cNvSpPr/>
              <p:nvPr/>
            </p:nvSpPr>
            <p:spPr>
              <a:xfrm>
                <a:off x="2762975" y="1392425"/>
                <a:ext cx="3725" cy="3725"/>
              </a:xfrm>
              <a:custGeom>
                <a:avLst/>
                <a:gdLst/>
                <a:ahLst/>
                <a:cxnLst/>
                <a:rect l="l" t="t" r="r" b="b"/>
                <a:pathLst>
                  <a:path w="149" h="149" extrusionOk="0">
                    <a:moveTo>
                      <a:pt x="1" y="0"/>
                    </a:moveTo>
                    <a:lnTo>
                      <a:pt x="149" y="0"/>
                    </a:lnTo>
                    <a:lnTo>
                      <a:pt x="149" y="148"/>
                    </a:lnTo>
                    <a:lnTo>
                      <a:pt x="1" y="148"/>
                    </a:lnTo>
                    <a:cubicBezTo>
                      <a:pt x="1" y="148"/>
                      <a:pt x="1"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1601;p33">
                <a:extLst>
                  <a:ext uri="{FF2B5EF4-FFF2-40B4-BE49-F238E27FC236}">
                    <a16:creationId xmlns:a16="http://schemas.microsoft.com/office/drawing/2014/main" id="{63A60D1D-7B44-E5F9-DE44-7726301ABDCB}"/>
                  </a:ext>
                </a:extLst>
              </p:cNvPr>
              <p:cNvSpPr/>
              <p:nvPr/>
            </p:nvSpPr>
            <p:spPr>
              <a:xfrm>
                <a:off x="2666775" y="1392425"/>
                <a:ext cx="7425" cy="7425"/>
              </a:xfrm>
              <a:custGeom>
                <a:avLst/>
                <a:gdLst/>
                <a:ahLst/>
                <a:cxnLst/>
                <a:rect l="l" t="t" r="r" b="b"/>
                <a:pathLst>
                  <a:path w="297" h="297" extrusionOk="0">
                    <a:moveTo>
                      <a:pt x="297" y="0"/>
                    </a:moveTo>
                    <a:lnTo>
                      <a:pt x="149" y="296"/>
                    </a:lnTo>
                    <a:cubicBezTo>
                      <a:pt x="149" y="296"/>
                      <a:pt x="1" y="296"/>
                      <a:pt x="1" y="296"/>
                    </a:cubicBezTo>
                    <a:cubicBezTo>
                      <a:pt x="1" y="148"/>
                      <a:pt x="149" y="0"/>
                      <a:pt x="297"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1602;p33">
                <a:extLst>
                  <a:ext uri="{FF2B5EF4-FFF2-40B4-BE49-F238E27FC236}">
                    <a16:creationId xmlns:a16="http://schemas.microsoft.com/office/drawing/2014/main" id="{E7F01216-C406-2C77-B936-14CCEBE8747C}"/>
                  </a:ext>
                </a:extLst>
              </p:cNvPr>
              <p:cNvSpPr/>
              <p:nvPr/>
            </p:nvSpPr>
            <p:spPr>
              <a:xfrm>
                <a:off x="2596500" y="1392425"/>
                <a:ext cx="3725" cy="7425"/>
              </a:xfrm>
              <a:custGeom>
                <a:avLst/>
                <a:gdLst/>
                <a:ahLst/>
                <a:cxnLst/>
                <a:rect l="l" t="t" r="r" b="b"/>
                <a:pathLst>
                  <a:path w="149" h="297" extrusionOk="0">
                    <a:moveTo>
                      <a:pt x="148" y="148"/>
                    </a:moveTo>
                    <a:cubicBezTo>
                      <a:pt x="148" y="148"/>
                      <a:pt x="148" y="296"/>
                      <a:pt x="148" y="296"/>
                    </a:cubicBezTo>
                    <a:cubicBezTo>
                      <a:pt x="0" y="296"/>
                      <a:pt x="0" y="296"/>
                      <a:pt x="0" y="296"/>
                    </a:cubicBezTo>
                    <a:cubicBezTo>
                      <a:pt x="0" y="148"/>
                      <a:pt x="0" y="0"/>
                      <a:pt x="148"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1603;p33">
                <a:extLst>
                  <a:ext uri="{FF2B5EF4-FFF2-40B4-BE49-F238E27FC236}">
                    <a16:creationId xmlns:a16="http://schemas.microsoft.com/office/drawing/2014/main" id="{50EC7C7A-5865-6BAD-637B-6B96A88F034C}"/>
                  </a:ext>
                </a:extLst>
              </p:cNvPr>
              <p:cNvSpPr/>
              <p:nvPr/>
            </p:nvSpPr>
            <p:spPr>
              <a:xfrm>
                <a:off x="2444800" y="1392425"/>
                <a:ext cx="7425" cy="7425"/>
              </a:xfrm>
              <a:custGeom>
                <a:avLst/>
                <a:gdLst/>
                <a:ahLst/>
                <a:cxnLst/>
                <a:rect l="l" t="t" r="r" b="b"/>
                <a:pathLst>
                  <a:path w="297" h="297" extrusionOk="0">
                    <a:moveTo>
                      <a:pt x="297" y="296"/>
                    </a:moveTo>
                    <a:cubicBezTo>
                      <a:pt x="149" y="296"/>
                      <a:pt x="1" y="148"/>
                      <a:pt x="1" y="0"/>
                    </a:cubicBezTo>
                    <a:cubicBezTo>
                      <a:pt x="149" y="0"/>
                      <a:pt x="149" y="148"/>
                      <a:pt x="297" y="296"/>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1604;p33">
                <a:extLst>
                  <a:ext uri="{FF2B5EF4-FFF2-40B4-BE49-F238E27FC236}">
                    <a16:creationId xmlns:a16="http://schemas.microsoft.com/office/drawing/2014/main" id="{A1C933EE-09D3-6C72-3706-6A5B699A80C3}"/>
                  </a:ext>
                </a:extLst>
              </p:cNvPr>
              <p:cNvSpPr/>
              <p:nvPr/>
            </p:nvSpPr>
            <p:spPr>
              <a:xfrm>
                <a:off x="2600200" y="1396125"/>
                <a:ext cx="11125" cy="7400"/>
              </a:xfrm>
              <a:custGeom>
                <a:avLst/>
                <a:gdLst/>
                <a:ahLst/>
                <a:cxnLst/>
                <a:rect l="l" t="t" r="r" b="b"/>
                <a:pathLst>
                  <a:path w="445" h="296" extrusionOk="0">
                    <a:moveTo>
                      <a:pt x="444" y="0"/>
                    </a:moveTo>
                    <a:cubicBezTo>
                      <a:pt x="444" y="0"/>
                      <a:pt x="444" y="148"/>
                      <a:pt x="444" y="296"/>
                    </a:cubicBezTo>
                    <a:cubicBezTo>
                      <a:pt x="296" y="148"/>
                      <a:pt x="148" y="148"/>
                      <a:pt x="0" y="148"/>
                    </a:cubicBezTo>
                    <a:cubicBezTo>
                      <a:pt x="148" y="148"/>
                      <a:pt x="148" y="0"/>
                      <a:pt x="148" y="0"/>
                    </a:cubicBezTo>
                    <a:cubicBezTo>
                      <a:pt x="296" y="0"/>
                      <a:pt x="296" y="0"/>
                      <a:pt x="444"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1605;p33">
                <a:extLst>
                  <a:ext uri="{FF2B5EF4-FFF2-40B4-BE49-F238E27FC236}">
                    <a16:creationId xmlns:a16="http://schemas.microsoft.com/office/drawing/2014/main" id="{673A7F75-29AB-9B70-4101-92A71BFE3AD4}"/>
                  </a:ext>
                </a:extLst>
              </p:cNvPr>
              <p:cNvSpPr/>
              <p:nvPr/>
            </p:nvSpPr>
            <p:spPr>
              <a:xfrm>
                <a:off x="2799975" y="1392425"/>
                <a:ext cx="11125" cy="14800"/>
              </a:xfrm>
              <a:custGeom>
                <a:avLst/>
                <a:gdLst/>
                <a:ahLst/>
                <a:cxnLst/>
                <a:rect l="l" t="t" r="r" b="b"/>
                <a:pathLst>
                  <a:path w="445" h="592" extrusionOk="0">
                    <a:moveTo>
                      <a:pt x="444" y="296"/>
                    </a:moveTo>
                    <a:cubicBezTo>
                      <a:pt x="296" y="444"/>
                      <a:pt x="296" y="592"/>
                      <a:pt x="148" y="592"/>
                    </a:cubicBezTo>
                    <a:cubicBezTo>
                      <a:pt x="0" y="444"/>
                      <a:pt x="296" y="0"/>
                      <a:pt x="444" y="296"/>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1606;p33">
                <a:extLst>
                  <a:ext uri="{FF2B5EF4-FFF2-40B4-BE49-F238E27FC236}">
                    <a16:creationId xmlns:a16="http://schemas.microsoft.com/office/drawing/2014/main" id="{D8442026-99DD-3344-02E6-CD5C29A10C6F}"/>
                  </a:ext>
                </a:extLst>
              </p:cNvPr>
              <p:cNvSpPr/>
              <p:nvPr/>
            </p:nvSpPr>
            <p:spPr>
              <a:xfrm>
                <a:off x="2615000" y="1396125"/>
                <a:ext cx="25" cy="7400"/>
              </a:xfrm>
              <a:custGeom>
                <a:avLst/>
                <a:gdLst/>
                <a:ahLst/>
                <a:cxnLst/>
                <a:rect l="l" t="t" r="r" b="b"/>
                <a:pathLst>
                  <a:path w="1" h="296" extrusionOk="0">
                    <a:moveTo>
                      <a:pt x="0" y="0"/>
                    </a:moveTo>
                    <a:lnTo>
                      <a:pt x="0" y="0"/>
                    </a:lnTo>
                    <a:cubicBezTo>
                      <a:pt x="0" y="148"/>
                      <a:pt x="0" y="296"/>
                      <a:pt x="0" y="296"/>
                    </a:cubicBezTo>
                    <a:cubicBezTo>
                      <a:pt x="0" y="148"/>
                      <a:pt x="0" y="148"/>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1607;p33">
                <a:extLst>
                  <a:ext uri="{FF2B5EF4-FFF2-40B4-BE49-F238E27FC236}">
                    <a16:creationId xmlns:a16="http://schemas.microsoft.com/office/drawing/2014/main" id="{E525DFC6-6C6E-F6C6-3E0D-CC9E7EFEE01B}"/>
                  </a:ext>
                </a:extLst>
              </p:cNvPr>
              <p:cNvSpPr/>
              <p:nvPr/>
            </p:nvSpPr>
            <p:spPr>
              <a:xfrm>
                <a:off x="2437400" y="1396125"/>
                <a:ext cx="14825" cy="7400"/>
              </a:xfrm>
              <a:custGeom>
                <a:avLst/>
                <a:gdLst/>
                <a:ahLst/>
                <a:cxnLst/>
                <a:rect l="l" t="t" r="r" b="b"/>
                <a:pathLst>
                  <a:path w="593" h="296" extrusionOk="0">
                    <a:moveTo>
                      <a:pt x="149" y="0"/>
                    </a:moveTo>
                    <a:cubicBezTo>
                      <a:pt x="297" y="148"/>
                      <a:pt x="297" y="296"/>
                      <a:pt x="593" y="296"/>
                    </a:cubicBezTo>
                    <a:cubicBezTo>
                      <a:pt x="445" y="296"/>
                      <a:pt x="297" y="296"/>
                      <a:pt x="297" y="296"/>
                    </a:cubicBezTo>
                    <a:cubicBezTo>
                      <a:pt x="149" y="296"/>
                      <a:pt x="1" y="148"/>
                      <a:pt x="149"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1608;p33">
                <a:extLst>
                  <a:ext uri="{FF2B5EF4-FFF2-40B4-BE49-F238E27FC236}">
                    <a16:creationId xmlns:a16="http://schemas.microsoft.com/office/drawing/2014/main" id="{D214206F-8B83-A92D-4A1D-A45FB35B47CA}"/>
                  </a:ext>
                </a:extLst>
              </p:cNvPr>
              <p:cNvSpPr/>
              <p:nvPr/>
            </p:nvSpPr>
            <p:spPr>
              <a:xfrm>
                <a:off x="2655675" y="1399825"/>
                <a:ext cx="3725" cy="3700"/>
              </a:xfrm>
              <a:custGeom>
                <a:avLst/>
                <a:gdLst/>
                <a:ahLst/>
                <a:cxnLst/>
                <a:rect l="l" t="t" r="r" b="b"/>
                <a:pathLst>
                  <a:path w="149" h="148" extrusionOk="0">
                    <a:moveTo>
                      <a:pt x="1" y="0"/>
                    </a:moveTo>
                    <a:cubicBezTo>
                      <a:pt x="1" y="0"/>
                      <a:pt x="149" y="0"/>
                      <a:pt x="1" y="148"/>
                    </a:cubicBezTo>
                    <a:cubicBezTo>
                      <a:pt x="1" y="148"/>
                      <a:pt x="1" y="148"/>
                      <a:pt x="1" y="148"/>
                    </a:cubicBezTo>
                    <a:cubicBezTo>
                      <a:pt x="1" y="0"/>
                      <a:pt x="1"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1609;p33">
                <a:extLst>
                  <a:ext uri="{FF2B5EF4-FFF2-40B4-BE49-F238E27FC236}">
                    <a16:creationId xmlns:a16="http://schemas.microsoft.com/office/drawing/2014/main" id="{70CAC1CC-BD9D-FB3A-FCC3-360F69FA9738}"/>
                  </a:ext>
                </a:extLst>
              </p:cNvPr>
              <p:cNvSpPr/>
              <p:nvPr/>
            </p:nvSpPr>
            <p:spPr>
              <a:xfrm>
                <a:off x="2622400" y="1399825"/>
                <a:ext cx="29600" cy="7400"/>
              </a:xfrm>
              <a:custGeom>
                <a:avLst/>
                <a:gdLst/>
                <a:ahLst/>
                <a:cxnLst/>
                <a:rect l="l" t="t" r="r" b="b"/>
                <a:pathLst>
                  <a:path w="1184" h="296" extrusionOk="0">
                    <a:moveTo>
                      <a:pt x="0" y="0"/>
                    </a:moveTo>
                    <a:cubicBezTo>
                      <a:pt x="296" y="0"/>
                      <a:pt x="740" y="0"/>
                      <a:pt x="1184" y="0"/>
                    </a:cubicBezTo>
                    <a:cubicBezTo>
                      <a:pt x="1184" y="0"/>
                      <a:pt x="1184" y="148"/>
                      <a:pt x="1184" y="148"/>
                    </a:cubicBezTo>
                    <a:cubicBezTo>
                      <a:pt x="740" y="148"/>
                      <a:pt x="296" y="296"/>
                      <a:pt x="0" y="148"/>
                    </a:cubicBezTo>
                    <a:cubicBezTo>
                      <a:pt x="0" y="148"/>
                      <a:pt x="0" y="0"/>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1610;p33">
                <a:extLst>
                  <a:ext uri="{FF2B5EF4-FFF2-40B4-BE49-F238E27FC236}">
                    <a16:creationId xmlns:a16="http://schemas.microsoft.com/office/drawing/2014/main" id="{0691786F-1D86-7FCE-384C-15EFAFDE71F7}"/>
                  </a:ext>
                </a:extLst>
              </p:cNvPr>
              <p:cNvSpPr/>
              <p:nvPr/>
            </p:nvSpPr>
            <p:spPr>
              <a:xfrm>
                <a:off x="2578000" y="1399825"/>
                <a:ext cx="3725" cy="3700"/>
              </a:xfrm>
              <a:custGeom>
                <a:avLst/>
                <a:gdLst/>
                <a:ahLst/>
                <a:cxnLst/>
                <a:rect l="l" t="t" r="r" b="b"/>
                <a:pathLst>
                  <a:path w="149" h="148" extrusionOk="0">
                    <a:moveTo>
                      <a:pt x="0" y="0"/>
                    </a:moveTo>
                    <a:cubicBezTo>
                      <a:pt x="0" y="0"/>
                      <a:pt x="148" y="0"/>
                      <a:pt x="148" y="148"/>
                    </a:cubicBezTo>
                    <a:cubicBezTo>
                      <a:pt x="148" y="148"/>
                      <a:pt x="148" y="148"/>
                      <a:pt x="148" y="148"/>
                    </a:cubicBezTo>
                    <a:cubicBezTo>
                      <a:pt x="0" y="148"/>
                      <a:pt x="0" y="0"/>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1611;p33">
                <a:extLst>
                  <a:ext uri="{FF2B5EF4-FFF2-40B4-BE49-F238E27FC236}">
                    <a16:creationId xmlns:a16="http://schemas.microsoft.com/office/drawing/2014/main" id="{09B7D336-545A-2CB2-146D-788956ED0108}"/>
                  </a:ext>
                </a:extLst>
              </p:cNvPr>
              <p:cNvSpPr/>
              <p:nvPr/>
            </p:nvSpPr>
            <p:spPr>
              <a:xfrm>
                <a:off x="2581700" y="1403500"/>
                <a:ext cx="7425" cy="7425"/>
              </a:xfrm>
              <a:custGeom>
                <a:avLst/>
                <a:gdLst/>
                <a:ahLst/>
                <a:cxnLst/>
                <a:rect l="l" t="t" r="r" b="b"/>
                <a:pathLst>
                  <a:path w="297" h="297" extrusionOk="0">
                    <a:moveTo>
                      <a:pt x="148" y="1"/>
                    </a:moveTo>
                    <a:cubicBezTo>
                      <a:pt x="148" y="1"/>
                      <a:pt x="148" y="149"/>
                      <a:pt x="296" y="149"/>
                    </a:cubicBezTo>
                    <a:cubicBezTo>
                      <a:pt x="296" y="149"/>
                      <a:pt x="148" y="149"/>
                      <a:pt x="148" y="297"/>
                    </a:cubicBezTo>
                    <a:cubicBezTo>
                      <a:pt x="0" y="149"/>
                      <a:pt x="0" y="149"/>
                      <a:pt x="0" y="149"/>
                    </a:cubicBezTo>
                    <a:cubicBezTo>
                      <a:pt x="0" y="149"/>
                      <a:pt x="0"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1612;p33">
                <a:extLst>
                  <a:ext uri="{FF2B5EF4-FFF2-40B4-BE49-F238E27FC236}">
                    <a16:creationId xmlns:a16="http://schemas.microsoft.com/office/drawing/2014/main" id="{B873F283-7BC7-A7DF-640C-EEC672D8F921}"/>
                  </a:ext>
                </a:extLst>
              </p:cNvPr>
              <p:cNvSpPr/>
              <p:nvPr/>
            </p:nvSpPr>
            <p:spPr>
              <a:xfrm>
                <a:off x="2674175" y="1407200"/>
                <a:ext cx="25" cy="3725"/>
              </a:xfrm>
              <a:custGeom>
                <a:avLst/>
                <a:gdLst/>
                <a:ahLst/>
                <a:cxnLst/>
                <a:rect l="l" t="t" r="r" b="b"/>
                <a:pathLst>
                  <a:path w="1" h="149" extrusionOk="0">
                    <a:moveTo>
                      <a:pt x="1" y="1"/>
                    </a:moveTo>
                    <a:cubicBezTo>
                      <a:pt x="1" y="1"/>
                      <a:pt x="1" y="149"/>
                      <a:pt x="1" y="149"/>
                    </a:cubicBezTo>
                    <a:lnTo>
                      <a:pt x="1" y="1"/>
                    </a:lnTo>
                    <a:cubicBezTo>
                      <a:pt x="1" y="1"/>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1613;p33">
                <a:extLst>
                  <a:ext uri="{FF2B5EF4-FFF2-40B4-BE49-F238E27FC236}">
                    <a16:creationId xmlns:a16="http://schemas.microsoft.com/office/drawing/2014/main" id="{255A2C92-6947-FEAB-9B29-910ED38BAB42}"/>
                  </a:ext>
                </a:extLst>
              </p:cNvPr>
              <p:cNvSpPr/>
              <p:nvPr/>
            </p:nvSpPr>
            <p:spPr>
              <a:xfrm>
                <a:off x="2596500" y="1407200"/>
                <a:ext cx="66600" cy="55525"/>
              </a:xfrm>
              <a:custGeom>
                <a:avLst/>
                <a:gdLst/>
                <a:ahLst/>
                <a:cxnLst/>
                <a:rect l="l" t="t" r="r" b="b"/>
                <a:pathLst>
                  <a:path w="2664" h="2221" extrusionOk="0">
                    <a:moveTo>
                      <a:pt x="0" y="1"/>
                    </a:moveTo>
                    <a:cubicBezTo>
                      <a:pt x="148" y="1"/>
                      <a:pt x="296" y="149"/>
                      <a:pt x="444" y="149"/>
                    </a:cubicBezTo>
                    <a:cubicBezTo>
                      <a:pt x="592" y="445"/>
                      <a:pt x="888" y="1037"/>
                      <a:pt x="1184" y="1333"/>
                    </a:cubicBezTo>
                    <a:cubicBezTo>
                      <a:pt x="1184" y="1481"/>
                      <a:pt x="1184" y="1629"/>
                      <a:pt x="1184" y="1629"/>
                    </a:cubicBezTo>
                    <a:cubicBezTo>
                      <a:pt x="1628" y="1333"/>
                      <a:pt x="1924" y="741"/>
                      <a:pt x="2220" y="149"/>
                    </a:cubicBezTo>
                    <a:cubicBezTo>
                      <a:pt x="2368" y="149"/>
                      <a:pt x="2516" y="149"/>
                      <a:pt x="2664" y="149"/>
                    </a:cubicBezTo>
                    <a:cubicBezTo>
                      <a:pt x="2664" y="149"/>
                      <a:pt x="2516" y="297"/>
                      <a:pt x="2516" y="297"/>
                    </a:cubicBezTo>
                    <a:cubicBezTo>
                      <a:pt x="2072" y="889"/>
                      <a:pt x="1776" y="1629"/>
                      <a:pt x="1332" y="2221"/>
                    </a:cubicBezTo>
                    <a:cubicBezTo>
                      <a:pt x="1332" y="2073"/>
                      <a:pt x="1036" y="1925"/>
                      <a:pt x="1184" y="1777"/>
                    </a:cubicBezTo>
                    <a:cubicBezTo>
                      <a:pt x="1184" y="1777"/>
                      <a:pt x="1036" y="1777"/>
                      <a:pt x="1036" y="1777"/>
                    </a:cubicBezTo>
                    <a:cubicBezTo>
                      <a:pt x="740" y="1185"/>
                      <a:pt x="444" y="593"/>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1614;p33">
                <a:extLst>
                  <a:ext uri="{FF2B5EF4-FFF2-40B4-BE49-F238E27FC236}">
                    <a16:creationId xmlns:a16="http://schemas.microsoft.com/office/drawing/2014/main" id="{FD767D49-28F9-B888-1176-50AE0789ED94}"/>
                  </a:ext>
                </a:extLst>
              </p:cNvPr>
              <p:cNvSpPr/>
              <p:nvPr/>
            </p:nvSpPr>
            <p:spPr>
              <a:xfrm>
                <a:off x="2585400" y="1407200"/>
                <a:ext cx="3725" cy="7425"/>
              </a:xfrm>
              <a:custGeom>
                <a:avLst/>
                <a:gdLst/>
                <a:ahLst/>
                <a:cxnLst/>
                <a:rect l="l" t="t" r="r" b="b"/>
                <a:pathLst>
                  <a:path w="149" h="297" extrusionOk="0">
                    <a:moveTo>
                      <a:pt x="148" y="149"/>
                    </a:moveTo>
                    <a:cubicBezTo>
                      <a:pt x="148" y="149"/>
                      <a:pt x="148" y="297"/>
                      <a:pt x="0" y="297"/>
                    </a:cubicBezTo>
                    <a:cubicBezTo>
                      <a:pt x="0" y="297"/>
                      <a:pt x="0" y="149"/>
                      <a:pt x="0" y="149"/>
                    </a:cubicBezTo>
                    <a:cubicBezTo>
                      <a:pt x="0" y="149"/>
                      <a:pt x="148" y="149"/>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1615;p33">
                <a:extLst>
                  <a:ext uri="{FF2B5EF4-FFF2-40B4-BE49-F238E27FC236}">
                    <a16:creationId xmlns:a16="http://schemas.microsoft.com/office/drawing/2014/main" id="{5FEFA2E5-8133-A117-2C32-EB414448E33C}"/>
                  </a:ext>
                </a:extLst>
              </p:cNvPr>
              <p:cNvSpPr/>
              <p:nvPr/>
            </p:nvSpPr>
            <p:spPr>
              <a:xfrm>
                <a:off x="2615000" y="1410900"/>
                <a:ext cx="25" cy="25"/>
              </a:xfrm>
              <a:custGeom>
                <a:avLst/>
                <a:gdLst/>
                <a:ahLst/>
                <a:cxnLst/>
                <a:rect l="l" t="t" r="r" b="b"/>
                <a:pathLst>
                  <a:path w="1" h="1" extrusionOk="0">
                    <a:moveTo>
                      <a:pt x="0" y="1"/>
                    </a:moveTo>
                    <a:lnTo>
                      <a:pt x="0" y="1"/>
                    </a:lnTo>
                    <a:lnTo>
                      <a:pt x="0" y="1"/>
                    </a:lnTo>
                    <a:cubicBezTo>
                      <a:pt x="0" y="1"/>
                      <a:pt x="0" y="1"/>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1616;p33">
                <a:extLst>
                  <a:ext uri="{FF2B5EF4-FFF2-40B4-BE49-F238E27FC236}">
                    <a16:creationId xmlns:a16="http://schemas.microsoft.com/office/drawing/2014/main" id="{8818DF0E-379B-968D-34C8-0EFAB529EF10}"/>
                  </a:ext>
                </a:extLst>
              </p:cNvPr>
              <p:cNvSpPr/>
              <p:nvPr/>
            </p:nvSpPr>
            <p:spPr>
              <a:xfrm>
                <a:off x="2589100" y="1410900"/>
                <a:ext cx="3725" cy="7425"/>
              </a:xfrm>
              <a:custGeom>
                <a:avLst/>
                <a:gdLst/>
                <a:ahLst/>
                <a:cxnLst/>
                <a:rect l="l" t="t" r="r" b="b"/>
                <a:pathLst>
                  <a:path w="149" h="297" extrusionOk="0">
                    <a:moveTo>
                      <a:pt x="148" y="149"/>
                    </a:moveTo>
                    <a:cubicBezTo>
                      <a:pt x="148" y="149"/>
                      <a:pt x="0" y="297"/>
                      <a:pt x="0" y="149"/>
                    </a:cubicBezTo>
                    <a:cubicBezTo>
                      <a:pt x="0" y="149"/>
                      <a:pt x="148" y="1"/>
                      <a:pt x="148"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1617;p33">
                <a:extLst>
                  <a:ext uri="{FF2B5EF4-FFF2-40B4-BE49-F238E27FC236}">
                    <a16:creationId xmlns:a16="http://schemas.microsoft.com/office/drawing/2014/main" id="{53FEC18E-368B-E984-2527-EEB0C36BFA1D}"/>
                  </a:ext>
                </a:extLst>
              </p:cNvPr>
              <p:cNvSpPr/>
              <p:nvPr/>
            </p:nvSpPr>
            <p:spPr>
              <a:xfrm>
                <a:off x="2663075" y="1418300"/>
                <a:ext cx="3725" cy="3725"/>
              </a:xfrm>
              <a:custGeom>
                <a:avLst/>
                <a:gdLst/>
                <a:ahLst/>
                <a:cxnLst/>
                <a:rect l="l" t="t" r="r" b="b"/>
                <a:pathLst>
                  <a:path w="149" h="149" extrusionOk="0">
                    <a:moveTo>
                      <a:pt x="1" y="1"/>
                    </a:moveTo>
                    <a:cubicBezTo>
                      <a:pt x="1" y="1"/>
                      <a:pt x="149" y="149"/>
                      <a:pt x="149" y="149"/>
                    </a:cubicBezTo>
                    <a:cubicBezTo>
                      <a:pt x="1" y="149"/>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1" name="Google Shape;1618;p33">
                <a:extLst>
                  <a:ext uri="{FF2B5EF4-FFF2-40B4-BE49-F238E27FC236}">
                    <a16:creationId xmlns:a16="http://schemas.microsoft.com/office/drawing/2014/main" id="{205C28CF-CEF7-B923-D2D1-A14CFA53AD44}"/>
                  </a:ext>
                </a:extLst>
              </p:cNvPr>
              <p:cNvSpPr/>
              <p:nvPr/>
            </p:nvSpPr>
            <p:spPr>
              <a:xfrm>
                <a:off x="2592800" y="1418300"/>
                <a:ext cx="11125" cy="18525"/>
              </a:xfrm>
              <a:custGeom>
                <a:avLst/>
                <a:gdLst/>
                <a:ahLst/>
                <a:cxnLst/>
                <a:rect l="l" t="t" r="r" b="b"/>
                <a:pathLst>
                  <a:path w="445" h="741" extrusionOk="0">
                    <a:moveTo>
                      <a:pt x="0" y="1"/>
                    </a:moveTo>
                    <a:cubicBezTo>
                      <a:pt x="148" y="149"/>
                      <a:pt x="296" y="445"/>
                      <a:pt x="444" y="741"/>
                    </a:cubicBezTo>
                    <a:cubicBezTo>
                      <a:pt x="444" y="741"/>
                      <a:pt x="444" y="741"/>
                      <a:pt x="296" y="741"/>
                    </a:cubicBezTo>
                    <a:cubicBezTo>
                      <a:pt x="148" y="593"/>
                      <a:pt x="148" y="297"/>
                      <a:pt x="0" y="149"/>
                    </a:cubicBezTo>
                    <a:cubicBezTo>
                      <a:pt x="0" y="1"/>
                      <a:pt x="0" y="1"/>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2" name="Google Shape;1619;p33">
                <a:extLst>
                  <a:ext uri="{FF2B5EF4-FFF2-40B4-BE49-F238E27FC236}">
                    <a16:creationId xmlns:a16="http://schemas.microsoft.com/office/drawing/2014/main" id="{770F1BDC-4DEE-8F64-D9D0-A1E0484FF9C5}"/>
                  </a:ext>
                </a:extLst>
              </p:cNvPr>
              <p:cNvSpPr/>
              <p:nvPr/>
            </p:nvSpPr>
            <p:spPr>
              <a:xfrm>
                <a:off x="2659375" y="1422000"/>
                <a:ext cx="3725" cy="3725"/>
              </a:xfrm>
              <a:custGeom>
                <a:avLst/>
                <a:gdLst/>
                <a:ahLst/>
                <a:cxnLst/>
                <a:rect l="l" t="t" r="r" b="b"/>
                <a:pathLst>
                  <a:path w="149" h="149" extrusionOk="0">
                    <a:moveTo>
                      <a:pt x="1" y="1"/>
                    </a:moveTo>
                    <a:cubicBezTo>
                      <a:pt x="1" y="1"/>
                      <a:pt x="149" y="149"/>
                      <a:pt x="149" y="149"/>
                    </a:cubicBezTo>
                    <a:cubicBezTo>
                      <a:pt x="149" y="149"/>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1620;p33">
                <a:extLst>
                  <a:ext uri="{FF2B5EF4-FFF2-40B4-BE49-F238E27FC236}">
                    <a16:creationId xmlns:a16="http://schemas.microsoft.com/office/drawing/2014/main" id="{77EF3800-39A0-64A6-C9D2-23F3436CDE69}"/>
                  </a:ext>
                </a:extLst>
              </p:cNvPr>
              <p:cNvSpPr/>
              <p:nvPr/>
            </p:nvSpPr>
            <p:spPr>
              <a:xfrm>
                <a:off x="2655675" y="1425700"/>
                <a:ext cx="3725" cy="7425"/>
              </a:xfrm>
              <a:custGeom>
                <a:avLst/>
                <a:gdLst/>
                <a:ahLst/>
                <a:cxnLst/>
                <a:rect l="l" t="t" r="r" b="b"/>
                <a:pathLst>
                  <a:path w="149" h="297" extrusionOk="0">
                    <a:moveTo>
                      <a:pt x="149" y="1"/>
                    </a:moveTo>
                    <a:cubicBezTo>
                      <a:pt x="149" y="1"/>
                      <a:pt x="149" y="149"/>
                      <a:pt x="149" y="149"/>
                    </a:cubicBezTo>
                    <a:cubicBezTo>
                      <a:pt x="149" y="149"/>
                      <a:pt x="149" y="149"/>
                      <a:pt x="149" y="297"/>
                    </a:cubicBezTo>
                    <a:cubicBezTo>
                      <a:pt x="1" y="297"/>
                      <a:pt x="1" y="149"/>
                      <a:pt x="1" y="149"/>
                    </a:cubicBezTo>
                    <a:cubicBezTo>
                      <a:pt x="1" y="149"/>
                      <a:pt x="1" y="149"/>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1621;p33">
                <a:extLst>
                  <a:ext uri="{FF2B5EF4-FFF2-40B4-BE49-F238E27FC236}">
                    <a16:creationId xmlns:a16="http://schemas.microsoft.com/office/drawing/2014/main" id="{3A659BDC-120A-CD29-7488-9A63BA04BA22}"/>
                  </a:ext>
                </a:extLst>
              </p:cNvPr>
              <p:cNvSpPr/>
              <p:nvPr/>
            </p:nvSpPr>
            <p:spPr>
              <a:xfrm>
                <a:off x="2622400" y="1433100"/>
                <a:ext cx="33300" cy="51825"/>
              </a:xfrm>
              <a:custGeom>
                <a:avLst/>
                <a:gdLst/>
                <a:ahLst/>
                <a:cxnLst/>
                <a:rect l="l" t="t" r="r" b="b"/>
                <a:pathLst>
                  <a:path w="1332" h="2073" extrusionOk="0">
                    <a:moveTo>
                      <a:pt x="1184" y="1"/>
                    </a:moveTo>
                    <a:cubicBezTo>
                      <a:pt x="1332" y="149"/>
                      <a:pt x="1184" y="445"/>
                      <a:pt x="1036" y="593"/>
                    </a:cubicBezTo>
                    <a:cubicBezTo>
                      <a:pt x="740" y="1037"/>
                      <a:pt x="444" y="1481"/>
                      <a:pt x="296" y="2073"/>
                    </a:cubicBezTo>
                    <a:cubicBezTo>
                      <a:pt x="148" y="1925"/>
                      <a:pt x="0" y="1629"/>
                      <a:pt x="0" y="1481"/>
                    </a:cubicBezTo>
                    <a:cubicBezTo>
                      <a:pt x="0" y="1481"/>
                      <a:pt x="0" y="1481"/>
                      <a:pt x="148" y="1333"/>
                    </a:cubicBezTo>
                    <a:cubicBezTo>
                      <a:pt x="148" y="1481"/>
                      <a:pt x="148" y="1481"/>
                      <a:pt x="296" y="1481"/>
                    </a:cubicBezTo>
                    <a:cubicBezTo>
                      <a:pt x="444" y="1481"/>
                      <a:pt x="444" y="1333"/>
                      <a:pt x="444" y="1185"/>
                    </a:cubicBezTo>
                    <a:cubicBezTo>
                      <a:pt x="740" y="741"/>
                      <a:pt x="1036" y="297"/>
                      <a:pt x="1184"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1622;p33">
                <a:extLst>
                  <a:ext uri="{FF2B5EF4-FFF2-40B4-BE49-F238E27FC236}">
                    <a16:creationId xmlns:a16="http://schemas.microsoft.com/office/drawing/2014/main" id="{52ECD8ED-E661-A6A1-97EA-77822AD5BCC3}"/>
                  </a:ext>
                </a:extLst>
              </p:cNvPr>
              <p:cNvSpPr/>
              <p:nvPr/>
            </p:nvSpPr>
            <p:spPr>
              <a:xfrm>
                <a:off x="2603900" y="1436800"/>
                <a:ext cx="3725" cy="3725"/>
              </a:xfrm>
              <a:custGeom>
                <a:avLst/>
                <a:gdLst/>
                <a:ahLst/>
                <a:cxnLst/>
                <a:rect l="l" t="t" r="r" b="b"/>
                <a:pathLst>
                  <a:path w="149" h="149" extrusionOk="0">
                    <a:moveTo>
                      <a:pt x="148" y="1"/>
                    </a:moveTo>
                    <a:cubicBezTo>
                      <a:pt x="148" y="1"/>
                      <a:pt x="0" y="149"/>
                      <a:pt x="0" y="149"/>
                    </a:cubicBezTo>
                    <a:cubicBezTo>
                      <a:pt x="0" y="149"/>
                      <a:pt x="148" y="149"/>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1623;p33">
                <a:extLst>
                  <a:ext uri="{FF2B5EF4-FFF2-40B4-BE49-F238E27FC236}">
                    <a16:creationId xmlns:a16="http://schemas.microsoft.com/office/drawing/2014/main" id="{025D3958-60A1-96CB-493C-A704F96872DD}"/>
                  </a:ext>
                </a:extLst>
              </p:cNvPr>
              <p:cNvSpPr/>
              <p:nvPr/>
            </p:nvSpPr>
            <p:spPr>
              <a:xfrm>
                <a:off x="2607600" y="1444200"/>
                <a:ext cx="3725" cy="3725"/>
              </a:xfrm>
              <a:custGeom>
                <a:avLst/>
                <a:gdLst/>
                <a:ahLst/>
                <a:cxnLst/>
                <a:rect l="l" t="t" r="r" b="b"/>
                <a:pathLst>
                  <a:path w="149" h="149" extrusionOk="0">
                    <a:moveTo>
                      <a:pt x="148" y="1"/>
                    </a:moveTo>
                    <a:cubicBezTo>
                      <a:pt x="148" y="1"/>
                      <a:pt x="148" y="149"/>
                      <a:pt x="148" y="149"/>
                    </a:cubicBezTo>
                    <a:cubicBezTo>
                      <a:pt x="0" y="149"/>
                      <a:pt x="0" y="149"/>
                      <a:pt x="0" y="149"/>
                    </a:cubicBezTo>
                    <a:cubicBezTo>
                      <a:pt x="0" y="149"/>
                      <a:pt x="148"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1624;p33">
                <a:extLst>
                  <a:ext uri="{FF2B5EF4-FFF2-40B4-BE49-F238E27FC236}">
                    <a16:creationId xmlns:a16="http://schemas.microsoft.com/office/drawing/2014/main" id="{3512516B-B115-5A1B-BF2F-AC120CC6DB09}"/>
                  </a:ext>
                </a:extLst>
              </p:cNvPr>
              <p:cNvSpPr/>
              <p:nvPr/>
            </p:nvSpPr>
            <p:spPr>
              <a:xfrm>
                <a:off x="2611300" y="1447900"/>
                <a:ext cx="3725" cy="3725"/>
              </a:xfrm>
              <a:custGeom>
                <a:avLst/>
                <a:gdLst/>
                <a:ahLst/>
                <a:cxnLst/>
                <a:rect l="l" t="t" r="r" b="b"/>
                <a:pathLst>
                  <a:path w="149" h="149" extrusionOk="0">
                    <a:moveTo>
                      <a:pt x="148" y="1"/>
                    </a:moveTo>
                    <a:cubicBezTo>
                      <a:pt x="148" y="1"/>
                      <a:pt x="148" y="149"/>
                      <a:pt x="0" y="149"/>
                    </a:cubicBezTo>
                    <a:cubicBezTo>
                      <a:pt x="0" y="149"/>
                      <a:pt x="148" y="149"/>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1625;p33">
                <a:extLst>
                  <a:ext uri="{FF2B5EF4-FFF2-40B4-BE49-F238E27FC236}">
                    <a16:creationId xmlns:a16="http://schemas.microsoft.com/office/drawing/2014/main" id="{2D7F4206-7706-BCFC-A6A9-41E0AAAB5DA7}"/>
                  </a:ext>
                </a:extLst>
              </p:cNvPr>
              <p:cNvSpPr/>
              <p:nvPr/>
            </p:nvSpPr>
            <p:spPr>
              <a:xfrm>
                <a:off x="2615000" y="1455300"/>
                <a:ext cx="3725" cy="3725"/>
              </a:xfrm>
              <a:custGeom>
                <a:avLst/>
                <a:gdLst/>
                <a:ahLst/>
                <a:cxnLst/>
                <a:rect l="l" t="t" r="r" b="b"/>
                <a:pathLst>
                  <a:path w="149" h="149" extrusionOk="0">
                    <a:moveTo>
                      <a:pt x="148" y="1"/>
                    </a:moveTo>
                    <a:cubicBezTo>
                      <a:pt x="148" y="1"/>
                      <a:pt x="0" y="1"/>
                      <a:pt x="0" y="149"/>
                    </a:cubicBezTo>
                    <a:cubicBezTo>
                      <a:pt x="0" y="1"/>
                      <a:pt x="0"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1626;p33">
                <a:extLst>
                  <a:ext uri="{FF2B5EF4-FFF2-40B4-BE49-F238E27FC236}">
                    <a16:creationId xmlns:a16="http://schemas.microsoft.com/office/drawing/2014/main" id="{051A16C1-6549-F1FB-7893-15CD5F0CFA50}"/>
                  </a:ext>
                </a:extLst>
              </p:cNvPr>
              <p:cNvSpPr/>
              <p:nvPr/>
            </p:nvSpPr>
            <p:spPr>
              <a:xfrm>
                <a:off x="2615000" y="1459000"/>
                <a:ext cx="3725" cy="3725"/>
              </a:xfrm>
              <a:custGeom>
                <a:avLst/>
                <a:gdLst/>
                <a:ahLst/>
                <a:cxnLst/>
                <a:rect l="l" t="t" r="r" b="b"/>
                <a:pathLst>
                  <a:path w="149" h="149" extrusionOk="0">
                    <a:moveTo>
                      <a:pt x="148" y="1"/>
                    </a:moveTo>
                    <a:cubicBezTo>
                      <a:pt x="148" y="1"/>
                      <a:pt x="148" y="1"/>
                      <a:pt x="148" y="1"/>
                    </a:cubicBezTo>
                    <a:cubicBezTo>
                      <a:pt x="148" y="1"/>
                      <a:pt x="148" y="149"/>
                      <a:pt x="0" y="149"/>
                    </a:cubicBezTo>
                    <a:cubicBezTo>
                      <a:pt x="0" y="149"/>
                      <a:pt x="0" y="149"/>
                      <a:pt x="0" y="149"/>
                    </a:cubicBezTo>
                    <a:cubicBezTo>
                      <a:pt x="0" y="1"/>
                      <a:pt x="148"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1627;p33">
                <a:extLst>
                  <a:ext uri="{FF2B5EF4-FFF2-40B4-BE49-F238E27FC236}">
                    <a16:creationId xmlns:a16="http://schemas.microsoft.com/office/drawing/2014/main" id="{5423B6E0-30B5-0F46-FC0B-FF1C7578BA1F}"/>
                  </a:ext>
                </a:extLst>
              </p:cNvPr>
              <p:cNvSpPr/>
              <p:nvPr/>
            </p:nvSpPr>
            <p:spPr>
              <a:xfrm>
                <a:off x="2618700" y="1462700"/>
                <a:ext cx="3725" cy="3725"/>
              </a:xfrm>
              <a:custGeom>
                <a:avLst/>
                <a:gdLst/>
                <a:ahLst/>
                <a:cxnLst/>
                <a:rect l="l" t="t" r="r" b="b"/>
                <a:pathLst>
                  <a:path w="149" h="149" extrusionOk="0">
                    <a:moveTo>
                      <a:pt x="148" y="1"/>
                    </a:moveTo>
                    <a:cubicBezTo>
                      <a:pt x="148" y="1"/>
                      <a:pt x="148" y="149"/>
                      <a:pt x="148" y="149"/>
                    </a:cubicBezTo>
                    <a:cubicBezTo>
                      <a:pt x="148" y="149"/>
                      <a:pt x="148" y="149"/>
                      <a:pt x="0" y="149"/>
                    </a:cubicBezTo>
                    <a:cubicBezTo>
                      <a:pt x="0" y="149"/>
                      <a:pt x="0" y="149"/>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1628;p33">
                <a:extLst>
                  <a:ext uri="{FF2B5EF4-FFF2-40B4-BE49-F238E27FC236}">
                    <a16:creationId xmlns:a16="http://schemas.microsoft.com/office/drawing/2014/main" id="{A82F23AE-C885-F98A-3B0E-508C6680AED2}"/>
                  </a:ext>
                </a:extLst>
              </p:cNvPr>
              <p:cNvSpPr/>
              <p:nvPr/>
            </p:nvSpPr>
            <p:spPr>
              <a:xfrm>
                <a:off x="2626100" y="1496000"/>
                <a:ext cx="3725" cy="3725"/>
              </a:xfrm>
              <a:custGeom>
                <a:avLst/>
                <a:gdLst/>
                <a:ahLst/>
                <a:cxnLst/>
                <a:rect l="l" t="t" r="r" b="b"/>
                <a:pathLst>
                  <a:path w="149" h="149" extrusionOk="0">
                    <a:moveTo>
                      <a:pt x="0" y="1"/>
                    </a:moveTo>
                    <a:cubicBezTo>
                      <a:pt x="0" y="1"/>
                      <a:pt x="148" y="1"/>
                      <a:pt x="148" y="1"/>
                    </a:cubicBezTo>
                    <a:cubicBezTo>
                      <a:pt x="148" y="149"/>
                      <a:pt x="148" y="149"/>
                      <a:pt x="148" y="149"/>
                    </a:cubicBezTo>
                    <a:cubicBezTo>
                      <a:pt x="148" y="149"/>
                      <a:pt x="0" y="1"/>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1629;p33">
                <a:extLst>
                  <a:ext uri="{FF2B5EF4-FFF2-40B4-BE49-F238E27FC236}">
                    <a16:creationId xmlns:a16="http://schemas.microsoft.com/office/drawing/2014/main" id="{7242BE74-DB26-D099-48BE-41AECB480A7B}"/>
                  </a:ext>
                </a:extLst>
              </p:cNvPr>
              <p:cNvSpPr/>
              <p:nvPr/>
            </p:nvSpPr>
            <p:spPr>
              <a:xfrm>
                <a:off x="2622400" y="1496000"/>
                <a:ext cx="3725" cy="7425"/>
              </a:xfrm>
              <a:custGeom>
                <a:avLst/>
                <a:gdLst/>
                <a:ahLst/>
                <a:cxnLst/>
                <a:rect l="l" t="t" r="r" b="b"/>
                <a:pathLst>
                  <a:path w="149" h="297" extrusionOk="0">
                    <a:moveTo>
                      <a:pt x="0" y="1"/>
                    </a:moveTo>
                    <a:cubicBezTo>
                      <a:pt x="0" y="1"/>
                      <a:pt x="148" y="297"/>
                      <a:pt x="148" y="297"/>
                    </a:cubicBezTo>
                    <a:cubicBezTo>
                      <a:pt x="148" y="297"/>
                      <a:pt x="148" y="149"/>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1630;p33">
                <a:extLst>
                  <a:ext uri="{FF2B5EF4-FFF2-40B4-BE49-F238E27FC236}">
                    <a16:creationId xmlns:a16="http://schemas.microsoft.com/office/drawing/2014/main" id="{AB2E8FF1-998E-AFE0-5B44-24C5DE6789A4}"/>
                  </a:ext>
                </a:extLst>
              </p:cNvPr>
              <p:cNvSpPr/>
              <p:nvPr/>
            </p:nvSpPr>
            <p:spPr>
              <a:xfrm>
                <a:off x="2629800" y="1499700"/>
                <a:ext cx="7425" cy="7425"/>
              </a:xfrm>
              <a:custGeom>
                <a:avLst/>
                <a:gdLst/>
                <a:ahLst/>
                <a:cxnLst/>
                <a:rect l="l" t="t" r="r" b="b"/>
                <a:pathLst>
                  <a:path w="297" h="297" extrusionOk="0">
                    <a:moveTo>
                      <a:pt x="148" y="1"/>
                    </a:moveTo>
                    <a:cubicBezTo>
                      <a:pt x="148" y="1"/>
                      <a:pt x="296" y="297"/>
                      <a:pt x="148" y="297"/>
                    </a:cubicBezTo>
                    <a:lnTo>
                      <a:pt x="0" y="297"/>
                    </a:lnTo>
                    <a:cubicBezTo>
                      <a:pt x="0" y="149"/>
                      <a:pt x="148" y="149"/>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1631;p33">
                <a:extLst>
                  <a:ext uri="{FF2B5EF4-FFF2-40B4-BE49-F238E27FC236}">
                    <a16:creationId xmlns:a16="http://schemas.microsoft.com/office/drawing/2014/main" id="{51F546BB-1197-ECEC-DD93-920AC036923B}"/>
                  </a:ext>
                </a:extLst>
              </p:cNvPr>
              <p:cNvSpPr/>
              <p:nvPr/>
            </p:nvSpPr>
            <p:spPr>
              <a:xfrm>
                <a:off x="2622400" y="1089050"/>
                <a:ext cx="3725" cy="3725"/>
              </a:xfrm>
              <a:custGeom>
                <a:avLst/>
                <a:gdLst/>
                <a:ahLst/>
                <a:cxnLst/>
                <a:rect l="l" t="t" r="r" b="b"/>
                <a:pathLst>
                  <a:path w="149" h="149" extrusionOk="0">
                    <a:moveTo>
                      <a:pt x="0" y="0"/>
                    </a:moveTo>
                    <a:cubicBezTo>
                      <a:pt x="0" y="0"/>
                      <a:pt x="0" y="148"/>
                      <a:pt x="148" y="148"/>
                    </a:cubicBezTo>
                    <a:cubicBezTo>
                      <a:pt x="148" y="148"/>
                      <a:pt x="148" y="148"/>
                      <a:pt x="0" y="148"/>
                    </a:cubicBezTo>
                    <a:cubicBezTo>
                      <a:pt x="0" y="148"/>
                      <a:pt x="0" y="148"/>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1632;p33">
                <a:extLst>
                  <a:ext uri="{FF2B5EF4-FFF2-40B4-BE49-F238E27FC236}">
                    <a16:creationId xmlns:a16="http://schemas.microsoft.com/office/drawing/2014/main" id="{D98EF16E-7A91-D857-D447-97728BEF0162}"/>
                  </a:ext>
                </a:extLst>
              </p:cNvPr>
              <p:cNvSpPr/>
              <p:nvPr/>
            </p:nvSpPr>
            <p:spPr>
              <a:xfrm>
                <a:off x="2618700" y="1177825"/>
                <a:ext cx="3725" cy="7425"/>
              </a:xfrm>
              <a:custGeom>
                <a:avLst/>
                <a:gdLst/>
                <a:ahLst/>
                <a:cxnLst/>
                <a:rect l="l" t="t" r="r" b="b"/>
                <a:pathLst>
                  <a:path w="149" h="297" extrusionOk="0">
                    <a:moveTo>
                      <a:pt x="148" y="1"/>
                    </a:moveTo>
                    <a:cubicBezTo>
                      <a:pt x="148" y="1"/>
                      <a:pt x="148" y="297"/>
                      <a:pt x="0" y="297"/>
                    </a:cubicBezTo>
                    <a:cubicBezTo>
                      <a:pt x="0" y="149"/>
                      <a:pt x="148" y="149"/>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1633;p33">
                <a:extLst>
                  <a:ext uri="{FF2B5EF4-FFF2-40B4-BE49-F238E27FC236}">
                    <a16:creationId xmlns:a16="http://schemas.microsoft.com/office/drawing/2014/main" id="{B0C9F7F0-9583-8D41-5CF9-756D7372AA64}"/>
                  </a:ext>
                </a:extLst>
              </p:cNvPr>
              <p:cNvSpPr/>
              <p:nvPr/>
            </p:nvSpPr>
            <p:spPr>
              <a:xfrm>
                <a:off x="2607600" y="1185225"/>
                <a:ext cx="25" cy="25"/>
              </a:xfrm>
              <a:custGeom>
                <a:avLst/>
                <a:gdLst/>
                <a:ahLst/>
                <a:cxnLst/>
                <a:rect l="l" t="t" r="r" b="b"/>
                <a:pathLst>
                  <a:path w="1" h="1" extrusionOk="0">
                    <a:moveTo>
                      <a:pt x="0" y="1"/>
                    </a:moveTo>
                    <a:lnTo>
                      <a:pt x="0" y="1"/>
                    </a:lnTo>
                    <a:cubicBezTo>
                      <a:pt x="0" y="1"/>
                      <a:pt x="0" y="1"/>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1634;p33">
                <a:extLst>
                  <a:ext uri="{FF2B5EF4-FFF2-40B4-BE49-F238E27FC236}">
                    <a16:creationId xmlns:a16="http://schemas.microsoft.com/office/drawing/2014/main" id="{6E450119-9527-D966-1409-B91FCC2501A1}"/>
                  </a:ext>
                </a:extLst>
              </p:cNvPr>
              <p:cNvSpPr/>
              <p:nvPr/>
            </p:nvSpPr>
            <p:spPr>
              <a:xfrm>
                <a:off x="2677875" y="1192625"/>
                <a:ext cx="3725" cy="3725"/>
              </a:xfrm>
              <a:custGeom>
                <a:avLst/>
                <a:gdLst/>
                <a:ahLst/>
                <a:cxnLst/>
                <a:rect l="l" t="t" r="r" b="b"/>
                <a:pathLst>
                  <a:path w="149" h="149" extrusionOk="0">
                    <a:moveTo>
                      <a:pt x="1" y="149"/>
                    </a:moveTo>
                    <a:cubicBezTo>
                      <a:pt x="1" y="149"/>
                      <a:pt x="1" y="1"/>
                      <a:pt x="1" y="1"/>
                    </a:cubicBezTo>
                    <a:cubicBezTo>
                      <a:pt x="1" y="149"/>
                      <a:pt x="149" y="149"/>
                      <a:pt x="149" y="149"/>
                    </a:cubicBezTo>
                    <a:cubicBezTo>
                      <a:pt x="149" y="149"/>
                      <a:pt x="1" y="149"/>
                      <a:pt x="1"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1635;p33">
                <a:extLst>
                  <a:ext uri="{FF2B5EF4-FFF2-40B4-BE49-F238E27FC236}">
                    <a16:creationId xmlns:a16="http://schemas.microsoft.com/office/drawing/2014/main" id="{B12699F1-E46D-7762-4B4A-AA94E5EA4A16}"/>
                  </a:ext>
                </a:extLst>
              </p:cNvPr>
              <p:cNvSpPr/>
              <p:nvPr/>
            </p:nvSpPr>
            <p:spPr>
              <a:xfrm>
                <a:off x="2670475" y="1203725"/>
                <a:ext cx="3725" cy="3725"/>
              </a:xfrm>
              <a:custGeom>
                <a:avLst/>
                <a:gdLst/>
                <a:ahLst/>
                <a:cxnLst/>
                <a:rect l="l" t="t" r="r" b="b"/>
                <a:pathLst>
                  <a:path w="149" h="149" extrusionOk="0">
                    <a:moveTo>
                      <a:pt x="149" y="1"/>
                    </a:moveTo>
                    <a:cubicBezTo>
                      <a:pt x="149" y="1"/>
                      <a:pt x="149" y="1"/>
                      <a:pt x="1" y="1"/>
                    </a:cubicBezTo>
                    <a:cubicBezTo>
                      <a:pt x="1" y="1"/>
                      <a:pt x="1" y="149"/>
                      <a:pt x="1" y="149"/>
                    </a:cubicBezTo>
                    <a:cubicBezTo>
                      <a:pt x="1" y="149"/>
                      <a:pt x="1"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1636;p33">
                <a:extLst>
                  <a:ext uri="{FF2B5EF4-FFF2-40B4-BE49-F238E27FC236}">
                    <a16:creationId xmlns:a16="http://schemas.microsoft.com/office/drawing/2014/main" id="{589DF9FD-1A86-7098-E4A0-89C105753C89}"/>
                  </a:ext>
                </a:extLst>
              </p:cNvPr>
              <p:cNvSpPr/>
              <p:nvPr/>
            </p:nvSpPr>
            <p:spPr>
              <a:xfrm>
                <a:off x="2478100" y="1203725"/>
                <a:ext cx="25" cy="3725"/>
              </a:xfrm>
              <a:custGeom>
                <a:avLst/>
                <a:gdLst/>
                <a:ahLst/>
                <a:cxnLst/>
                <a:rect l="l" t="t" r="r" b="b"/>
                <a:pathLst>
                  <a:path w="1" h="149" extrusionOk="0">
                    <a:moveTo>
                      <a:pt x="1" y="1"/>
                    </a:moveTo>
                    <a:cubicBezTo>
                      <a:pt x="1" y="1"/>
                      <a:pt x="1" y="149"/>
                      <a:pt x="1" y="149"/>
                    </a:cubicBezTo>
                    <a:cubicBezTo>
                      <a:pt x="1" y="1"/>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1637;p33">
                <a:extLst>
                  <a:ext uri="{FF2B5EF4-FFF2-40B4-BE49-F238E27FC236}">
                    <a16:creationId xmlns:a16="http://schemas.microsoft.com/office/drawing/2014/main" id="{5558DA70-EEB1-A664-7FB8-1189A921804C}"/>
                  </a:ext>
                </a:extLst>
              </p:cNvPr>
              <p:cNvSpPr/>
              <p:nvPr/>
            </p:nvSpPr>
            <p:spPr>
              <a:xfrm>
                <a:off x="2740775" y="1225925"/>
                <a:ext cx="7425" cy="3725"/>
              </a:xfrm>
              <a:custGeom>
                <a:avLst/>
                <a:gdLst/>
                <a:ahLst/>
                <a:cxnLst/>
                <a:rect l="l" t="t" r="r" b="b"/>
                <a:pathLst>
                  <a:path w="297" h="149" extrusionOk="0">
                    <a:moveTo>
                      <a:pt x="297" y="1"/>
                    </a:moveTo>
                    <a:cubicBezTo>
                      <a:pt x="297" y="1"/>
                      <a:pt x="149" y="149"/>
                      <a:pt x="1" y="149"/>
                    </a:cubicBezTo>
                    <a:cubicBezTo>
                      <a:pt x="1" y="149"/>
                      <a:pt x="149" y="1"/>
                      <a:pt x="297"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1638;p33">
                <a:extLst>
                  <a:ext uri="{FF2B5EF4-FFF2-40B4-BE49-F238E27FC236}">
                    <a16:creationId xmlns:a16="http://schemas.microsoft.com/office/drawing/2014/main" id="{B58B917C-A74F-F4A5-AAA6-B2DC9832C722}"/>
                  </a:ext>
                </a:extLst>
              </p:cNvPr>
              <p:cNvSpPr/>
              <p:nvPr/>
            </p:nvSpPr>
            <p:spPr>
              <a:xfrm>
                <a:off x="2737075" y="1233325"/>
                <a:ext cx="7425" cy="3725"/>
              </a:xfrm>
              <a:custGeom>
                <a:avLst/>
                <a:gdLst/>
                <a:ahLst/>
                <a:cxnLst/>
                <a:rect l="l" t="t" r="r" b="b"/>
                <a:pathLst>
                  <a:path w="297" h="149" extrusionOk="0">
                    <a:moveTo>
                      <a:pt x="297" y="1"/>
                    </a:moveTo>
                    <a:cubicBezTo>
                      <a:pt x="297" y="1"/>
                      <a:pt x="149" y="1"/>
                      <a:pt x="1" y="149"/>
                    </a:cubicBezTo>
                    <a:cubicBezTo>
                      <a:pt x="1" y="1"/>
                      <a:pt x="297" y="1"/>
                      <a:pt x="297"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1639;p33">
                <a:extLst>
                  <a:ext uri="{FF2B5EF4-FFF2-40B4-BE49-F238E27FC236}">
                    <a16:creationId xmlns:a16="http://schemas.microsoft.com/office/drawing/2014/main" id="{C8768089-7EE5-17F5-7B5D-1EE423E35DDA}"/>
                  </a:ext>
                </a:extLst>
              </p:cNvPr>
              <p:cNvSpPr/>
              <p:nvPr/>
            </p:nvSpPr>
            <p:spPr>
              <a:xfrm>
                <a:off x="2725975" y="1240725"/>
                <a:ext cx="7425" cy="25"/>
              </a:xfrm>
              <a:custGeom>
                <a:avLst/>
                <a:gdLst/>
                <a:ahLst/>
                <a:cxnLst/>
                <a:rect l="l" t="t" r="r" b="b"/>
                <a:pathLst>
                  <a:path w="297" h="1" extrusionOk="0">
                    <a:moveTo>
                      <a:pt x="297" y="1"/>
                    </a:moveTo>
                    <a:cubicBezTo>
                      <a:pt x="297" y="1"/>
                      <a:pt x="149" y="1"/>
                      <a:pt x="1" y="1"/>
                    </a:cubicBezTo>
                    <a:cubicBezTo>
                      <a:pt x="1" y="1"/>
                      <a:pt x="149" y="1"/>
                      <a:pt x="297"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3" name="Google Shape;1640;p33">
                <a:extLst>
                  <a:ext uri="{FF2B5EF4-FFF2-40B4-BE49-F238E27FC236}">
                    <a16:creationId xmlns:a16="http://schemas.microsoft.com/office/drawing/2014/main" id="{D6F97055-274E-26EF-53F0-5245C5899099}"/>
                  </a:ext>
                </a:extLst>
              </p:cNvPr>
              <p:cNvSpPr/>
              <p:nvPr/>
            </p:nvSpPr>
            <p:spPr>
              <a:xfrm>
                <a:off x="2707475" y="1285125"/>
                <a:ext cx="25925" cy="85125"/>
              </a:xfrm>
              <a:custGeom>
                <a:avLst/>
                <a:gdLst/>
                <a:ahLst/>
                <a:cxnLst/>
                <a:rect l="l" t="t" r="r" b="b"/>
                <a:pathLst>
                  <a:path w="1037" h="3405" extrusionOk="0">
                    <a:moveTo>
                      <a:pt x="889" y="0"/>
                    </a:moveTo>
                    <a:lnTo>
                      <a:pt x="1037" y="0"/>
                    </a:lnTo>
                    <a:cubicBezTo>
                      <a:pt x="1037" y="888"/>
                      <a:pt x="1037" y="1628"/>
                      <a:pt x="741" y="2220"/>
                    </a:cubicBezTo>
                    <a:cubicBezTo>
                      <a:pt x="593" y="2664"/>
                      <a:pt x="445" y="2960"/>
                      <a:pt x="149" y="3404"/>
                    </a:cubicBezTo>
                    <a:cubicBezTo>
                      <a:pt x="1" y="3404"/>
                      <a:pt x="1" y="3256"/>
                      <a:pt x="1" y="3108"/>
                    </a:cubicBezTo>
                    <a:cubicBezTo>
                      <a:pt x="149" y="2960"/>
                      <a:pt x="297" y="2664"/>
                      <a:pt x="445" y="2368"/>
                    </a:cubicBezTo>
                    <a:cubicBezTo>
                      <a:pt x="593" y="2368"/>
                      <a:pt x="593" y="2220"/>
                      <a:pt x="593" y="2220"/>
                    </a:cubicBezTo>
                    <a:cubicBezTo>
                      <a:pt x="593" y="2220"/>
                      <a:pt x="593" y="2220"/>
                      <a:pt x="593" y="2220"/>
                    </a:cubicBezTo>
                    <a:cubicBezTo>
                      <a:pt x="889" y="1628"/>
                      <a:pt x="889" y="888"/>
                      <a:pt x="889"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4" name="Google Shape;1641;p33">
                <a:extLst>
                  <a:ext uri="{FF2B5EF4-FFF2-40B4-BE49-F238E27FC236}">
                    <a16:creationId xmlns:a16="http://schemas.microsoft.com/office/drawing/2014/main" id="{A45932D1-31F8-D989-59C0-75758DB4FAC2}"/>
                  </a:ext>
                </a:extLst>
              </p:cNvPr>
              <p:cNvSpPr/>
              <p:nvPr/>
            </p:nvSpPr>
            <p:spPr>
              <a:xfrm>
                <a:off x="2733375" y="1348025"/>
                <a:ext cx="7425" cy="18525"/>
              </a:xfrm>
              <a:custGeom>
                <a:avLst/>
                <a:gdLst/>
                <a:ahLst/>
                <a:cxnLst/>
                <a:rect l="l" t="t" r="r" b="b"/>
                <a:pathLst>
                  <a:path w="297" h="741" extrusionOk="0">
                    <a:moveTo>
                      <a:pt x="1" y="0"/>
                    </a:moveTo>
                    <a:cubicBezTo>
                      <a:pt x="1" y="296"/>
                      <a:pt x="149" y="444"/>
                      <a:pt x="297" y="740"/>
                    </a:cubicBezTo>
                    <a:lnTo>
                      <a:pt x="297" y="740"/>
                    </a:lnTo>
                    <a:cubicBezTo>
                      <a:pt x="149" y="592"/>
                      <a:pt x="149" y="296"/>
                      <a:pt x="1" y="148"/>
                    </a:cubicBezTo>
                    <a:cubicBezTo>
                      <a:pt x="1" y="0"/>
                      <a:pt x="1"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1642;p33">
                <a:extLst>
                  <a:ext uri="{FF2B5EF4-FFF2-40B4-BE49-F238E27FC236}">
                    <a16:creationId xmlns:a16="http://schemas.microsoft.com/office/drawing/2014/main" id="{0CE08459-688A-F26A-27EB-39DC96433861}"/>
                  </a:ext>
                </a:extLst>
              </p:cNvPr>
              <p:cNvSpPr/>
              <p:nvPr/>
            </p:nvSpPr>
            <p:spPr>
              <a:xfrm>
                <a:off x="2518800" y="1344325"/>
                <a:ext cx="3725" cy="7425"/>
              </a:xfrm>
              <a:custGeom>
                <a:avLst/>
                <a:gdLst/>
                <a:ahLst/>
                <a:cxnLst/>
                <a:rect l="l" t="t" r="r" b="b"/>
                <a:pathLst>
                  <a:path w="149" h="297" extrusionOk="0">
                    <a:moveTo>
                      <a:pt x="148" y="0"/>
                    </a:moveTo>
                    <a:cubicBezTo>
                      <a:pt x="148" y="0"/>
                      <a:pt x="0" y="148"/>
                      <a:pt x="0" y="296"/>
                    </a:cubicBezTo>
                    <a:cubicBezTo>
                      <a:pt x="0" y="296"/>
                      <a:pt x="148" y="148"/>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1643;p33">
                <a:extLst>
                  <a:ext uri="{FF2B5EF4-FFF2-40B4-BE49-F238E27FC236}">
                    <a16:creationId xmlns:a16="http://schemas.microsoft.com/office/drawing/2014/main" id="{D5D1E5F4-D77A-7503-B658-A49483B6BDE3}"/>
                  </a:ext>
                </a:extLst>
              </p:cNvPr>
              <p:cNvSpPr/>
              <p:nvPr/>
            </p:nvSpPr>
            <p:spPr>
              <a:xfrm>
                <a:off x="2518800" y="1351725"/>
                <a:ext cx="7425" cy="11125"/>
              </a:xfrm>
              <a:custGeom>
                <a:avLst/>
                <a:gdLst/>
                <a:ahLst/>
                <a:cxnLst/>
                <a:rect l="l" t="t" r="r" b="b"/>
                <a:pathLst>
                  <a:path w="297" h="445" extrusionOk="0">
                    <a:moveTo>
                      <a:pt x="296" y="0"/>
                    </a:moveTo>
                    <a:cubicBezTo>
                      <a:pt x="296" y="148"/>
                      <a:pt x="0" y="296"/>
                      <a:pt x="0" y="444"/>
                    </a:cubicBezTo>
                    <a:cubicBezTo>
                      <a:pt x="0" y="296"/>
                      <a:pt x="148" y="0"/>
                      <a:pt x="296"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1644;p33">
                <a:extLst>
                  <a:ext uri="{FF2B5EF4-FFF2-40B4-BE49-F238E27FC236}">
                    <a16:creationId xmlns:a16="http://schemas.microsoft.com/office/drawing/2014/main" id="{B577188E-CF54-48EB-012B-C91AD4A467E6}"/>
                  </a:ext>
                </a:extLst>
              </p:cNvPr>
              <p:cNvSpPr/>
              <p:nvPr/>
            </p:nvSpPr>
            <p:spPr>
              <a:xfrm>
                <a:off x="2470700" y="1385025"/>
                <a:ext cx="3725" cy="3725"/>
              </a:xfrm>
              <a:custGeom>
                <a:avLst/>
                <a:gdLst/>
                <a:ahLst/>
                <a:cxnLst/>
                <a:rect l="l" t="t" r="r" b="b"/>
                <a:pathLst>
                  <a:path w="149" h="149" extrusionOk="0">
                    <a:moveTo>
                      <a:pt x="1" y="148"/>
                    </a:moveTo>
                    <a:cubicBezTo>
                      <a:pt x="1" y="148"/>
                      <a:pt x="149" y="148"/>
                      <a:pt x="149" y="148"/>
                    </a:cubicBezTo>
                    <a:cubicBezTo>
                      <a:pt x="149" y="148"/>
                      <a:pt x="1" y="148"/>
                      <a:pt x="1" y="148"/>
                    </a:cubicBezTo>
                    <a:cubicBezTo>
                      <a:pt x="1" y="148"/>
                      <a:pt x="1" y="148"/>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1645;p33">
                <a:extLst>
                  <a:ext uri="{FF2B5EF4-FFF2-40B4-BE49-F238E27FC236}">
                    <a16:creationId xmlns:a16="http://schemas.microsoft.com/office/drawing/2014/main" id="{4DBFB7B7-26D3-8D35-322A-4381259F245A}"/>
                  </a:ext>
                </a:extLst>
              </p:cNvPr>
              <p:cNvSpPr/>
              <p:nvPr/>
            </p:nvSpPr>
            <p:spPr>
              <a:xfrm>
                <a:off x="2718575" y="1392425"/>
                <a:ext cx="25" cy="3725"/>
              </a:xfrm>
              <a:custGeom>
                <a:avLst/>
                <a:gdLst/>
                <a:ahLst/>
                <a:cxnLst/>
                <a:rect l="l" t="t" r="r" b="b"/>
                <a:pathLst>
                  <a:path w="1" h="149" extrusionOk="0">
                    <a:moveTo>
                      <a:pt x="1" y="0"/>
                    </a:moveTo>
                    <a:cubicBezTo>
                      <a:pt x="1" y="0"/>
                      <a:pt x="1" y="0"/>
                      <a:pt x="1" y="148"/>
                    </a:cubicBezTo>
                    <a:cubicBezTo>
                      <a:pt x="1" y="148"/>
                      <a:pt x="1"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1646;p33">
                <a:extLst>
                  <a:ext uri="{FF2B5EF4-FFF2-40B4-BE49-F238E27FC236}">
                    <a16:creationId xmlns:a16="http://schemas.microsoft.com/office/drawing/2014/main" id="{CBF8914B-0899-EE22-5397-74A6E7189BD0}"/>
                  </a:ext>
                </a:extLst>
              </p:cNvPr>
              <p:cNvSpPr/>
              <p:nvPr/>
            </p:nvSpPr>
            <p:spPr>
              <a:xfrm>
                <a:off x="2618700" y="1410900"/>
                <a:ext cx="3725" cy="3725"/>
              </a:xfrm>
              <a:custGeom>
                <a:avLst/>
                <a:gdLst/>
                <a:ahLst/>
                <a:cxnLst/>
                <a:rect l="l" t="t" r="r" b="b"/>
                <a:pathLst>
                  <a:path w="149" h="149" extrusionOk="0">
                    <a:moveTo>
                      <a:pt x="148" y="1"/>
                    </a:moveTo>
                    <a:cubicBezTo>
                      <a:pt x="148" y="1"/>
                      <a:pt x="0" y="149"/>
                      <a:pt x="0" y="149"/>
                    </a:cubicBezTo>
                    <a:cubicBezTo>
                      <a:pt x="0" y="149"/>
                      <a:pt x="0"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1647;p33">
                <a:extLst>
                  <a:ext uri="{FF2B5EF4-FFF2-40B4-BE49-F238E27FC236}">
                    <a16:creationId xmlns:a16="http://schemas.microsoft.com/office/drawing/2014/main" id="{DE8BE70B-9EC9-2DCB-CC37-D65C0C3968BE}"/>
                  </a:ext>
                </a:extLst>
              </p:cNvPr>
              <p:cNvSpPr/>
              <p:nvPr/>
            </p:nvSpPr>
            <p:spPr>
              <a:xfrm>
                <a:off x="2622400" y="1410900"/>
                <a:ext cx="3725" cy="3725"/>
              </a:xfrm>
              <a:custGeom>
                <a:avLst/>
                <a:gdLst/>
                <a:ahLst/>
                <a:cxnLst/>
                <a:rect l="l" t="t" r="r" b="b"/>
                <a:pathLst>
                  <a:path w="149" h="149" extrusionOk="0">
                    <a:moveTo>
                      <a:pt x="148" y="1"/>
                    </a:moveTo>
                    <a:cubicBezTo>
                      <a:pt x="148" y="1"/>
                      <a:pt x="148" y="149"/>
                      <a:pt x="148" y="149"/>
                    </a:cubicBezTo>
                    <a:cubicBezTo>
                      <a:pt x="0" y="149"/>
                      <a:pt x="148"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1648;p33">
                <a:extLst>
                  <a:ext uri="{FF2B5EF4-FFF2-40B4-BE49-F238E27FC236}">
                    <a16:creationId xmlns:a16="http://schemas.microsoft.com/office/drawing/2014/main" id="{4CBF8688-779A-C099-FC95-C4592872AE44}"/>
                  </a:ext>
                </a:extLst>
              </p:cNvPr>
              <p:cNvSpPr/>
              <p:nvPr/>
            </p:nvSpPr>
            <p:spPr>
              <a:xfrm>
                <a:off x="2637200" y="1410900"/>
                <a:ext cx="3725" cy="3725"/>
              </a:xfrm>
              <a:custGeom>
                <a:avLst/>
                <a:gdLst/>
                <a:ahLst/>
                <a:cxnLst/>
                <a:rect l="l" t="t" r="r" b="b"/>
                <a:pathLst>
                  <a:path w="149" h="149" extrusionOk="0">
                    <a:moveTo>
                      <a:pt x="0" y="1"/>
                    </a:moveTo>
                    <a:lnTo>
                      <a:pt x="148" y="1"/>
                    </a:lnTo>
                    <a:cubicBezTo>
                      <a:pt x="148" y="149"/>
                      <a:pt x="0" y="149"/>
                      <a:pt x="0" y="149"/>
                    </a:cubicBezTo>
                    <a:cubicBezTo>
                      <a:pt x="0" y="149"/>
                      <a:pt x="148" y="149"/>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1649;p33">
                <a:extLst>
                  <a:ext uri="{FF2B5EF4-FFF2-40B4-BE49-F238E27FC236}">
                    <a16:creationId xmlns:a16="http://schemas.microsoft.com/office/drawing/2014/main" id="{4CE6E94D-FBE9-D392-13F6-5BCC5EEA91F2}"/>
                  </a:ext>
                </a:extLst>
              </p:cNvPr>
              <p:cNvSpPr/>
              <p:nvPr/>
            </p:nvSpPr>
            <p:spPr>
              <a:xfrm>
                <a:off x="2659375" y="1218525"/>
                <a:ext cx="29625" cy="33325"/>
              </a:xfrm>
              <a:custGeom>
                <a:avLst/>
                <a:gdLst/>
                <a:ahLst/>
                <a:cxnLst/>
                <a:rect l="l" t="t" r="r" b="b"/>
                <a:pathLst>
                  <a:path w="1185" h="1333" extrusionOk="0">
                    <a:moveTo>
                      <a:pt x="1185" y="149"/>
                    </a:moveTo>
                    <a:cubicBezTo>
                      <a:pt x="1037" y="593"/>
                      <a:pt x="741" y="1037"/>
                      <a:pt x="593" y="1333"/>
                    </a:cubicBezTo>
                    <a:lnTo>
                      <a:pt x="297" y="1333"/>
                    </a:lnTo>
                    <a:lnTo>
                      <a:pt x="889" y="297"/>
                    </a:lnTo>
                    <a:cubicBezTo>
                      <a:pt x="593" y="593"/>
                      <a:pt x="445" y="1037"/>
                      <a:pt x="297" y="1333"/>
                    </a:cubicBezTo>
                    <a:lnTo>
                      <a:pt x="1" y="1333"/>
                    </a:lnTo>
                    <a:cubicBezTo>
                      <a:pt x="149" y="889"/>
                      <a:pt x="445" y="445"/>
                      <a:pt x="741" y="1"/>
                    </a:cubicBezTo>
                    <a:cubicBezTo>
                      <a:pt x="889" y="1"/>
                      <a:pt x="1037" y="149"/>
                      <a:pt x="1185"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1650;p33">
                <a:extLst>
                  <a:ext uri="{FF2B5EF4-FFF2-40B4-BE49-F238E27FC236}">
                    <a16:creationId xmlns:a16="http://schemas.microsoft.com/office/drawing/2014/main" id="{791E075A-4A5F-ED61-0174-C031550D6EB9}"/>
                  </a:ext>
                </a:extLst>
              </p:cNvPr>
              <p:cNvSpPr/>
              <p:nvPr/>
            </p:nvSpPr>
            <p:spPr>
              <a:xfrm>
                <a:off x="2529900" y="1192625"/>
                <a:ext cx="114725" cy="155425"/>
              </a:xfrm>
              <a:custGeom>
                <a:avLst/>
                <a:gdLst/>
                <a:ahLst/>
                <a:cxnLst/>
                <a:rect l="l" t="t" r="r" b="b"/>
                <a:pathLst>
                  <a:path w="4589" h="6217" extrusionOk="0">
                    <a:moveTo>
                      <a:pt x="3996" y="1"/>
                    </a:moveTo>
                    <a:cubicBezTo>
                      <a:pt x="3996" y="1"/>
                      <a:pt x="3996" y="149"/>
                      <a:pt x="3996" y="297"/>
                    </a:cubicBezTo>
                    <a:cubicBezTo>
                      <a:pt x="3848" y="297"/>
                      <a:pt x="3848" y="297"/>
                      <a:pt x="3848" y="297"/>
                    </a:cubicBezTo>
                    <a:cubicBezTo>
                      <a:pt x="3256" y="445"/>
                      <a:pt x="2368" y="445"/>
                      <a:pt x="2072" y="741"/>
                    </a:cubicBezTo>
                    <a:cubicBezTo>
                      <a:pt x="2664" y="741"/>
                      <a:pt x="3108" y="593"/>
                      <a:pt x="3700" y="593"/>
                    </a:cubicBezTo>
                    <a:cubicBezTo>
                      <a:pt x="3404" y="1185"/>
                      <a:pt x="3108" y="1777"/>
                      <a:pt x="2812" y="2369"/>
                    </a:cubicBezTo>
                    <a:lnTo>
                      <a:pt x="2516" y="2369"/>
                    </a:lnTo>
                    <a:cubicBezTo>
                      <a:pt x="2812" y="1777"/>
                      <a:pt x="2960" y="1333"/>
                      <a:pt x="3256" y="889"/>
                    </a:cubicBezTo>
                    <a:cubicBezTo>
                      <a:pt x="3108" y="889"/>
                      <a:pt x="3108" y="1037"/>
                      <a:pt x="3108" y="1185"/>
                    </a:cubicBezTo>
                    <a:cubicBezTo>
                      <a:pt x="2812" y="1481"/>
                      <a:pt x="2664" y="2073"/>
                      <a:pt x="2368" y="2369"/>
                    </a:cubicBezTo>
                    <a:lnTo>
                      <a:pt x="2072" y="2369"/>
                    </a:lnTo>
                    <a:cubicBezTo>
                      <a:pt x="2368" y="1925"/>
                      <a:pt x="2516" y="1481"/>
                      <a:pt x="2812" y="1037"/>
                    </a:cubicBezTo>
                    <a:cubicBezTo>
                      <a:pt x="2516" y="1481"/>
                      <a:pt x="2368" y="1925"/>
                      <a:pt x="2072" y="2369"/>
                    </a:cubicBezTo>
                    <a:lnTo>
                      <a:pt x="1776" y="2369"/>
                    </a:lnTo>
                    <a:cubicBezTo>
                      <a:pt x="1924" y="2073"/>
                      <a:pt x="2072" y="1925"/>
                      <a:pt x="2220" y="1629"/>
                    </a:cubicBezTo>
                    <a:cubicBezTo>
                      <a:pt x="2368" y="1333"/>
                      <a:pt x="2516" y="1037"/>
                      <a:pt x="2516" y="889"/>
                    </a:cubicBezTo>
                    <a:cubicBezTo>
                      <a:pt x="2220" y="1333"/>
                      <a:pt x="1924" y="1925"/>
                      <a:pt x="1628" y="2369"/>
                    </a:cubicBezTo>
                    <a:lnTo>
                      <a:pt x="1480" y="2369"/>
                    </a:lnTo>
                    <a:cubicBezTo>
                      <a:pt x="1628" y="1925"/>
                      <a:pt x="1924" y="1629"/>
                      <a:pt x="2072" y="1185"/>
                    </a:cubicBezTo>
                    <a:cubicBezTo>
                      <a:pt x="1924" y="1333"/>
                      <a:pt x="1776" y="1629"/>
                      <a:pt x="1628" y="1777"/>
                    </a:cubicBezTo>
                    <a:cubicBezTo>
                      <a:pt x="1480" y="2073"/>
                      <a:pt x="1332" y="2221"/>
                      <a:pt x="1332" y="2369"/>
                    </a:cubicBezTo>
                    <a:lnTo>
                      <a:pt x="1036" y="2369"/>
                    </a:lnTo>
                    <a:cubicBezTo>
                      <a:pt x="1332" y="2073"/>
                      <a:pt x="1480" y="1777"/>
                      <a:pt x="1628" y="1481"/>
                    </a:cubicBezTo>
                    <a:cubicBezTo>
                      <a:pt x="1480" y="1481"/>
                      <a:pt x="1480" y="1777"/>
                      <a:pt x="1332" y="1925"/>
                    </a:cubicBezTo>
                    <a:cubicBezTo>
                      <a:pt x="1184" y="2073"/>
                      <a:pt x="1036" y="2221"/>
                      <a:pt x="1036" y="2517"/>
                    </a:cubicBezTo>
                    <a:cubicBezTo>
                      <a:pt x="888" y="2517"/>
                      <a:pt x="888" y="2517"/>
                      <a:pt x="888" y="2517"/>
                    </a:cubicBezTo>
                    <a:cubicBezTo>
                      <a:pt x="888" y="2664"/>
                      <a:pt x="888" y="2664"/>
                      <a:pt x="888" y="2664"/>
                    </a:cubicBezTo>
                    <a:cubicBezTo>
                      <a:pt x="1036" y="2812"/>
                      <a:pt x="888" y="2517"/>
                      <a:pt x="1184" y="2664"/>
                    </a:cubicBezTo>
                    <a:cubicBezTo>
                      <a:pt x="1184" y="2664"/>
                      <a:pt x="1036" y="2664"/>
                      <a:pt x="1184" y="2812"/>
                    </a:cubicBezTo>
                    <a:cubicBezTo>
                      <a:pt x="1332" y="2812"/>
                      <a:pt x="1184" y="2664"/>
                      <a:pt x="1332" y="2664"/>
                    </a:cubicBezTo>
                    <a:lnTo>
                      <a:pt x="1480" y="2664"/>
                    </a:lnTo>
                    <a:cubicBezTo>
                      <a:pt x="1480" y="2812"/>
                      <a:pt x="1332" y="2812"/>
                      <a:pt x="1480" y="2960"/>
                    </a:cubicBezTo>
                    <a:cubicBezTo>
                      <a:pt x="1480" y="2960"/>
                      <a:pt x="1628" y="2812"/>
                      <a:pt x="1628" y="2664"/>
                    </a:cubicBezTo>
                    <a:lnTo>
                      <a:pt x="1924" y="2664"/>
                    </a:lnTo>
                    <a:cubicBezTo>
                      <a:pt x="1924" y="2664"/>
                      <a:pt x="1776" y="2812"/>
                      <a:pt x="1776" y="2812"/>
                    </a:cubicBezTo>
                    <a:cubicBezTo>
                      <a:pt x="1776" y="2812"/>
                      <a:pt x="1628" y="2960"/>
                      <a:pt x="1480" y="2960"/>
                    </a:cubicBezTo>
                    <a:cubicBezTo>
                      <a:pt x="1628" y="3552"/>
                      <a:pt x="1184" y="3700"/>
                      <a:pt x="1184" y="4144"/>
                    </a:cubicBezTo>
                    <a:cubicBezTo>
                      <a:pt x="1332" y="3996"/>
                      <a:pt x="1332" y="3848"/>
                      <a:pt x="1480" y="3552"/>
                    </a:cubicBezTo>
                    <a:cubicBezTo>
                      <a:pt x="1480" y="3848"/>
                      <a:pt x="1480" y="3996"/>
                      <a:pt x="1480" y="4144"/>
                    </a:cubicBezTo>
                    <a:cubicBezTo>
                      <a:pt x="1480" y="4440"/>
                      <a:pt x="1332" y="4440"/>
                      <a:pt x="1332" y="4736"/>
                    </a:cubicBezTo>
                    <a:cubicBezTo>
                      <a:pt x="1480" y="4588"/>
                      <a:pt x="1480" y="4588"/>
                      <a:pt x="1480" y="4440"/>
                    </a:cubicBezTo>
                    <a:cubicBezTo>
                      <a:pt x="1480" y="4736"/>
                      <a:pt x="1480" y="5032"/>
                      <a:pt x="1332" y="5180"/>
                    </a:cubicBezTo>
                    <a:cubicBezTo>
                      <a:pt x="1480" y="5180"/>
                      <a:pt x="1480" y="5180"/>
                      <a:pt x="1480" y="5180"/>
                    </a:cubicBezTo>
                    <a:cubicBezTo>
                      <a:pt x="1480" y="5328"/>
                      <a:pt x="1480" y="5476"/>
                      <a:pt x="1628" y="5624"/>
                    </a:cubicBezTo>
                    <a:cubicBezTo>
                      <a:pt x="1776" y="5476"/>
                      <a:pt x="1628" y="4736"/>
                      <a:pt x="1776" y="4440"/>
                    </a:cubicBezTo>
                    <a:cubicBezTo>
                      <a:pt x="1924" y="4440"/>
                      <a:pt x="2072" y="4292"/>
                      <a:pt x="2220" y="4292"/>
                    </a:cubicBezTo>
                    <a:cubicBezTo>
                      <a:pt x="2220" y="4588"/>
                      <a:pt x="2220" y="5032"/>
                      <a:pt x="2220" y="5328"/>
                    </a:cubicBezTo>
                    <a:cubicBezTo>
                      <a:pt x="2220" y="5476"/>
                      <a:pt x="2220" y="5624"/>
                      <a:pt x="2368" y="5624"/>
                    </a:cubicBezTo>
                    <a:cubicBezTo>
                      <a:pt x="2516" y="5624"/>
                      <a:pt x="2516" y="5476"/>
                      <a:pt x="2516" y="5328"/>
                    </a:cubicBezTo>
                    <a:cubicBezTo>
                      <a:pt x="2516" y="5328"/>
                      <a:pt x="2516" y="5032"/>
                      <a:pt x="2516" y="4736"/>
                    </a:cubicBezTo>
                    <a:cubicBezTo>
                      <a:pt x="2516" y="4440"/>
                      <a:pt x="2516" y="4144"/>
                      <a:pt x="2516" y="3700"/>
                    </a:cubicBezTo>
                    <a:cubicBezTo>
                      <a:pt x="2516" y="3552"/>
                      <a:pt x="2516" y="3404"/>
                      <a:pt x="2516" y="3108"/>
                    </a:cubicBezTo>
                    <a:cubicBezTo>
                      <a:pt x="2516" y="2960"/>
                      <a:pt x="2812" y="2812"/>
                      <a:pt x="2812" y="2664"/>
                    </a:cubicBezTo>
                    <a:cubicBezTo>
                      <a:pt x="3404" y="2664"/>
                      <a:pt x="3996" y="2664"/>
                      <a:pt x="4588" y="2664"/>
                    </a:cubicBezTo>
                    <a:cubicBezTo>
                      <a:pt x="4440" y="2812"/>
                      <a:pt x="4144" y="2664"/>
                      <a:pt x="3996" y="2812"/>
                    </a:cubicBezTo>
                    <a:cubicBezTo>
                      <a:pt x="3996" y="2812"/>
                      <a:pt x="3996" y="2960"/>
                      <a:pt x="3996" y="2960"/>
                    </a:cubicBezTo>
                    <a:cubicBezTo>
                      <a:pt x="3996" y="2960"/>
                      <a:pt x="3848" y="2960"/>
                      <a:pt x="3848" y="2960"/>
                    </a:cubicBezTo>
                    <a:cubicBezTo>
                      <a:pt x="3848" y="3848"/>
                      <a:pt x="3848" y="4736"/>
                      <a:pt x="3848" y="5624"/>
                    </a:cubicBezTo>
                    <a:cubicBezTo>
                      <a:pt x="3848" y="5624"/>
                      <a:pt x="3848" y="5772"/>
                      <a:pt x="3996" y="5772"/>
                    </a:cubicBezTo>
                    <a:cubicBezTo>
                      <a:pt x="4144" y="5624"/>
                      <a:pt x="3996" y="5476"/>
                      <a:pt x="4144" y="5328"/>
                    </a:cubicBezTo>
                    <a:cubicBezTo>
                      <a:pt x="4144" y="5180"/>
                      <a:pt x="4144" y="5032"/>
                      <a:pt x="4292" y="5032"/>
                    </a:cubicBezTo>
                    <a:cubicBezTo>
                      <a:pt x="4440" y="5328"/>
                      <a:pt x="4144" y="5624"/>
                      <a:pt x="3996" y="5772"/>
                    </a:cubicBezTo>
                    <a:lnTo>
                      <a:pt x="3848" y="5772"/>
                    </a:lnTo>
                    <a:cubicBezTo>
                      <a:pt x="3848" y="5772"/>
                      <a:pt x="3848" y="5772"/>
                      <a:pt x="3848" y="5772"/>
                    </a:cubicBezTo>
                    <a:cubicBezTo>
                      <a:pt x="3700" y="5772"/>
                      <a:pt x="3700" y="5772"/>
                      <a:pt x="3700" y="5772"/>
                    </a:cubicBezTo>
                    <a:lnTo>
                      <a:pt x="3404" y="5772"/>
                    </a:lnTo>
                    <a:cubicBezTo>
                      <a:pt x="3404" y="5772"/>
                      <a:pt x="3404" y="5772"/>
                      <a:pt x="3404" y="5624"/>
                    </a:cubicBezTo>
                    <a:cubicBezTo>
                      <a:pt x="3552" y="5624"/>
                      <a:pt x="3552" y="5624"/>
                      <a:pt x="3552" y="5624"/>
                    </a:cubicBezTo>
                    <a:cubicBezTo>
                      <a:pt x="3700" y="5476"/>
                      <a:pt x="3848" y="5328"/>
                      <a:pt x="3700" y="5328"/>
                    </a:cubicBezTo>
                    <a:cubicBezTo>
                      <a:pt x="3700" y="5180"/>
                      <a:pt x="3700" y="5032"/>
                      <a:pt x="3700" y="4884"/>
                    </a:cubicBezTo>
                    <a:cubicBezTo>
                      <a:pt x="3700" y="5032"/>
                      <a:pt x="3552" y="5180"/>
                      <a:pt x="3552" y="5328"/>
                    </a:cubicBezTo>
                    <a:cubicBezTo>
                      <a:pt x="3404" y="5328"/>
                      <a:pt x="3404" y="5328"/>
                      <a:pt x="3256" y="5328"/>
                    </a:cubicBezTo>
                    <a:cubicBezTo>
                      <a:pt x="3404" y="4884"/>
                      <a:pt x="3700" y="4736"/>
                      <a:pt x="3700" y="4144"/>
                    </a:cubicBezTo>
                    <a:cubicBezTo>
                      <a:pt x="3552" y="4440"/>
                      <a:pt x="3404" y="4736"/>
                      <a:pt x="3256" y="5032"/>
                    </a:cubicBezTo>
                    <a:cubicBezTo>
                      <a:pt x="3256" y="5180"/>
                      <a:pt x="3256" y="5328"/>
                      <a:pt x="3108" y="5328"/>
                    </a:cubicBezTo>
                    <a:cubicBezTo>
                      <a:pt x="3108" y="5032"/>
                      <a:pt x="3108" y="4736"/>
                      <a:pt x="3108" y="4440"/>
                    </a:cubicBezTo>
                    <a:cubicBezTo>
                      <a:pt x="3256" y="4440"/>
                      <a:pt x="3552" y="4292"/>
                      <a:pt x="3552" y="4144"/>
                    </a:cubicBezTo>
                    <a:cubicBezTo>
                      <a:pt x="3552" y="3996"/>
                      <a:pt x="3256" y="4144"/>
                      <a:pt x="3108" y="4144"/>
                    </a:cubicBezTo>
                    <a:lnTo>
                      <a:pt x="3108" y="3108"/>
                    </a:lnTo>
                    <a:cubicBezTo>
                      <a:pt x="3256" y="3108"/>
                      <a:pt x="3848" y="3108"/>
                      <a:pt x="3700" y="2812"/>
                    </a:cubicBezTo>
                    <a:cubicBezTo>
                      <a:pt x="3700" y="2664"/>
                      <a:pt x="2960" y="2812"/>
                      <a:pt x="2960" y="2812"/>
                    </a:cubicBezTo>
                    <a:cubicBezTo>
                      <a:pt x="2664" y="2960"/>
                      <a:pt x="2812" y="3700"/>
                      <a:pt x="2812" y="4144"/>
                    </a:cubicBezTo>
                    <a:cubicBezTo>
                      <a:pt x="2812" y="4588"/>
                      <a:pt x="2664" y="5180"/>
                      <a:pt x="2812" y="5476"/>
                    </a:cubicBezTo>
                    <a:cubicBezTo>
                      <a:pt x="2812" y="5476"/>
                      <a:pt x="2812" y="5476"/>
                      <a:pt x="2812" y="5624"/>
                    </a:cubicBezTo>
                    <a:cubicBezTo>
                      <a:pt x="2812" y="5624"/>
                      <a:pt x="2812" y="5772"/>
                      <a:pt x="2960" y="5624"/>
                    </a:cubicBezTo>
                    <a:cubicBezTo>
                      <a:pt x="2960" y="5772"/>
                      <a:pt x="2960" y="5772"/>
                      <a:pt x="2960" y="5772"/>
                    </a:cubicBezTo>
                    <a:cubicBezTo>
                      <a:pt x="2072" y="5772"/>
                      <a:pt x="1332" y="5772"/>
                      <a:pt x="592" y="5772"/>
                    </a:cubicBezTo>
                    <a:cubicBezTo>
                      <a:pt x="740" y="5920"/>
                      <a:pt x="592" y="6068"/>
                      <a:pt x="592" y="6216"/>
                    </a:cubicBezTo>
                    <a:cubicBezTo>
                      <a:pt x="444" y="6068"/>
                      <a:pt x="444" y="5920"/>
                      <a:pt x="444" y="5920"/>
                    </a:cubicBezTo>
                    <a:cubicBezTo>
                      <a:pt x="444" y="5772"/>
                      <a:pt x="592" y="5624"/>
                      <a:pt x="444" y="5624"/>
                    </a:cubicBezTo>
                    <a:cubicBezTo>
                      <a:pt x="444" y="5624"/>
                      <a:pt x="444" y="5624"/>
                      <a:pt x="444" y="5772"/>
                    </a:cubicBezTo>
                    <a:cubicBezTo>
                      <a:pt x="296" y="5476"/>
                      <a:pt x="296" y="5476"/>
                      <a:pt x="296" y="5328"/>
                    </a:cubicBezTo>
                    <a:cubicBezTo>
                      <a:pt x="296" y="5032"/>
                      <a:pt x="740" y="4736"/>
                      <a:pt x="592" y="4440"/>
                    </a:cubicBezTo>
                    <a:cubicBezTo>
                      <a:pt x="444" y="4588"/>
                      <a:pt x="444" y="4884"/>
                      <a:pt x="296" y="5032"/>
                    </a:cubicBezTo>
                    <a:cubicBezTo>
                      <a:pt x="0" y="4736"/>
                      <a:pt x="592" y="4440"/>
                      <a:pt x="444" y="3996"/>
                    </a:cubicBezTo>
                    <a:cubicBezTo>
                      <a:pt x="444" y="4292"/>
                      <a:pt x="296" y="4440"/>
                      <a:pt x="148" y="4588"/>
                    </a:cubicBezTo>
                    <a:cubicBezTo>
                      <a:pt x="0" y="4144"/>
                      <a:pt x="444" y="3996"/>
                      <a:pt x="444" y="3552"/>
                    </a:cubicBezTo>
                    <a:cubicBezTo>
                      <a:pt x="296" y="3700"/>
                      <a:pt x="296" y="3996"/>
                      <a:pt x="148" y="4144"/>
                    </a:cubicBezTo>
                    <a:cubicBezTo>
                      <a:pt x="148" y="3700"/>
                      <a:pt x="296" y="3256"/>
                      <a:pt x="444" y="2960"/>
                    </a:cubicBezTo>
                    <a:cubicBezTo>
                      <a:pt x="444" y="2960"/>
                      <a:pt x="444" y="2960"/>
                      <a:pt x="592" y="2812"/>
                    </a:cubicBezTo>
                    <a:cubicBezTo>
                      <a:pt x="444" y="2664"/>
                      <a:pt x="592" y="2517"/>
                      <a:pt x="740" y="2517"/>
                    </a:cubicBezTo>
                    <a:cubicBezTo>
                      <a:pt x="740" y="2517"/>
                      <a:pt x="740" y="2517"/>
                      <a:pt x="740" y="2369"/>
                    </a:cubicBezTo>
                    <a:cubicBezTo>
                      <a:pt x="888" y="1925"/>
                      <a:pt x="1332" y="1481"/>
                      <a:pt x="1776" y="1185"/>
                    </a:cubicBezTo>
                    <a:cubicBezTo>
                      <a:pt x="1628" y="1037"/>
                      <a:pt x="1480" y="1333"/>
                      <a:pt x="1332" y="1481"/>
                    </a:cubicBezTo>
                    <a:cubicBezTo>
                      <a:pt x="1184" y="1333"/>
                      <a:pt x="1332" y="1333"/>
                      <a:pt x="1332" y="1185"/>
                    </a:cubicBezTo>
                    <a:cubicBezTo>
                      <a:pt x="1184" y="1185"/>
                      <a:pt x="1184" y="1333"/>
                      <a:pt x="1184" y="1481"/>
                    </a:cubicBezTo>
                    <a:cubicBezTo>
                      <a:pt x="1036" y="1777"/>
                      <a:pt x="740" y="1925"/>
                      <a:pt x="592" y="2221"/>
                    </a:cubicBezTo>
                    <a:cubicBezTo>
                      <a:pt x="592" y="2221"/>
                      <a:pt x="444" y="2221"/>
                      <a:pt x="444" y="2221"/>
                    </a:cubicBezTo>
                    <a:cubicBezTo>
                      <a:pt x="444" y="2517"/>
                      <a:pt x="296" y="2517"/>
                      <a:pt x="296" y="2812"/>
                    </a:cubicBezTo>
                    <a:lnTo>
                      <a:pt x="148" y="2812"/>
                    </a:lnTo>
                    <a:cubicBezTo>
                      <a:pt x="296" y="2221"/>
                      <a:pt x="592" y="1777"/>
                      <a:pt x="888" y="1333"/>
                    </a:cubicBezTo>
                    <a:lnTo>
                      <a:pt x="1036" y="1333"/>
                    </a:lnTo>
                    <a:cubicBezTo>
                      <a:pt x="1036" y="1333"/>
                      <a:pt x="1036" y="1333"/>
                      <a:pt x="1036" y="1333"/>
                    </a:cubicBezTo>
                    <a:cubicBezTo>
                      <a:pt x="1184" y="1185"/>
                      <a:pt x="1332" y="1037"/>
                      <a:pt x="1628" y="889"/>
                    </a:cubicBezTo>
                    <a:lnTo>
                      <a:pt x="1628" y="741"/>
                    </a:lnTo>
                    <a:cubicBezTo>
                      <a:pt x="2220" y="297"/>
                      <a:pt x="3108" y="149"/>
                      <a:pt x="3996" y="1"/>
                    </a:cubicBezTo>
                    <a:close/>
                    <a:moveTo>
                      <a:pt x="740" y="2960"/>
                    </a:moveTo>
                    <a:cubicBezTo>
                      <a:pt x="592" y="3108"/>
                      <a:pt x="592" y="3404"/>
                      <a:pt x="592" y="3700"/>
                    </a:cubicBezTo>
                    <a:cubicBezTo>
                      <a:pt x="592" y="4292"/>
                      <a:pt x="1036" y="4588"/>
                      <a:pt x="888" y="5180"/>
                    </a:cubicBezTo>
                    <a:cubicBezTo>
                      <a:pt x="888" y="5328"/>
                      <a:pt x="740" y="5328"/>
                      <a:pt x="592" y="5328"/>
                    </a:cubicBezTo>
                    <a:cubicBezTo>
                      <a:pt x="740" y="5180"/>
                      <a:pt x="888" y="5032"/>
                      <a:pt x="740" y="4884"/>
                    </a:cubicBezTo>
                    <a:cubicBezTo>
                      <a:pt x="740" y="4884"/>
                      <a:pt x="592" y="5032"/>
                      <a:pt x="592" y="5180"/>
                    </a:cubicBezTo>
                    <a:cubicBezTo>
                      <a:pt x="592" y="5032"/>
                      <a:pt x="444" y="5032"/>
                      <a:pt x="444" y="5032"/>
                    </a:cubicBezTo>
                    <a:cubicBezTo>
                      <a:pt x="296" y="5180"/>
                      <a:pt x="444" y="5476"/>
                      <a:pt x="592" y="5624"/>
                    </a:cubicBezTo>
                    <a:cubicBezTo>
                      <a:pt x="888" y="5624"/>
                      <a:pt x="1036" y="5624"/>
                      <a:pt x="1184" y="5476"/>
                    </a:cubicBezTo>
                    <a:cubicBezTo>
                      <a:pt x="1480" y="5032"/>
                      <a:pt x="1184" y="4440"/>
                      <a:pt x="1036" y="4144"/>
                    </a:cubicBezTo>
                    <a:cubicBezTo>
                      <a:pt x="888" y="3848"/>
                      <a:pt x="888" y="3552"/>
                      <a:pt x="888" y="3256"/>
                    </a:cubicBezTo>
                    <a:cubicBezTo>
                      <a:pt x="1036" y="3108"/>
                      <a:pt x="1184" y="3108"/>
                      <a:pt x="1332" y="3256"/>
                    </a:cubicBezTo>
                    <a:cubicBezTo>
                      <a:pt x="1332" y="2812"/>
                      <a:pt x="888" y="2812"/>
                      <a:pt x="740" y="2960"/>
                    </a:cubicBezTo>
                    <a:close/>
                    <a:moveTo>
                      <a:pt x="1184" y="3404"/>
                    </a:moveTo>
                    <a:cubicBezTo>
                      <a:pt x="1184" y="3404"/>
                      <a:pt x="1036" y="3552"/>
                      <a:pt x="1036" y="3552"/>
                    </a:cubicBezTo>
                    <a:cubicBezTo>
                      <a:pt x="1184" y="3552"/>
                      <a:pt x="1184" y="3404"/>
                      <a:pt x="1184" y="3256"/>
                    </a:cubicBezTo>
                    <a:cubicBezTo>
                      <a:pt x="1184" y="3256"/>
                      <a:pt x="1184" y="3404"/>
                      <a:pt x="1184" y="3256"/>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174" name="The Good the Bad and the Ugly">
            <a:hlinkClick r:id="" action="ppaction://media"/>
            <a:extLst>
              <a:ext uri="{FF2B5EF4-FFF2-40B4-BE49-F238E27FC236}">
                <a16:creationId xmlns:a16="http://schemas.microsoft.com/office/drawing/2014/main" id="{F75148EE-3F84-68E3-A157-1C0810ED532A}"/>
              </a:ext>
            </a:extLst>
          </p:cNvPr>
          <p:cNvPicPr>
            <a:picLocks noChangeAspect="1"/>
          </p:cNvPicPr>
          <p:nvPr>
            <a:audioFile r:link="rId1"/>
            <p:extLst>
              <p:ext uri="{DAA4B4D4-6D71-4841-9C94-3DE7FCFB9230}">
                <p14:media xmlns:p14="http://schemas.microsoft.com/office/powerpoint/2010/main" r:embed="rId2">
                  <p14:trim end="137446.4059"/>
                  <p14:fade out="140"/>
                </p14:media>
              </p:ext>
            </p:extLst>
          </p:nvPr>
        </p:nvPicPr>
        <p:blipFill>
          <a:blip r:embed="rId10"/>
          <a:stretch>
            <a:fillRect/>
          </a:stretch>
        </p:blipFill>
        <p:spPr>
          <a:xfrm>
            <a:off x="10654075" y="378341"/>
            <a:ext cx="812800" cy="812800"/>
          </a:xfrm>
          <a:prstGeom prst="rect">
            <a:avLst/>
          </a:prstGeom>
        </p:spPr>
      </p:pic>
      <p:pic>
        <p:nvPicPr>
          <p:cNvPr id="2175" name="gunshot sound">
            <a:hlinkClick r:id="" action="ppaction://media"/>
            <a:extLst>
              <a:ext uri="{FF2B5EF4-FFF2-40B4-BE49-F238E27FC236}">
                <a16:creationId xmlns:a16="http://schemas.microsoft.com/office/drawing/2014/main" id="{6DCC29F9-A44D-AB96-EE9E-157FB0B2F9A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39009" y="2585129"/>
            <a:ext cx="812800" cy="812800"/>
          </a:xfrm>
          <a:prstGeom prst="rect">
            <a:avLst/>
          </a:prstGeom>
        </p:spPr>
      </p:pic>
      <p:pic>
        <p:nvPicPr>
          <p:cNvPr id="2179" name="AI &amp; Accessibility speech">
            <a:hlinkClick r:id="" action="ppaction://media"/>
            <a:extLst>
              <a:ext uri="{FF2B5EF4-FFF2-40B4-BE49-F238E27FC236}">
                <a16:creationId xmlns:a16="http://schemas.microsoft.com/office/drawing/2014/main" id="{F9D29313-0F89-FE65-047E-D50BE85AD473}"/>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277922" y="254145"/>
            <a:ext cx="812800" cy="812800"/>
          </a:xfrm>
          <a:prstGeom prst="rect">
            <a:avLst/>
          </a:prstGeom>
        </p:spPr>
      </p:pic>
      <p:sp>
        <p:nvSpPr>
          <p:cNvPr id="2180" name="Google Shape;726;p31">
            <a:extLst>
              <a:ext uri="{FF2B5EF4-FFF2-40B4-BE49-F238E27FC236}">
                <a16:creationId xmlns:a16="http://schemas.microsoft.com/office/drawing/2014/main" id="{F0E3B90A-F4E0-8AFA-FD36-B6DC254D0E6E}"/>
              </a:ext>
            </a:extLst>
          </p:cNvPr>
          <p:cNvSpPr txBox="1">
            <a:spLocks/>
          </p:cNvSpPr>
          <p:nvPr/>
        </p:nvSpPr>
        <p:spPr bwMode="auto">
          <a:xfrm>
            <a:off x="1649518" y="2085848"/>
            <a:ext cx="5707777" cy="88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Autofit/>
          </a:bodyPr>
          <a:lstStyle>
            <a:lvl1pPr algn="l" rtl="0" eaLnBrk="1" fontAlgn="base" hangingPunct="1">
              <a:lnSpc>
                <a:spcPct val="90000"/>
              </a:lnSpc>
              <a:spcBef>
                <a:spcPct val="0"/>
              </a:spcBef>
              <a:spcAft>
                <a:spcPct val="0"/>
              </a:spcAft>
              <a:defRPr sz="4800" b="1" i="0" kern="1200" baseline="0">
                <a:solidFill>
                  <a:schemeClr val="accent1"/>
                </a:solidFill>
                <a:latin typeface="Poppins" pitchFamily="2" charset="77"/>
                <a:ea typeface="Poppins" pitchFamily="2" charset="77"/>
                <a:cs typeface="Poppins" pitchFamily="2" charset="77"/>
              </a:defRPr>
            </a:lvl1pPr>
            <a:lvl2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2pPr>
            <a:lvl3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3pPr>
            <a:lvl4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4pPr>
            <a:lvl5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5pPr>
            <a:lvl6pPr marL="4572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6pPr>
            <a:lvl7pPr marL="9144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7pPr>
            <a:lvl8pPr marL="13716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8pPr>
            <a:lvl9pPr marL="18288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9pPr>
          </a:lstStyle>
          <a:p>
            <a:pPr algn="ctr">
              <a:spcBef>
                <a:spcPts val="0"/>
              </a:spcBef>
              <a:spcAft>
                <a:spcPts val="0"/>
              </a:spcAft>
            </a:pPr>
            <a:r>
              <a:rPr lang="en-GB" dirty="0"/>
              <a:t>the Good, </a:t>
            </a:r>
            <a:endParaRPr lang="en-GB" sz="3200" dirty="0"/>
          </a:p>
        </p:txBody>
      </p:sp>
      <p:sp>
        <p:nvSpPr>
          <p:cNvPr id="2181" name="Google Shape;726;p31">
            <a:extLst>
              <a:ext uri="{FF2B5EF4-FFF2-40B4-BE49-F238E27FC236}">
                <a16:creationId xmlns:a16="http://schemas.microsoft.com/office/drawing/2014/main" id="{4EBFE051-3827-14C2-21CA-48FACCFE4EFE}"/>
              </a:ext>
            </a:extLst>
          </p:cNvPr>
          <p:cNvSpPr txBox="1">
            <a:spLocks/>
          </p:cNvSpPr>
          <p:nvPr/>
        </p:nvSpPr>
        <p:spPr bwMode="auto">
          <a:xfrm>
            <a:off x="2227931" y="2854550"/>
            <a:ext cx="4171627" cy="87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Autofit/>
          </a:bodyPr>
          <a:lstStyle>
            <a:lvl1pPr algn="l" rtl="0" eaLnBrk="1" fontAlgn="base" hangingPunct="1">
              <a:lnSpc>
                <a:spcPct val="90000"/>
              </a:lnSpc>
              <a:spcBef>
                <a:spcPct val="0"/>
              </a:spcBef>
              <a:spcAft>
                <a:spcPct val="0"/>
              </a:spcAft>
              <a:defRPr sz="4800" b="1" i="0" kern="1200" baseline="0">
                <a:solidFill>
                  <a:schemeClr val="accent1"/>
                </a:solidFill>
                <a:latin typeface="Poppins" pitchFamily="2" charset="77"/>
                <a:ea typeface="Poppins" pitchFamily="2" charset="77"/>
                <a:cs typeface="Poppins" pitchFamily="2" charset="77"/>
              </a:defRPr>
            </a:lvl1pPr>
            <a:lvl2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2pPr>
            <a:lvl3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3pPr>
            <a:lvl4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4pPr>
            <a:lvl5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5pPr>
            <a:lvl6pPr marL="4572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6pPr>
            <a:lvl7pPr marL="9144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7pPr>
            <a:lvl8pPr marL="13716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8pPr>
            <a:lvl9pPr marL="18288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9pPr>
          </a:lstStyle>
          <a:p>
            <a:pPr algn="ctr">
              <a:spcBef>
                <a:spcPts val="0"/>
              </a:spcBef>
              <a:spcAft>
                <a:spcPts val="0"/>
              </a:spcAft>
            </a:pPr>
            <a:r>
              <a:rPr lang="en-GB" dirty="0"/>
              <a:t>the Bad,</a:t>
            </a:r>
            <a:endParaRPr lang="en-GB" sz="3200" dirty="0"/>
          </a:p>
        </p:txBody>
      </p:sp>
      <p:sp>
        <p:nvSpPr>
          <p:cNvPr id="2182" name="Google Shape;726;p31">
            <a:extLst>
              <a:ext uri="{FF2B5EF4-FFF2-40B4-BE49-F238E27FC236}">
                <a16:creationId xmlns:a16="http://schemas.microsoft.com/office/drawing/2014/main" id="{7A39AD27-AD46-D917-97F2-5623A8E6752E}"/>
              </a:ext>
            </a:extLst>
          </p:cNvPr>
          <p:cNvSpPr txBox="1">
            <a:spLocks/>
          </p:cNvSpPr>
          <p:nvPr/>
        </p:nvSpPr>
        <p:spPr bwMode="auto">
          <a:xfrm>
            <a:off x="2661073" y="3560810"/>
            <a:ext cx="5897995" cy="91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Autofit/>
          </a:bodyPr>
          <a:lstStyle>
            <a:lvl1pPr algn="l" rtl="0" eaLnBrk="1" fontAlgn="base" hangingPunct="1">
              <a:lnSpc>
                <a:spcPct val="90000"/>
              </a:lnSpc>
              <a:spcBef>
                <a:spcPct val="0"/>
              </a:spcBef>
              <a:spcAft>
                <a:spcPct val="0"/>
              </a:spcAft>
              <a:defRPr sz="4800" b="1" i="0" kern="1200" baseline="0">
                <a:solidFill>
                  <a:schemeClr val="accent1"/>
                </a:solidFill>
                <a:latin typeface="Poppins" pitchFamily="2" charset="77"/>
                <a:ea typeface="Poppins" pitchFamily="2" charset="77"/>
                <a:cs typeface="Poppins" pitchFamily="2" charset="77"/>
              </a:defRPr>
            </a:lvl1pPr>
            <a:lvl2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2pPr>
            <a:lvl3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3pPr>
            <a:lvl4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4pPr>
            <a:lvl5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5pPr>
            <a:lvl6pPr marL="4572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6pPr>
            <a:lvl7pPr marL="9144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7pPr>
            <a:lvl8pPr marL="13716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8pPr>
            <a:lvl9pPr marL="18288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9pPr>
          </a:lstStyle>
          <a:p>
            <a:pPr algn="ctr">
              <a:spcBef>
                <a:spcPts val="0"/>
              </a:spcBef>
              <a:spcAft>
                <a:spcPts val="0"/>
              </a:spcAft>
            </a:pPr>
            <a:r>
              <a:rPr lang="en-GB" dirty="0"/>
              <a:t>and the Bollocks</a:t>
            </a:r>
            <a:endParaRPr lang="en-GB" sz="3200" dirty="0"/>
          </a:p>
        </p:txBody>
      </p:sp>
    </p:spTree>
    <p:extLst>
      <p:ext uri="{BB962C8B-B14F-4D97-AF65-F5344CB8AC3E}">
        <p14:creationId xmlns:p14="http://schemas.microsoft.com/office/powerpoint/2010/main" val="400842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74"/>
                                        </p:tgtEl>
                                      </p:cBhvr>
                                    </p:cmd>
                                  </p:childTnLst>
                                </p:cTn>
                              </p:par>
                            </p:childTnLst>
                          </p:cTn>
                        </p:par>
                        <p:par>
                          <p:cTn id="7" fill="hold">
                            <p:stCondLst>
                              <p:cond delay="0"/>
                            </p:stCondLst>
                            <p:childTnLst>
                              <p:par>
                                <p:cTn id="8" presetID="1" presetClass="mediacall" presetSubtype="0" fill="hold" nodeType="afterEffect">
                                  <p:stCondLst>
                                    <p:cond delay="8300"/>
                                  </p:stCondLst>
                                  <p:childTnLst>
                                    <p:cmd type="call" cmd="playFrom(0.0)">
                                      <p:cBhvr>
                                        <p:cTn id="9" dur="9031" fill="hold"/>
                                        <p:tgtEl>
                                          <p:spTgt spid="2179"/>
                                        </p:tgtEl>
                                      </p:cBhvr>
                                    </p:cmd>
                                  </p:childTnLst>
                                </p:cTn>
                              </p:par>
                              <p:par>
                                <p:cTn id="10" presetID="1" presetClass="entr" presetSubtype="0" fill="hold" grpId="0" nodeType="withEffect">
                                  <p:stCondLst>
                                    <p:cond delay="8300"/>
                                  </p:stCondLst>
                                  <p:childTnLst>
                                    <p:set>
                                      <p:cBhvr>
                                        <p:cTn id="11" dur="1" fill="hold">
                                          <p:stCondLst>
                                            <p:cond delay="0"/>
                                          </p:stCondLst>
                                        </p:cTn>
                                        <p:tgtEl>
                                          <p:spTgt spid="726"/>
                                        </p:tgtEl>
                                        <p:attrNameLst>
                                          <p:attrName>style.visibility</p:attrName>
                                        </p:attrNameLst>
                                      </p:cBhvr>
                                      <p:to>
                                        <p:strVal val="visible"/>
                                      </p:to>
                                    </p:set>
                                  </p:childTnLst>
                                </p:cTn>
                              </p:par>
                              <p:par>
                                <p:cTn id="12" presetID="2" presetClass="entr" presetSubtype="2" repeatCount="0" fill="hold" nodeType="withEffect">
                                  <p:stCondLst>
                                    <p:cond delay="10000"/>
                                  </p:stCondLst>
                                  <p:childTnLst>
                                    <p:set>
                                      <p:cBhvr>
                                        <p:cTn id="13" dur="1" fill="hold">
                                          <p:stCondLst>
                                            <p:cond delay="0"/>
                                          </p:stCondLst>
                                        </p:cTn>
                                        <p:tgtEl>
                                          <p:spTgt spid="1545"/>
                                        </p:tgtEl>
                                        <p:attrNameLst>
                                          <p:attrName>style.visibility</p:attrName>
                                        </p:attrNameLst>
                                      </p:cBhvr>
                                      <p:to>
                                        <p:strVal val="visible"/>
                                      </p:to>
                                    </p:set>
                                    <p:anim calcmode="lin" valueType="num">
                                      <p:cBhvr additive="base">
                                        <p:cTn id="14" dur="1000" fill="hold"/>
                                        <p:tgtEl>
                                          <p:spTgt spid="1545"/>
                                        </p:tgtEl>
                                        <p:attrNameLst>
                                          <p:attrName>ppt_x</p:attrName>
                                        </p:attrNameLst>
                                      </p:cBhvr>
                                      <p:tavLst>
                                        <p:tav tm="0">
                                          <p:val>
                                            <p:strVal val="1+#ppt_w/2"/>
                                          </p:val>
                                        </p:tav>
                                        <p:tav tm="100000">
                                          <p:val>
                                            <p:strVal val="#ppt_x"/>
                                          </p:val>
                                        </p:tav>
                                      </p:tavLst>
                                    </p:anim>
                                    <p:anim calcmode="lin" valueType="num">
                                      <p:cBhvr additive="base">
                                        <p:cTn id="15" dur="1000" fill="hold"/>
                                        <p:tgtEl>
                                          <p:spTgt spid="1545"/>
                                        </p:tgtEl>
                                        <p:attrNameLst>
                                          <p:attrName>ppt_y</p:attrName>
                                        </p:attrNameLst>
                                      </p:cBhvr>
                                      <p:tavLst>
                                        <p:tav tm="0">
                                          <p:val>
                                            <p:strVal val="#ppt_y"/>
                                          </p:val>
                                        </p:tav>
                                        <p:tav tm="100000">
                                          <p:val>
                                            <p:strVal val="#ppt_y"/>
                                          </p:val>
                                        </p:tav>
                                      </p:tavLst>
                                    </p:anim>
                                  </p:childTnLst>
                                </p:cTn>
                              </p:par>
                              <p:par>
                                <p:cTn id="16" presetID="1" presetClass="entr" presetSubtype="0" fill="hold" grpId="0" nodeType="withEffect">
                                  <p:stCondLst>
                                    <p:cond delay="12000"/>
                                  </p:stCondLst>
                                  <p:childTnLst>
                                    <p:set>
                                      <p:cBhvr>
                                        <p:cTn id="17" dur="1" fill="hold">
                                          <p:stCondLst>
                                            <p:cond delay="0"/>
                                          </p:stCondLst>
                                        </p:cTn>
                                        <p:tgtEl>
                                          <p:spTgt spid="2180"/>
                                        </p:tgtEl>
                                        <p:attrNameLst>
                                          <p:attrName>style.visibility</p:attrName>
                                        </p:attrNameLst>
                                      </p:cBhvr>
                                      <p:to>
                                        <p:strVal val="visible"/>
                                      </p:to>
                                    </p:set>
                                  </p:childTnLst>
                                </p:cTn>
                              </p:par>
                              <p:par>
                                <p:cTn id="18" presetID="22" presetClass="entr" presetSubtype="1" fill="hold" nodeType="withEffect">
                                  <p:stCondLst>
                                    <p:cond delay="12500"/>
                                  </p:stCondLst>
                                  <p:childTnLst>
                                    <p:set>
                                      <p:cBhvr>
                                        <p:cTn id="19" dur="1" fill="hold">
                                          <p:stCondLst>
                                            <p:cond delay="0"/>
                                          </p:stCondLst>
                                        </p:cTn>
                                        <p:tgtEl>
                                          <p:spTgt spid="1966"/>
                                        </p:tgtEl>
                                        <p:attrNameLst>
                                          <p:attrName>style.visibility</p:attrName>
                                        </p:attrNameLst>
                                      </p:cBhvr>
                                      <p:to>
                                        <p:strVal val="visible"/>
                                      </p:to>
                                    </p:set>
                                    <p:animEffect transition="in" filter="wipe(up)">
                                      <p:cBhvr>
                                        <p:cTn id="20" dur="500"/>
                                        <p:tgtEl>
                                          <p:spTgt spid="1966"/>
                                        </p:tgtEl>
                                      </p:cBhvr>
                                    </p:animEffect>
                                  </p:childTnLst>
                                </p:cTn>
                              </p:par>
                              <p:par>
                                <p:cTn id="21" presetID="1" presetClass="entr" presetSubtype="0" fill="hold" grpId="0" nodeType="withEffect">
                                  <p:stCondLst>
                                    <p:cond delay="13500"/>
                                  </p:stCondLst>
                                  <p:childTnLst>
                                    <p:set>
                                      <p:cBhvr>
                                        <p:cTn id="22" dur="1" fill="hold">
                                          <p:stCondLst>
                                            <p:cond delay="0"/>
                                          </p:stCondLst>
                                        </p:cTn>
                                        <p:tgtEl>
                                          <p:spTgt spid="2181"/>
                                        </p:tgtEl>
                                        <p:attrNameLst>
                                          <p:attrName>style.visibility</p:attrName>
                                        </p:attrNameLst>
                                      </p:cBhvr>
                                      <p:to>
                                        <p:strVal val="visible"/>
                                      </p:to>
                                    </p:set>
                                  </p:childTnLst>
                                </p:cTn>
                              </p:par>
                              <p:par>
                                <p:cTn id="23" presetID="22" presetClass="entr" presetSubtype="1" fill="hold" nodeType="withEffect">
                                  <p:stCondLst>
                                    <p:cond delay="14000"/>
                                  </p:stCondLst>
                                  <p:childTnLst>
                                    <p:set>
                                      <p:cBhvr>
                                        <p:cTn id="24" dur="1" fill="hold">
                                          <p:stCondLst>
                                            <p:cond delay="0"/>
                                          </p:stCondLst>
                                        </p:cTn>
                                        <p:tgtEl>
                                          <p:spTgt spid="1480"/>
                                        </p:tgtEl>
                                        <p:attrNameLst>
                                          <p:attrName>style.visibility</p:attrName>
                                        </p:attrNameLst>
                                      </p:cBhvr>
                                      <p:to>
                                        <p:strVal val="visible"/>
                                      </p:to>
                                    </p:set>
                                    <p:animEffect transition="in" filter="wipe(up)">
                                      <p:cBhvr>
                                        <p:cTn id="25" dur="500"/>
                                        <p:tgtEl>
                                          <p:spTgt spid="1480"/>
                                        </p:tgtEl>
                                      </p:cBhvr>
                                    </p:animEffect>
                                  </p:childTnLst>
                                </p:cTn>
                              </p:par>
                              <p:par>
                                <p:cTn id="26" presetID="1" presetClass="entr" presetSubtype="0" fill="hold" grpId="0" nodeType="withEffect">
                                  <p:stCondLst>
                                    <p:cond delay="15600"/>
                                  </p:stCondLst>
                                  <p:childTnLst>
                                    <p:set>
                                      <p:cBhvr>
                                        <p:cTn id="27" dur="1" fill="hold">
                                          <p:stCondLst>
                                            <p:cond delay="0"/>
                                          </p:stCondLst>
                                        </p:cTn>
                                        <p:tgtEl>
                                          <p:spTgt spid="2182"/>
                                        </p:tgtEl>
                                        <p:attrNameLst>
                                          <p:attrName>style.visibility</p:attrName>
                                        </p:attrNameLst>
                                      </p:cBhvr>
                                      <p:to>
                                        <p:strVal val="visible"/>
                                      </p:to>
                                    </p:set>
                                  </p:childTnLst>
                                </p:cTn>
                              </p:par>
                              <p:par>
                                <p:cTn id="28" presetID="22" presetClass="entr" presetSubtype="1" fill="hold" nodeType="withEffect">
                                  <p:stCondLst>
                                    <p:cond delay="15900"/>
                                  </p:stCondLst>
                                  <p:childTnLst>
                                    <p:set>
                                      <p:cBhvr>
                                        <p:cTn id="29" dur="1" fill="hold">
                                          <p:stCondLst>
                                            <p:cond delay="0"/>
                                          </p:stCondLst>
                                        </p:cTn>
                                        <p:tgtEl>
                                          <p:spTgt spid="1419"/>
                                        </p:tgtEl>
                                        <p:attrNameLst>
                                          <p:attrName>style.visibility</p:attrName>
                                        </p:attrNameLst>
                                      </p:cBhvr>
                                      <p:to>
                                        <p:strVal val="visible"/>
                                      </p:to>
                                    </p:set>
                                    <p:animEffect transition="in" filter="wipe(up)">
                                      <p:cBhvr>
                                        <p:cTn id="30" dur="500"/>
                                        <p:tgtEl>
                                          <p:spTgt spid="1419"/>
                                        </p:tgtEl>
                                      </p:cBhvr>
                                    </p:animEffect>
                                  </p:childTnLst>
                                </p:cTn>
                              </p:par>
                            </p:childTnLst>
                          </p:cTn>
                        </p:par>
                        <p:par>
                          <p:cTn id="31" fill="hold">
                            <p:stCondLst>
                              <p:cond delay="17331"/>
                            </p:stCondLst>
                            <p:childTnLst>
                              <p:par>
                                <p:cTn id="32" presetID="24" presetClass="path" presetSubtype="0" accel="50000" decel="50000" fill="hold" nodeType="afterEffect">
                                  <p:stCondLst>
                                    <p:cond delay="0"/>
                                  </p:stCondLst>
                                  <p:childTnLst>
                                    <p:animMotion origin="layout" path="M 0 0 C 0.023 0.001 0.042 0.009 0.052 0.021 L 0.075 0.049 C 0.08 0.055 0.088 0.058 0.098 0.058 C 0.112 0.058 0.124 0.05 0.125 0.038 C 0.124 0.028 0.112 0.019 0.098 0.019 C 0.088 0.019 0.08 0.023 0.075 0.028 L 0.052 0.056 C 0.042 0.068 0.023 0.076 0 0.077 C -0.023 0.076 -0.042 0.068 -0.052 0.056 L -0.075 0.028 C -0.08 0.023 -0.088 0.019 -0.098 0.019 C -0.112 0.019 -0.124 0.028 -0.125 0.038 C -0.124 0.05 -0.112 0.058 -0.098 0.058 C -0.088 0.058 -0.08 0.055 -0.075 0.049 L -0.052 0.021 C -0.042 0.009 -0.023 0.001 0 0 Z" pathEditMode="relative" ptsTypes="">
                                      <p:cBhvr>
                                        <p:cTn id="33" dur="1000" fill="hold"/>
                                        <p:tgtEl>
                                          <p:spTgt spid="1419"/>
                                        </p:tgtEl>
                                        <p:attrNameLst>
                                          <p:attrName>ppt_x</p:attrName>
                                          <p:attrName>ppt_y</p:attrName>
                                        </p:attrNameLst>
                                      </p:cBhvr>
                                    </p:animMotion>
                                  </p:childTnLst>
                                </p:cTn>
                              </p:par>
                              <p:par>
                                <p:cTn id="34" presetID="1" presetClass="mediacall" presetSubtype="0" fill="hold" nodeType="withEffect">
                                  <p:stCondLst>
                                    <p:cond delay="250"/>
                                  </p:stCondLst>
                                  <p:childTnLst>
                                    <p:cmd type="call" cmd="playFrom(0.0)">
                                      <p:cBhvr>
                                        <p:cTn id="35" dur="1" fill="hold"/>
                                        <p:tgtEl>
                                          <p:spTgt spid="217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6" repeatCount="0" fill="hold" display="0">
                  <p:stCondLst>
                    <p:cond delay="indefinite"/>
                  </p:stCondLst>
                  <p:endCondLst>
                    <p:cond evt="onStopAudio" delay="0">
                      <p:tgtEl>
                        <p:sldTgt/>
                      </p:tgtEl>
                    </p:cond>
                  </p:endCondLst>
                </p:cTn>
                <p:tgtEl>
                  <p:spTgt spid="2179"/>
                </p:tgtEl>
              </p:cMediaNode>
            </p:audio>
            <p:audio>
              <p:cMediaNode vol="80000" numSld="999" showWhenStopped="0">
                <p:cTn id="37" repeatCount="0" fill="hold" display="0">
                  <p:stCondLst>
                    <p:cond delay="indefinite"/>
                  </p:stCondLst>
                  <p:endCondLst>
                    <p:cond evt="onStopAudio" delay="0">
                      <p:tgtEl>
                        <p:sldTgt/>
                      </p:tgtEl>
                    </p:cond>
                  </p:endCondLst>
                </p:cTn>
                <p:tgtEl>
                  <p:spTgt spid="2175"/>
                </p:tgtEl>
              </p:cMediaNode>
            </p:audio>
            <p:audio>
              <p:cMediaNode vol="80000" numSld="999" showWhenStopped="0">
                <p:cTn id="38" repeatCount="0" fill="hold" display="0">
                  <p:stCondLst>
                    <p:cond delay="indefinite"/>
                  </p:stCondLst>
                  <p:endCondLst>
                    <p:cond evt="onStopAudio" delay="0">
                      <p:tgtEl>
                        <p:sldTgt/>
                      </p:tgtEl>
                    </p:cond>
                  </p:endCondLst>
                </p:cTn>
                <p:tgtEl>
                  <p:spTgt spid="2174"/>
                </p:tgtEl>
              </p:cMediaNode>
            </p:audio>
          </p:childTnLst>
        </p:cTn>
      </p:par>
    </p:tnLst>
    <p:bldLst>
      <p:bldP spid="726" grpId="0"/>
      <p:bldP spid="2180" grpId="0"/>
      <p:bldP spid="2181" grpId="0"/>
      <p:bldP spid="218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75D94-0126-2D96-6B80-D6624AB31B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B4E8AC-8BD5-A31A-20B6-99F5AF75FD7E}"/>
              </a:ext>
            </a:extLst>
          </p:cNvPr>
          <p:cNvSpPr>
            <a:spLocks noGrp="1"/>
          </p:cNvSpPr>
          <p:nvPr>
            <p:ph type="title"/>
          </p:nvPr>
        </p:nvSpPr>
        <p:spPr/>
        <p:txBody>
          <a:bodyPr/>
          <a:lstStyle/>
          <a:p>
            <a:r>
              <a:rPr lang="en-GB" dirty="0"/>
              <a:t>Bias</a:t>
            </a:r>
          </a:p>
        </p:txBody>
      </p:sp>
      <p:sp>
        <p:nvSpPr>
          <p:cNvPr id="3" name="Content Placeholder 2">
            <a:extLst>
              <a:ext uri="{FF2B5EF4-FFF2-40B4-BE49-F238E27FC236}">
                <a16:creationId xmlns:a16="http://schemas.microsoft.com/office/drawing/2014/main" id="{2079F415-4614-34CB-EF43-1BD40BF1BC82}"/>
              </a:ext>
            </a:extLst>
          </p:cNvPr>
          <p:cNvSpPr>
            <a:spLocks noGrp="1"/>
          </p:cNvSpPr>
          <p:nvPr>
            <p:ph idx="1"/>
          </p:nvPr>
        </p:nvSpPr>
        <p:spPr/>
        <p:txBody>
          <a:bodyPr/>
          <a:lstStyle/>
          <a:p>
            <a:endParaRPr lang="en-GB"/>
          </a:p>
        </p:txBody>
      </p:sp>
      <p:pic>
        <p:nvPicPr>
          <p:cNvPr id="4098" name="Picture 2" descr="An abstract image shows the outline of a head against a lime green backdrop. The word “bias” sits inside the head, whilst “unfair, beliefs, prejudice, preferences, and stereotypes” fan out of the head on an orange background">
            <a:extLst>
              <a:ext uri="{FF2B5EF4-FFF2-40B4-BE49-F238E27FC236}">
                <a16:creationId xmlns:a16="http://schemas.microsoft.com/office/drawing/2014/main" id="{D0DBF804-3695-88FE-F374-D1702F6C8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000" y="1307364"/>
            <a:ext cx="9130539" cy="508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238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1CF2D-6F90-D5BB-CFA4-FD273F2348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0CB6B1-F60D-DF88-6C10-35BAF867E457}"/>
              </a:ext>
            </a:extLst>
          </p:cNvPr>
          <p:cNvSpPr>
            <a:spLocks noGrp="1"/>
          </p:cNvSpPr>
          <p:nvPr>
            <p:ph type="title"/>
          </p:nvPr>
        </p:nvSpPr>
        <p:spPr/>
        <p:txBody>
          <a:bodyPr/>
          <a:lstStyle/>
          <a:p>
            <a:r>
              <a:rPr lang="en-GB" dirty="0"/>
              <a:t>Overlays</a:t>
            </a:r>
          </a:p>
        </p:txBody>
      </p:sp>
      <p:sp>
        <p:nvSpPr>
          <p:cNvPr id="10" name="Content Placeholder 9">
            <a:extLst>
              <a:ext uri="{FF2B5EF4-FFF2-40B4-BE49-F238E27FC236}">
                <a16:creationId xmlns:a16="http://schemas.microsoft.com/office/drawing/2014/main" id="{CCDC0434-8C12-5B15-1D04-5D992A107E1E}"/>
              </a:ext>
            </a:extLst>
          </p:cNvPr>
          <p:cNvSpPr>
            <a:spLocks noGrp="1"/>
          </p:cNvSpPr>
          <p:nvPr>
            <p:ph idx="1"/>
          </p:nvPr>
        </p:nvSpPr>
        <p:spPr/>
        <p:txBody>
          <a:bodyPr/>
          <a:lstStyle/>
          <a:p>
            <a:endParaRPr lang="en-US" dirty="0"/>
          </a:p>
        </p:txBody>
      </p:sp>
      <p:pic>
        <p:nvPicPr>
          <p:cNvPr id="11" name="Picture 10" descr="Fujitsu home page with overlay displayed">
            <a:extLst>
              <a:ext uri="{FF2B5EF4-FFF2-40B4-BE49-F238E27FC236}">
                <a16:creationId xmlns:a16="http://schemas.microsoft.com/office/drawing/2014/main" id="{00A77CCC-83CD-A5B7-398D-1873BAADA9F1}"/>
              </a:ext>
            </a:extLst>
          </p:cNvPr>
          <p:cNvPicPr>
            <a:picLocks noChangeAspect="1"/>
          </p:cNvPicPr>
          <p:nvPr/>
        </p:nvPicPr>
        <p:blipFill>
          <a:blip r:embed="rId3"/>
          <a:stretch>
            <a:fillRect/>
          </a:stretch>
        </p:blipFill>
        <p:spPr>
          <a:xfrm>
            <a:off x="742950" y="1245820"/>
            <a:ext cx="11334750" cy="5472355"/>
          </a:xfrm>
          <a:prstGeom prst="rect">
            <a:avLst/>
          </a:prstGeom>
        </p:spPr>
      </p:pic>
    </p:spTree>
    <p:extLst>
      <p:ext uri="{BB962C8B-B14F-4D97-AF65-F5344CB8AC3E}">
        <p14:creationId xmlns:p14="http://schemas.microsoft.com/office/powerpoint/2010/main" val="2251709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0C944-26F1-088F-7563-8B6D5B5A01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99B3B0-CEB9-5A3E-A377-5075EDE6E4F4}"/>
              </a:ext>
            </a:extLst>
          </p:cNvPr>
          <p:cNvSpPr>
            <a:spLocks noGrp="1"/>
          </p:cNvSpPr>
          <p:nvPr>
            <p:ph type="title"/>
          </p:nvPr>
        </p:nvSpPr>
        <p:spPr/>
        <p:txBody>
          <a:bodyPr/>
          <a:lstStyle/>
          <a:p>
            <a:r>
              <a:rPr lang="en-GB" dirty="0"/>
              <a:t>Promises</a:t>
            </a:r>
          </a:p>
        </p:txBody>
      </p:sp>
      <p:pic>
        <p:nvPicPr>
          <p:cNvPr id="1026" name="Picture 2" descr="A piece of paper with the word “trust” written on it which has been ripped in half">
            <a:extLst>
              <a:ext uri="{FF2B5EF4-FFF2-40B4-BE49-F238E27FC236}">
                <a16:creationId xmlns:a16="http://schemas.microsoft.com/office/drawing/2014/main" id="{78E4FA99-CDC9-AF0C-AB77-CB7DACD62A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011" b="11420"/>
          <a:stretch/>
        </p:blipFill>
        <p:spPr bwMode="auto">
          <a:xfrm>
            <a:off x="1227909" y="1571597"/>
            <a:ext cx="9524091" cy="448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976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BB445-AD95-FC2F-A9C7-26B0ECAE2E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32C582-EFC9-E2BB-DAF6-5644D8B315EF}"/>
              </a:ext>
            </a:extLst>
          </p:cNvPr>
          <p:cNvSpPr>
            <a:spLocks noGrp="1"/>
          </p:cNvSpPr>
          <p:nvPr>
            <p:ph type="title"/>
          </p:nvPr>
        </p:nvSpPr>
        <p:spPr/>
        <p:txBody>
          <a:bodyPr/>
          <a:lstStyle/>
          <a:p>
            <a:r>
              <a:rPr lang="en-GB" dirty="0" err="1"/>
              <a:t>AccessiBe</a:t>
            </a:r>
            <a:endParaRPr lang="en-GB" dirty="0"/>
          </a:p>
        </p:txBody>
      </p:sp>
      <p:pic>
        <p:nvPicPr>
          <p:cNvPr id="3" name="Picture 2" descr="A screenshot of the accessiBe website with the text “Leading AI Solutions for Web Accessibility &amp; ADA Compliance” highlighted. An image of a blind man using his phone alongside a guidedog sits on the right of the screen">
            <a:extLst>
              <a:ext uri="{FF2B5EF4-FFF2-40B4-BE49-F238E27FC236}">
                <a16:creationId xmlns:a16="http://schemas.microsoft.com/office/drawing/2014/main" id="{0DE5A3D8-4C09-B5EB-14CA-048082C9E6EC}"/>
              </a:ext>
            </a:extLst>
          </p:cNvPr>
          <p:cNvPicPr>
            <a:picLocks noChangeAspect="1"/>
          </p:cNvPicPr>
          <p:nvPr/>
        </p:nvPicPr>
        <p:blipFill>
          <a:blip r:embed="rId3"/>
          <a:srcRect l="2459" t="5748"/>
          <a:stretch/>
        </p:blipFill>
        <p:spPr>
          <a:xfrm>
            <a:off x="51556" y="1286006"/>
            <a:ext cx="12088887" cy="5178961"/>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7A686EC6-33B6-3C7C-D9E7-34541B4DD391}"/>
                  </a:ext>
                </a:extLst>
              </p14:cNvPr>
              <p14:cNvContentPartPr/>
              <p14:nvPr/>
            </p14:nvContentPartPr>
            <p14:xfrm>
              <a:off x="-403118" y="5369899"/>
              <a:ext cx="360" cy="360"/>
            </p14:xfrm>
          </p:contentPart>
        </mc:Choice>
        <mc:Fallback xmlns="">
          <p:pic>
            <p:nvPicPr>
              <p:cNvPr id="8" name="Ink 7">
                <a:extLst>
                  <a:ext uri="{FF2B5EF4-FFF2-40B4-BE49-F238E27FC236}">
                    <a16:creationId xmlns:a16="http://schemas.microsoft.com/office/drawing/2014/main" id="{7A686EC6-33B6-3C7C-D9E7-34541B4DD391}"/>
                  </a:ext>
                </a:extLst>
              </p:cNvPr>
              <p:cNvPicPr/>
              <p:nvPr/>
            </p:nvPicPr>
            <p:blipFill>
              <a:blip r:embed="rId5"/>
              <a:stretch>
                <a:fillRect/>
              </a:stretch>
            </p:blipFill>
            <p:spPr>
              <a:xfrm>
                <a:off x="-492758" y="51898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D53DFD31-3BA8-69C9-0207-BC7845D1C01E}"/>
                  </a:ext>
                </a:extLst>
              </p14:cNvPr>
              <p14:cNvContentPartPr/>
              <p14:nvPr/>
            </p14:nvContentPartPr>
            <p14:xfrm>
              <a:off x="281962" y="2485807"/>
              <a:ext cx="3407722" cy="148796"/>
            </p14:xfrm>
          </p:contentPart>
        </mc:Choice>
        <mc:Fallback xmlns="">
          <p:pic>
            <p:nvPicPr>
              <p:cNvPr id="12" name="Ink 11">
                <a:extLst>
                  <a:ext uri="{FF2B5EF4-FFF2-40B4-BE49-F238E27FC236}">
                    <a16:creationId xmlns:a16="http://schemas.microsoft.com/office/drawing/2014/main" id="{D53DFD31-3BA8-69C9-0207-BC7845D1C01E}"/>
                  </a:ext>
                </a:extLst>
              </p:cNvPr>
              <p:cNvPicPr/>
              <p:nvPr/>
            </p:nvPicPr>
            <p:blipFill>
              <a:blip r:embed="rId7"/>
              <a:stretch>
                <a:fillRect/>
              </a:stretch>
            </p:blipFill>
            <p:spPr>
              <a:xfrm>
                <a:off x="192266" y="2303905"/>
                <a:ext cx="3587474" cy="51223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0C7D22F6-E937-7FA1-4326-8B92ABFC85E3}"/>
                  </a:ext>
                </a:extLst>
              </p14:cNvPr>
              <p14:cNvContentPartPr/>
              <p14:nvPr/>
            </p14:nvContentPartPr>
            <p14:xfrm>
              <a:off x="281962" y="2997187"/>
              <a:ext cx="4081491" cy="178216"/>
            </p14:xfrm>
          </p:contentPart>
        </mc:Choice>
        <mc:Fallback xmlns="">
          <p:pic>
            <p:nvPicPr>
              <p:cNvPr id="13" name="Ink 12">
                <a:extLst>
                  <a:ext uri="{FF2B5EF4-FFF2-40B4-BE49-F238E27FC236}">
                    <a16:creationId xmlns:a16="http://schemas.microsoft.com/office/drawing/2014/main" id="{0C7D22F6-E937-7FA1-4326-8B92ABFC85E3}"/>
                  </a:ext>
                </a:extLst>
              </p:cNvPr>
              <p:cNvPicPr/>
              <p:nvPr/>
            </p:nvPicPr>
            <p:blipFill>
              <a:blip r:embed="rId9"/>
              <a:stretch>
                <a:fillRect/>
              </a:stretch>
            </p:blipFill>
            <p:spPr>
              <a:xfrm>
                <a:off x="191903" y="2814962"/>
                <a:ext cx="4261250" cy="54230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8C6F2D6E-1E17-21EC-2717-3A8DE5382B17}"/>
                  </a:ext>
                </a:extLst>
              </p14:cNvPr>
              <p14:cNvContentPartPr/>
              <p14:nvPr/>
            </p14:nvContentPartPr>
            <p14:xfrm flipV="1">
              <a:off x="281961" y="3666555"/>
              <a:ext cx="2926460" cy="127782"/>
            </p14:xfrm>
          </p:contentPart>
        </mc:Choice>
        <mc:Fallback xmlns="">
          <p:pic>
            <p:nvPicPr>
              <p:cNvPr id="14" name="Ink 13">
                <a:extLst>
                  <a:ext uri="{FF2B5EF4-FFF2-40B4-BE49-F238E27FC236}">
                    <a16:creationId xmlns:a16="http://schemas.microsoft.com/office/drawing/2014/main" id="{8C6F2D6E-1E17-21EC-2717-3A8DE5382B17}"/>
                  </a:ext>
                </a:extLst>
              </p:cNvPr>
              <p:cNvPicPr/>
              <p:nvPr/>
            </p:nvPicPr>
            <p:blipFill>
              <a:blip r:embed="rId11"/>
              <a:stretch>
                <a:fillRect/>
              </a:stretch>
            </p:blipFill>
            <p:spPr>
              <a:xfrm flipV="1">
                <a:off x="191905" y="3484893"/>
                <a:ext cx="3106212" cy="491469"/>
              </a:xfrm>
              <a:prstGeom prst="rect">
                <a:avLst/>
              </a:prstGeom>
            </p:spPr>
          </p:pic>
        </mc:Fallback>
      </mc:AlternateContent>
    </p:spTree>
    <p:extLst>
      <p:ext uri="{BB962C8B-B14F-4D97-AF65-F5344CB8AC3E}">
        <p14:creationId xmlns:p14="http://schemas.microsoft.com/office/powerpoint/2010/main" val="4070667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DFA54-E382-9DC1-FD7F-8F24CE383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2DDAA-44D5-09A5-0E6B-1C75BBFDAACE}"/>
              </a:ext>
            </a:extLst>
          </p:cNvPr>
          <p:cNvSpPr>
            <a:spLocks noGrp="1"/>
          </p:cNvSpPr>
          <p:nvPr>
            <p:ph type="title"/>
          </p:nvPr>
        </p:nvSpPr>
        <p:spPr/>
        <p:txBody>
          <a:bodyPr/>
          <a:lstStyle/>
          <a:p>
            <a:r>
              <a:rPr lang="en-GB" dirty="0" err="1"/>
              <a:t>UserWay</a:t>
            </a:r>
            <a:endParaRPr lang="en-GB" dirty="0"/>
          </a:p>
        </p:txBody>
      </p:sp>
      <p:pic>
        <p:nvPicPr>
          <p:cNvPr id="7" name="Picture 6" descr="A screenshot of the UserWay homepage titled “Next-gen web accessibility”. There is a large image of a open accessibility menu on the left. At the bottom of the page, the text “Supports ADA compliance and WCAG 2.1 &amp; 2.2 conformance” is highlighted">
            <a:extLst>
              <a:ext uri="{FF2B5EF4-FFF2-40B4-BE49-F238E27FC236}">
                <a16:creationId xmlns:a16="http://schemas.microsoft.com/office/drawing/2014/main" id="{0038BE52-7054-44EC-14D0-F1C32E17E8BC}"/>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r="2566" b="8056"/>
          <a:stretch/>
        </p:blipFill>
        <p:spPr>
          <a:xfrm>
            <a:off x="676476" y="1185100"/>
            <a:ext cx="11104224" cy="5185032"/>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DF42F3A3-4D2D-E4C2-38C7-B795B9801CAE}"/>
                  </a:ext>
                </a:extLst>
              </p14:cNvPr>
              <p14:cNvContentPartPr/>
              <p14:nvPr/>
            </p14:nvContentPartPr>
            <p14:xfrm flipV="1">
              <a:off x="1440000" y="6131244"/>
              <a:ext cx="4044638" cy="45719"/>
            </p14:xfrm>
          </p:contentPart>
        </mc:Choice>
        <mc:Fallback xmlns="">
          <p:pic>
            <p:nvPicPr>
              <p:cNvPr id="8" name="Ink 7">
                <a:extLst>
                  <a:ext uri="{FF2B5EF4-FFF2-40B4-BE49-F238E27FC236}">
                    <a16:creationId xmlns:a16="http://schemas.microsoft.com/office/drawing/2014/main" id="{DF42F3A3-4D2D-E4C2-38C7-B795B9801CAE}"/>
                  </a:ext>
                </a:extLst>
              </p:cNvPr>
              <p:cNvPicPr/>
              <p:nvPr/>
            </p:nvPicPr>
            <p:blipFill>
              <a:blip r:embed="rId6"/>
              <a:stretch>
                <a:fillRect/>
              </a:stretch>
            </p:blipFill>
            <p:spPr>
              <a:xfrm flipV="1">
                <a:off x="1379503" y="6005704"/>
                <a:ext cx="4164911" cy="296424"/>
              </a:xfrm>
              <a:prstGeom prst="rect">
                <a:avLst/>
              </a:prstGeom>
            </p:spPr>
          </p:pic>
        </mc:Fallback>
      </mc:AlternateContent>
    </p:spTree>
    <p:extLst>
      <p:ext uri="{BB962C8B-B14F-4D97-AF65-F5344CB8AC3E}">
        <p14:creationId xmlns:p14="http://schemas.microsoft.com/office/powerpoint/2010/main" val="4238118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E42C8-E100-CD29-9C86-13B974A30E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C046BE-6443-0AD1-BFEA-C154C262E5AC}"/>
              </a:ext>
            </a:extLst>
          </p:cNvPr>
          <p:cNvSpPr>
            <a:spLocks noGrp="1"/>
          </p:cNvSpPr>
          <p:nvPr>
            <p:ph type="title"/>
          </p:nvPr>
        </p:nvSpPr>
        <p:spPr/>
        <p:txBody>
          <a:bodyPr/>
          <a:lstStyle/>
          <a:p>
            <a:r>
              <a:rPr lang="en-GB" dirty="0"/>
              <a:t>Tactics</a:t>
            </a:r>
          </a:p>
        </p:txBody>
      </p:sp>
      <p:sp>
        <p:nvSpPr>
          <p:cNvPr id="4" name="Content Placeholder 3">
            <a:extLst>
              <a:ext uri="{FF2B5EF4-FFF2-40B4-BE49-F238E27FC236}">
                <a16:creationId xmlns:a16="http://schemas.microsoft.com/office/drawing/2014/main" id="{CD0C5276-9712-F1A3-CE8B-3203B3BE82B9}"/>
              </a:ext>
            </a:extLst>
          </p:cNvPr>
          <p:cNvSpPr>
            <a:spLocks noGrp="1"/>
          </p:cNvSpPr>
          <p:nvPr>
            <p:ph idx="1"/>
          </p:nvPr>
        </p:nvSpPr>
        <p:spPr/>
        <p:txBody>
          <a:bodyPr/>
          <a:lstStyle/>
          <a:p>
            <a:endParaRPr lang="en-US" dirty="0"/>
          </a:p>
        </p:txBody>
      </p:sp>
      <p:pic>
        <p:nvPicPr>
          <p:cNvPr id="2054" name="Picture 6" descr="A still from an animation of David Goliath &amp; David from Pixabay. A small David dressed as a poor Roman holds his fist up at Goliath with a spear in his other hand a giant in a skirt looks at him with a sword and shield held at his side">
            <a:extLst>
              <a:ext uri="{FF2B5EF4-FFF2-40B4-BE49-F238E27FC236}">
                <a16:creationId xmlns:a16="http://schemas.microsoft.com/office/drawing/2014/main" id="{D817015E-BC3D-C18B-313B-F65D7CB65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8968"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01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1721A-1698-68E6-CB5A-FC1DC914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F79142-1C86-B7BC-994B-C916528A9F76}"/>
              </a:ext>
            </a:extLst>
          </p:cNvPr>
          <p:cNvSpPr>
            <a:spLocks noGrp="1"/>
          </p:cNvSpPr>
          <p:nvPr>
            <p:ph type="title"/>
          </p:nvPr>
        </p:nvSpPr>
        <p:spPr/>
        <p:txBody>
          <a:bodyPr/>
          <a:lstStyle/>
          <a:p>
            <a:r>
              <a:rPr lang="en-GB" dirty="0"/>
              <a:t>Results</a:t>
            </a:r>
          </a:p>
        </p:txBody>
      </p:sp>
      <p:pic>
        <p:nvPicPr>
          <p:cNvPr id="5122" name="Picture 2" descr="Gold statue against a deep blue sky of a woman in a toga holding a sword up in one hand and scales in the other. Image from Pixabay">
            <a:extLst>
              <a:ext uri="{FF2B5EF4-FFF2-40B4-BE49-F238E27FC236}">
                <a16:creationId xmlns:a16="http://schemas.microsoft.com/office/drawing/2014/main" id="{98D99C8C-C34E-06BC-CD5E-FB57233F3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4991" y="-4052"/>
            <a:ext cx="10297845" cy="686205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1619AA7E-524F-3138-8055-97E863BFC4A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12571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1EC5A-AEB1-B225-76C9-884005B54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F99081-1792-42D4-2349-CBD7B707D0C0}"/>
              </a:ext>
            </a:extLst>
          </p:cNvPr>
          <p:cNvSpPr>
            <a:spLocks noGrp="1"/>
          </p:cNvSpPr>
          <p:nvPr>
            <p:ph type="title"/>
          </p:nvPr>
        </p:nvSpPr>
        <p:spPr/>
        <p:txBody>
          <a:bodyPr/>
          <a:lstStyle/>
          <a:p>
            <a:r>
              <a:rPr lang="en-GB" dirty="0"/>
              <a:t>Code generation</a:t>
            </a:r>
          </a:p>
        </p:txBody>
      </p:sp>
      <p:sp>
        <p:nvSpPr>
          <p:cNvPr id="3" name="Content Placeholder 2">
            <a:extLst>
              <a:ext uri="{FF2B5EF4-FFF2-40B4-BE49-F238E27FC236}">
                <a16:creationId xmlns:a16="http://schemas.microsoft.com/office/drawing/2014/main" id="{8C1F33C1-BD23-7F6E-B571-83594C1D5E5A}"/>
              </a:ext>
            </a:extLst>
          </p:cNvPr>
          <p:cNvSpPr>
            <a:spLocks noGrp="1"/>
          </p:cNvSpPr>
          <p:nvPr>
            <p:ph idx="1"/>
          </p:nvPr>
        </p:nvSpPr>
        <p:spPr/>
        <p:txBody>
          <a:bodyPr/>
          <a:lstStyle/>
          <a:p>
            <a:pPr marL="0" indent="0">
              <a:buNone/>
            </a:pPr>
            <a:r>
              <a:rPr lang="en-GB" dirty="0"/>
              <a:t>*** Shortened blog post video ***</a:t>
            </a:r>
          </a:p>
        </p:txBody>
      </p:sp>
      <p:pic>
        <p:nvPicPr>
          <p:cNvPr id="4" name="Generative AI for accessible code_no branding" descr="Video for “Can generatiove AI help write accessible code?” by TetraLogical">
            <a:hlinkClick r:id="" action="ppaction://media"/>
            <a:extLst>
              <a:ext uri="{FF2B5EF4-FFF2-40B4-BE49-F238E27FC236}">
                <a16:creationId xmlns:a16="http://schemas.microsoft.com/office/drawing/2014/main" id="{E687B10D-928D-448E-D555-1CFCB7267F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5"/>
            <a:ext cx="12192000" cy="6858000"/>
          </a:xfrm>
          <a:prstGeom prst="rect">
            <a:avLst/>
          </a:prstGeom>
        </p:spPr>
      </p:pic>
    </p:spTree>
    <p:extLst>
      <p:ext uri="{BB962C8B-B14F-4D97-AF65-F5344CB8AC3E}">
        <p14:creationId xmlns:p14="http://schemas.microsoft.com/office/powerpoint/2010/main" val="124141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F802E-D986-16A0-307F-DDCFC1F5E3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554550-3477-A756-BE33-8B6AB8B770D2}"/>
              </a:ext>
            </a:extLst>
          </p:cNvPr>
          <p:cNvSpPr>
            <a:spLocks noGrp="1"/>
          </p:cNvSpPr>
          <p:nvPr>
            <p:ph type="title"/>
          </p:nvPr>
        </p:nvSpPr>
        <p:spPr/>
        <p:txBody>
          <a:bodyPr/>
          <a:lstStyle/>
          <a:p>
            <a:r>
              <a:rPr lang="en-GB" dirty="0"/>
              <a:t>Hallucinations</a:t>
            </a:r>
          </a:p>
        </p:txBody>
      </p:sp>
      <p:pic>
        <p:nvPicPr>
          <p:cNvPr id="4" name="BeMyAI_Response01">
            <a:hlinkClick r:id="" action="ppaction://media"/>
            <a:extLst>
              <a:ext uri="{FF2B5EF4-FFF2-40B4-BE49-F238E27FC236}">
                <a16:creationId xmlns:a16="http://schemas.microsoft.com/office/drawing/2014/main" id="{CD09E81D-C054-366B-5455-1E296578822C}"/>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9"/>
          <a:stretch>
            <a:fillRect/>
          </a:stretch>
        </p:blipFill>
        <p:spPr>
          <a:xfrm>
            <a:off x="1440000" y="2320245"/>
            <a:ext cx="406400" cy="406400"/>
          </a:xfrm>
        </p:spPr>
      </p:pic>
      <p:pic>
        <p:nvPicPr>
          <p:cNvPr id="5" name="Picture 4" descr="A small shelf with a vintage rotary dial telephone, a large novelty pencil, a metallic slinky toy, metallic pin art and a Rubik’s cube with each side one single colour">
            <a:extLst>
              <a:ext uri="{FF2B5EF4-FFF2-40B4-BE49-F238E27FC236}">
                <a16:creationId xmlns:a16="http://schemas.microsoft.com/office/drawing/2014/main" id="{3C4C14E2-7B06-44AC-15EE-18F740431135}"/>
              </a:ext>
            </a:extLst>
          </p:cNvPr>
          <p:cNvPicPr>
            <a:picLocks noChangeAspect="1"/>
          </p:cNvPicPr>
          <p:nvPr/>
        </p:nvPicPr>
        <p:blipFill>
          <a:blip r:embed="rId10"/>
          <a:stretch>
            <a:fillRect/>
          </a:stretch>
        </p:blipFill>
        <p:spPr>
          <a:xfrm rot="10800000">
            <a:off x="4742923" y="606884"/>
            <a:ext cx="7777055" cy="5836004"/>
          </a:xfrm>
          <a:prstGeom prst="rect">
            <a:avLst/>
          </a:prstGeom>
        </p:spPr>
      </p:pic>
      <p:pic>
        <p:nvPicPr>
          <p:cNvPr id="6" name="BeMyAI_Response02">
            <a:hlinkClick r:id="" action="ppaction://media"/>
            <a:extLst>
              <a:ext uri="{FF2B5EF4-FFF2-40B4-BE49-F238E27FC236}">
                <a16:creationId xmlns:a16="http://schemas.microsoft.com/office/drawing/2014/main" id="{D76A1CE8-F473-F3AF-CBBD-495CBC11BE8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189301" y="2637504"/>
            <a:ext cx="406400" cy="406400"/>
          </a:xfrm>
          <a:prstGeom prst="rect">
            <a:avLst/>
          </a:prstGeom>
        </p:spPr>
      </p:pic>
      <p:pic>
        <p:nvPicPr>
          <p:cNvPr id="7" name="BeMyAI_Response03">
            <a:hlinkClick r:id="" action="ppaction://media"/>
            <a:extLst>
              <a:ext uri="{FF2B5EF4-FFF2-40B4-BE49-F238E27FC236}">
                <a16:creationId xmlns:a16="http://schemas.microsoft.com/office/drawing/2014/main" id="{45BD2B54-046F-438E-6545-39F9B45A0322}"/>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2964181" y="3118486"/>
            <a:ext cx="406400" cy="406400"/>
          </a:xfrm>
          <a:prstGeom prst="rect">
            <a:avLst/>
          </a:prstGeom>
        </p:spPr>
      </p:pic>
    </p:spTree>
    <p:extLst>
      <p:ext uri="{BB962C8B-B14F-4D97-AF65-F5344CB8AC3E}">
        <p14:creationId xmlns:p14="http://schemas.microsoft.com/office/powerpoint/2010/main" val="131632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1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482"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2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showWhenStopped="0">
                <p:cTn id="16" fill="hold" display="0">
                  <p:stCondLst>
                    <p:cond delay="indefinite"/>
                  </p:stCondLst>
                  <p:endCondLst>
                    <p:cond evt="onStopAudio" delay="0">
                      <p:tgtEl>
                        <p:sldTgt/>
                      </p:tgtEl>
                    </p:cond>
                  </p:endCondLst>
                </p:cTn>
                <p:tgtEl>
                  <p:spTgt spid="6"/>
                </p:tgtEl>
              </p:cMediaNode>
            </p:audio>
            <p:audio>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3DA8E-0B8C-1C86-C0EC-37F60BCCF019}"/>
            </a:ext>
          </a:extLst>
        </p:cNvPr>
        <p:cNvGrpSpPr/>
        <p:nvPr/>
      </p:nvGrpSpPr>
      <p:grpSpPr>
        <a:xfrm>
          <a:off x="0" y="0"/>
          <a:ext cx="0" cy="0"/>
          <a:chOff x="0" y="0"/>
          <a:chExt cx="0" cy="0"/>
        </a:xfrm>
      </p:grpSpPr>
      <p:pic>
        <p:nvPicPr>
          <p:cNvPr id="1026" name="Picture 2" descr="A large red Copyright symbol with a “C” inside a circle. Above it is written “COPYRIGHT” in large red letters">
            <a:extLst>
              <a:ext uri="{FF2B5EF4-FFF2-40B4-BE49-F238E27FC236}">
                <a16:creationId xmlns:a16="http://schemas.microsoft.com/office/drawing/2014/main" id="{51A16F31-74F9-0188-5E7A-B411B9B10344}"/>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2192838" y="1447173"/>
            <a:ext cx="5944191" cy="524920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144C2508-D5A7-F24A-DF2D-C088A006632C}"/>
              </a:ext>
            </a:extLst>
          </p:cNvPr>
          <p:cNvSpPr>
            <a:spLocks noGrp="1"/>
          </p:cNvSpPr>
          <p:nvPr>
            <p:ph idx="1"/>
          </p:nvPr>
        </p:nvSpPr>
        <p:spPr/>
        <p:txBody>
          <a:bodyPr/>
          <a:lstStyle/>
          <a:p>
            <a:endParaRPr lang="en-US" dirty="0"/>
          </a:p>
        </p:txBody>
      </p:sp>
      <p:pic>
        <p:nvPicPr>
          <p:cNvPr id="1032" name="Picture 8" descr="Cartoon image of a water droplet">
            <a:extLst>
              <a:ext uri="{FF2B5EF4-FFF2-40B4-BE49-F238E27FC236}">
                <a16:creationId xmlns:a16="http://schemas.microsoft.com/office/drawing/2014/main" id="{5FF8D522-419A-05F7-730E-86BEFD4AE4C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79" b="91094" l="10000" r="90000">
                        <a14:foregroundMark x1="40000" y1="90833" x2="47292" y2="91094"/>
                        <a14:foregroundMark x1="47292" y1="91094" x2="61250" y2="89740"/>
                        <a14:foregroundMark x1="48802" y1="9479" x2="50365" y2="10833"/>
                      </a14:backgroundRemoval>
                    </a14:imgEffect>
                  </a14:imgLayer>
                </a14:imgProps>
              </a:ext>
              <a:ext uri="{28A0092B-C50C-407E-A947-70E740481C1C}">
                <a14:useLocalDpi xmlns:a14="http://schemas.microsoft.com/office/drawing/2010/main" val="0"/>
              </a:ext>
            </a:extLst>
          </a:blip>
          <a:srcRect/>
          <a:stretch>
            <a:fillRect/>
          </a:stretch>
        </p:blipFill>
        <p:spPr bwMode="auto">
          <a:xfrm>
            <a:off x="7758240" y="161625"/>
            <a:ext cx="2897796" cy="28977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toon image of an electrical lightning bolt">
            <a:extLst>
              <a:ext uri="{FF2B5EF4-FFF2-40B4-BE49-F238E27FC236}">
                <a16:creationId xmlns:a16="http://schemas.microsoft.com/office/drawing/2014/main" id="{2E34CB37-90FF-47C6-BBCE-A594F6A2115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30314" t="20537" r="31621" b="16979"/>
          <a:stretch/>
        </p:blipFill>
        <p:spPr bwMode="auto">
          <a:xfrm>
            <a:off x="244855" y="2367694"/>
            <a:ext cx="2216156" cy="36378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image of planet Earth">
            <a:extLst>
              <a:ext uri="{FF2B5EF4-FFF2-40B4-BE49-F238E27FC236}">
                <a16:creationId xmlns:a16="http://schemas.microsoft.com/office/drawing/2014/main" id="{005E85A0-E40C-0EA9-7920-E909DD8C13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5565" y="3513990"/>
            <a:ext cx="2897795" cy="289779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81597F1-4417-372E-3314-25D142E87BE7}"/>
              </a:ext>
            </a:extLst>
          </p:cNvPr>
          <p:cNvSpPr txBox="1">
            <a:spLocks/>
          </p:cNvSpPr>
          <p:nvPr/>
        </p:nvSpPr>
        <p:spPr bwMode="auto">
          <a:xfrm>
            <a:off x="1440000" y="681037"/>
            <a:ext cx="7020000" cy="100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ct val="90000"/>
              </a:lnSpc>
              <a:spcBef>
                <a:spcPct val="0"/>
              </a:spcBef>
              <a:spcAft>
                <a:spcPct val="0"/>
              </a:spcAft>
              <a:defRPr sz="3200" b="1" i="0" kern="1200" baseline="0">
                <a:solidFill>
                  <a:schemeClr val="accent1"/>
                </a:solidFill>
                <a:latin typeface="Poppins" pitchFamily="2" charset="77"/>
                <a:ea typeface="Poppins" pitchFamily="2" charset="77"/>
                <a:cs typeface="Poppins" pitchFamily="2" charset="77"/>
              </a:defRPr>
            </a:lvl1pPr>
            <a:lvl2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2pPr>
            <a:lvl3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3pPr>
            <a:lvl4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4pPr>
            <a:lvl5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5pPr>
            <a:lvl6pPr marL="4572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6pPr>
            <a:lvl7pPr marL="9144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7pPr>
            <a:lvl8pPr marL="13716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8pPr>
            <a:lvl9pPr marL="18288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9pPr>
          </a:lstStyle>
          <a:p>
            <a:r>
              <a:rPr lang="en-GB" dirty="0"/>
              <a:t>Thank you</a:t>
            </a:r>
          </a:p>
        </p:txBody>
      </p:sp>
    </p:spTree>
    <p:extLst>
      <p:ext uri="{BB962C8B-B14F-4D97-AF65-F5344CB8AC3E}">
        <p14:creationId xmlns:p14="http://schemas.microsoft.com/office/powerpoint/2010/main" val="2802496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A14E5-7F69-98D7-2F9B-ED50AF9AA2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88B93D-7077-C8DC-9410-B327B6C39953}"/>
              </a:ext>
            </a:extLst>
          </p:cNvPr>
          <p:cNvSpPr>
            <a:spLocks noGrp="1"/>
          </p:cNvSpPr>
          <p:nvPr>
            <p:ph type="title"/>
          </p:nvPr>
        </p:nvSpPr>
        <p:spPr/>
        <p:txBody>
          <a:bodyPr/>
          <a:lstStyle/>
          <a:p>
            <a:r>
              <a:rPr lang="en-GB" dirty="0"/>
              <a:t>Never mind</a:t>
            </a:r>
          </a:p>
        </p:txBody>
      </p:sp>
      <p:sp>
        <p:nvSpPr>
          <p:cNvPr id="4" name="Content Placeholder 3">
            <a:extLst>
              <a:ext uri="{FF2B5EF4-FFF2-40B4-BE49-F238E27FC236}">
                <a16:creationId xmlns:a16="http://schemas.microsoft.com/office/drawing/2014/main" id="{E5A58BB9-D766-A352-26EA-235F8B87978E}"/>
              </a:ext>
            </a:extLst>
          </p:cNvPr>
          <p:cNvSpPr>
            <a:spLocks noGrp="1"/>
          </p:cNvSpPr>
          <p:nvPr>
            <p:ph idx="1"/>
          </p:nvPr>
        </p:nvSpPr>
        <p:spPr>
          <a:xfrm>
            <a:off x="1440000" y="2162719"/>
            <a:ext cx="7014300" cy="3988800"/>
          </a:xfrm>
        </p:spPr>
        <p:txBody>
          <a:bodyPr/>
          <a:lstStyle/>
          <a:p>
            <a:pPr marL="0" indent="0">
              <a:buNone/>
            </a:pPr>
            <a:endParaRPr lang="en-US" dirty="0"/>
          </a:p>
        </p:txBody>
      </p:sp>
      <p:pic>
        <p:nvPicPr>
          <p:cNvPr id="3078" name="Picture 6" descr="Never Mind the Bollocks, Here's the Sex Pistols - Wikipedia">
            <a:extLst>
              <a:ext uri="{FF2B5EF4-FFF2-40B4-BE49-F238E27FC236}">
                <a16:creationId xmlns:a16="http://schemas.microsoft.com/office/drawing/2014/main" id="{FD9D2AE4-0832-5C00-3B0A-D758DEA79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189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A0F0E-CA53-2A67-BB52-1FE51B68B8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BF71A9-DF96-6BB3-84FE-0AF1BFAF606F}"/>
              </a:ext>
            </a:extLst>
          </p:cNvPr>
          <p:cNvSpPr>
            <a:spLocks noGrp="1"/>
          </p:cNvSpPr>
          <p:nvPr>
            <p:ph type="title"/>
          </p:nvPr>
        </p:nvSpPr>
        <p:spPr/>
        <p:txBody>
          <a:bodyPr/>
          <a:lstStyle/>
          <a:p>
            <a:r>
              <a:rPr lang="en-GB" dirty="0"/>
              <a:t>General AI</a:t>
            </a:r>
          </a:p>
        </p:txBody>
      </p:sp>
      <p:sp>
        <p:nvSpPr>
          <p:cNvPr id="3" name="Content Placeholder 2">
            <a:extLst>
              <a:ext uri="{FF2B5EF4-FFF2-40B4-BE49-F238E27FC236}">
                <a16:creationId xmlns:a16="http://schemas.microsoft.com/office/drawing/2014/main" id="{B9B8A45D-B993-04C1-5FB9-B34BDA16609D}"/>
              </a:ext>
            </a:extLst>
          </p:cNvPr>
          <p:cNvSpPr>
            <a:spLocks noGrp="1"/>
          </p:cNvSpPr>
          <p:nvPr>
            <p:ph idx="1"/>
          </p:nvPr>
        </p:nvSpPr>
        <p:spPr/>
        <p:txBody>
          <a:bodyPr/>
          <a:lstStyle/>
          <a:p>
            <a:pPr marL="0" indent="0">
              <a:buNone/>
            </a:pPr>
            <a:endParaRPr lang="en-GB" dirty="0"/>
          </a:p>
        </p:txBody>
      </p:sp>
      <p:pic>
        <p:nvPicPr>
          <p:cNvPr id="4100" name="Picture 4" descr="2001: A Space Odyssey print by Vintage Entertainment Collection, Posterlounge">
            <a:extLst>
              <a:ext uri="{FF2B5EF4-FFF2-40B4-BE49-F238E27FC236}">
                <a16:creationId xmlns:a16="http://schemas.microsoft.com/office/drawing/2014/main" id="{D487FAE8-5FF4-012C-1EDC-F31F2C897C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1587" y="0"/>
            <a:ext cx="45704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Hal9000_Sorry-Dave">
            <a:hlinkClick r:id="" action="ppaction://media"/>
            <a:extLst>
              <a:ext uri="{FF2B5EF4-FFF2-40B4-BE49-F238E27FC236}">
                <a16:creationId xmlns:a16="http://schemas.microsoft.com/office/drawing/2014/main" id="{9B731C8F-7DCD-9C0C-C926-8EC2074F18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73838" y="4419600"/>
            <a:ext cx="406400" cy="406400"/>
          </a:xfrm>
          <a:prstGeom prst="rect">
            <a:avLst/>
          </a:prstGeom>
        </p:spPr>
      </p:pic>
    </p:spTree>
    <p:extLst>
      <p:ext uri="{BB962C8B-B14F-4D97-AF65-F5344CB8AC3E}">
        <p14:creationId xmlns:p14="http://schemas.microsoft.com/office/powerpoint/2010/main" val="76337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28485-82B1-D1E0-BE6E-42628D65C6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EF25DD-BFC5-521A-B550-2B3C1214E613}"/>
              </a:ext>
            </a:extLst>
          </p:cNvPr>
          <p:cNvSpPr>
            <a:spLocks noGrp="1"/>
          </p:cNvSpPr>
          <p:nvPr>
            <p:ph type="title"/>
          </p:nvPr>
        </p:nvSpPr>
        <p:spPr/>
        <p:txBody>
          <a:bodyPr/>
          <a:lstStyle/>
          <a:p>
            <a:r>
              <a:rPr lang="en-GB" dirty="0"/>
              <a:t>Discriminative AI</a:t>
            </a:r>
          </a:p>
        </p:txBody>
      </p:sp>
      <p:sp>
        <p:nvSpPr>
          <p:cNvPr id="3" name="Content Placeholder 2">
            <a:extLst>
              <a:ext uri="{FF2B5EF4-FFF2-40B4-BE49-F238E27FC236}">
                <a16:creationId xmlns:a16="http://schemas.microsoft.com/office/drawing/2014/main" id="{35DC2A06-A878-273C-661D-13EF4D8D69E3}"/>
              </a:ext>
            </a:extLst>
          </p:cNvPr>
          <p:cNvSpPr>
            <a:spLocks noGrp="1"/>
          </p:cNvSpPr>
          <p:nvPr>
            <p:ph idx="1"/>
          </p:nvPr>
        </p:nvSpPr>
        <p:spPr/>
        <p:txBody>
          <a:bodyPr/>
          <a:lstStyle/>
          <a:p>
            <a:pPr marL="0" indent="0">
              <a:buNone/>
            </a:pPr>
            <a:endParaRPr lang="en-GB" dirty="0"/>
          </a:p>
        </p:txBody>
      </p:sp>
      <p:pic>
        <p:nvPicPr>
          <p:cNvPr id="3074" name="Picture 2" descr="A librarian putting books on bookshelves">
            <a:extLst>
              <a:ext uri="{FF2B5EF4-FFF2-40B4-BE49-F238E27FC236}">
                <a16:creationId xmlns:a16="http://schemas.microsoft.com/office/drawing/2014/main" id="{D3316748-60A7-8E07-A096-E4D2AF895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591" y="1961083"/>
            <a:ext cx="6323820" cy="4215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580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E6455-F97E-BF5E-361F-126759A540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B6916C-1BF4-D5F7-8DB7-2034E98B0271}"/>
              </a:ext>
            </a:extLst>
          </p:cNvPr>
          <p:cNvSpPr>
            <a:spLocks noGrp="1"/>
          </p:cNvSpPr>
          <p:nvPr>
            <p:ph type="title"/>
          </p:nvPr>
        </p:nvSpPr>
        <p:spPr/>
        <p:txBody>
          <a:bodyPr/>
          <a:lstStyle/>
          <a:p>
            <a:r>
              <a:rPr lang="en-GB" dirty="0"/>
              <a:t>Speech recognition</a:t>
            </a:r>
          </a:p>
        </p:txBody>
      </p:sp>
      <p:pic>
        <p:nvPicPr>
          <p:cNvPr id="5" name="Picture 4" descr="Screenshot of the voiceitt homepage with text that says “voiceitt has developed speech recognition for non-standard speech opening the world of voice technology for people with disabilities, aging adults, and accented speakers”">
            <a:extLst>
              <a:ext uri="{FF2B5EF4-FFF2-40B4-BE49-F238E27FC236}">
                <a16:creationId xmlns:a16="http://schemas.microsoft.com/office/drawing/2014/main" id="{525BC421-B5D4-72D5-F8B1-128F324F38DE}"/>
              </a:ext>
            </a:extLst>
          </p:cNvPr>
          <p:cNvPicPr>
            <a:picLocks noChangeAspect="1"/>
          </p:cNvPicPr>
          <p:nvPr/>
        </p:nvPicPr>
        <p:blipFill>
          <a:blip r:embed="rId5"/>
          <a:stretch>
            <a:fillRect/>
          </a:stretch>
        </p:blipFill>
        <p:spPr>
          <a:xfrm>
            <a:off x="7165731" y="0"/>
            <a:ext cx="5026269" cy="6858000"/>
          </a:xfrm>
          <a:prstGeom prst="rect">
            <a:avLst/>
          </a:prstGeom>
        </p:spPr>
      </p:pic>
      <p:pic>
        <p:nvPicPr>
          <p:cNvPr id="3" name="dragon-naturally-speaking">
            <a:hlinkClick r:id="" action="ppaction://media"/>
            <a:extLst>
              <a:ext uri="{FF2B5EF4-FFF2-40B4-BE49-F238E27FC236}">
                <a16:creationId xmlns:a16="http://schemas.microsoft.com/office/drawing/2014/main" id="{350F1830-42FF-383B-DF4E-79C34AA746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981302" y="1849438"/>
            <a:ext cx="5319712" cy="3989387"/>
          </a:xfrm>
        </p:spPr>
      </p:pic>
    </p:spTree>
    <p:extLst>
      <p:ext uri="{BB962C8B-B14F-4D97-AF65-F5344CB8AC3E}">
        <p14:creationId xmlns:p14="http://schemas.microsoft.com/office/powerpoint/2010/main" val="242825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7BD67-A7B4-1B87-37BA-0A7A5A773D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F12EE-93CE-0BFF-1CC6-D766DC0B4260}"/>
              </a:ext>
            </a:extLst>
          </p:cNvPr>
          <p:cNvSpPr>
            <a:spLocks noGrp="1"/>
          </p:cNvSpPr>
          <p:nvPr>
            <p:ph type="title"/>
          </p:nvPr>
        </p:nvSpPr>
        <p:spPr/>
        <p:txBody>
          <a:bodyPr/>
          <a:lstStyle/>
          <a:p>
            <a:r>
              <a:rPr lang="en-GB" dirty="0"/>
              <a:t>Object recognition</a:t>
            </a:r>
          </a:p>
        </p:txBody>
      </p:sp>
      <p:pic>
        <p:nvPicPr>
          <p:cNvPr id="6" name="Content Placeholder 5" descr="Seeing AI one dollar bill ">
            <a:extLst>
              <a:ext uri="{FF2B5EF4-FFF2-40B4-BE49-F238E27FC236}">
                <a16:creationId xmlns:a16="http://schemas.microsoft.com/office/drawing/2014/main" id="{80BCBC56-12EC-741F-FF05-26537925FCBF}"/>
              </a:ext>
            </a:extLst>
          </p:cNvPr>
          <p:cNvPicPr>
            <a:picLocks noGrp="1" noChangeAspect="1"/>
          </p:cNvPicPr>
          <p:nvPr>
            <p:ph idx="1"/>
          </p:nvPr>
        </p:nvPicPr>
        <p:blipFill>
          <a:blip r:embed="rId3"/>
          <a:stretch>
            <a:fillRect/>
          </a:stretch>
        </p:blipFill>
        <p:spPr>
          <a:xfrm>
            <a:off x="6872544" y="0"/>
            <a:ext cx="3546304" cy="6858000"/>
          </a:xfrm>
        </p:spPr>
      </p:pic>
    </p:spTree>
    <p:extLst>
      <p:ext uri="{BB962C8B-B14F-4D97-AF65-F5344CB8AC3E}">
        <p14:creationId xmlns:p14="http://schemas.microsoft.com/office/powerpoint/2010/main" val="1742591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65827-3A01-06F6-C059-6E8EB3A107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FC87E-30E9-34F2-745E-D0B6A72FFADB}"/>
              </a:ext>
            </a:extLst>
          </p:cNvPr>
          <p:cNvSpPr>
            <a:spLocks noGrp="1"/>
          </p:cNvSpPr>
          <p:nvPr>
            <p:ph type="title"/>
          </p:nvPr>
        </p:nvSpPr>
        <p:spPr/>
        <p:txBody>
          <a:bodyPr/>
          <a:lstStyle/>
          <a:p>
            <a:r>
              <a:rPr lang="en-GB" dirty="0"/>
              <a:t>Face recognition</a:t>
            </a:r>
          </a:p>
        </p:txBody>
      </p:sp>
      <p:pic>
        <p:nvPicPr>
          <p:cNvPr id="4" name="iPhone_Face-ID">
            <a:hlinkClick r:id="" action="ppaction://media"/>
            <a:extLst>
              <a:ext uri="{FF2B5EF4-FFF2-40B4-BE49-F238E27FC236}">
                <a16:creationId xmlns:a16="http://schemas.microsoft.com/office/drawing/2014/main" id="{442252E7-93ED-87B2-0DD7-ADB82FBDB68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40000" y="1694077"/>
            <a:ext cx="7968570" cy="4482886"/>
          </a:xfrm>
        </p:spPr>
      </p:pic>
    </p:spTree>
    <p:extLst>
      <p:ext uri="{BB962C8B-B14F-4D97-AF65-F5344CB8AC3E}">
        <p14:creationId xmlns:p14="http://schemas.microsoft.com/office/powerpoint/2010/main" val="135892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BE0FA-4F6B-60E7-5229-BC1CAD48AF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66B090-F41B-169C-4706-CA9D44503134}"/>
              </a:ext>
            </a:extLst>
          </p:cNvPr>
          <p:cNvSpPr>
            <a:spLocks noGrp="1"/>
          </p:cNvSpPr>
          <p:nvPr>
            <p:ph type="title"/>
          </p:nvPr>
        </p:nvSpPr>
        <p:spPr/>
        <p:txBody>
          <a:bodyPr/>
          <a:lstStyle/>
          <a:p>
            <a:r>
              <a:rPr lang="en-GB" dirty="0"/>
              <a:t>Character recognition</a:t>
            </a:r>
          </a:p>
        </p:txBody>
      </p:sp>
      <p:pic>
        <p:nvPicPr>
          <p:cNvPr id="2050" name="Picture 2" descr="A supermarket shelf with bags of coffee is displayed with a ring around one of the price tags. This is spotlighted and we see how the AI model extracts the image, then zooms in on the numbers, then converts these into plain text to read “18.49”">
            <a:extLst>
              <a:ext uri="{FF2B5EF4-FFF2-40B4-BE49-F238E27FC236}">
                <a16:creationId xmlns:a16="http://schemas.microsoft.com/office/drawing/2014/main" id="{FE27B408-ED75-EF1B-FE62-7897A18B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516" y="100995"/>
            <a:ext cx="5486400" cy="36615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physical copy of a Dutch passport for a woman called “Liselotte Willeke” is displayed on the left of the image. On the right, all the information has been extracted from the passport and is listed as digital text in various form fields">
            <a:extLst>
              <a:ext uri="{FF2B5EF4-FFF2-40B4-BE49-F238E27FC236}">
                <a16:creationId xmlns:a16="http://schemas.microsoft.com/office/drawing/2014/main" id="{CA205AE6-4B1C-5412-C744-6ACC17F668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21"/>
          <a:stretch/>
        </p:blipFill>
        <p:spPr bwMode="auto">
          <a:xfrm>
            <a:off x="0" y="2752163"/>
            <a:ext cx="9928155" cy="39888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591454AB-0A3D-D51D-276F-DBAC675D820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22425370"/>
      </p:ext>
    </p:extLst>
  </p:cSld>
  <p:clrMapOvr>
    <a:masterClrMapping/>
  </p:clrMapOvr>
</p:sld>
</file>

<file path=ppt/theme/theme1.xml><?xml version="1.0" encoding="utf-8"?>
<a:theme xmlns:a="http://schemas.openxmlformats.org/drawingml/2006/main" name="Office Theme">
  <a:themeElements>
    <a:clrScheme name="Tetralogical">
      <a:dk1>
        <a:srgbClr val="410065"/>
      </a:dk1>
      <a:lt1>
        <a:srgbClr val="F6F5F3"/>
      </a:lt1>
      <a:dk2>
        <a:srgbClr val="44546A"/>
      </a:dk2>
      <a:lt2>
        <a:srgbClr val="E7E6E6"/>
      </a:lt2>
      <a:accent1>
        <a:srgbClr val="A900C0"/>
      </a:accent1>
      <a:accent2>
        <a:srgbClr val="FF1958"/>
      </a:accent2>
      <a:accent3>
        <a:srgbClr val="E101A0"/>
      </a:accent3>
      <a:accent4>
        <a:srgbClr val="FFC000"/>
      </a:accent4>
      <a:accent5>
        <a:srgbClr val="5B9BD5"/>
      </a:accent5>
      <a:accent6>
        <a:srgbClr val="70AD47"/>
      </a:accent6>
      <a:hlink>
        <a:srgbClr val="0563C1"/>
      </a:hlink>
      <a:folHlink>
        <a:srgbClr val="954F72"/>
      </a:folHlink>
    </a:clrScheme>
    <a:fontScheme name="JetBrains Mono">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pptx" id="{91B855AF-1673-41B0-8D1A-9282F01B2981}" vid="{6C23D74E-3849-499B-A4BF-0D146DA74F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Poppins"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Poppi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Poppins"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Poppi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Slides template</Template>
  <TotalTime>771</TotalTime>
  <Words>120</Words>
  <Application>Microsoft Office PowerPoint</Application>
  <PresentationFormat>Widescreen</PresentationFormat>
  <Paragraphs>64</Paragraphs>
  <Slides>29</Slides>
  <Notes>29</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Poppins Medium</vt:lpstr>
      <vt:lpstr>Cousine</vt:lpstr>
      <vt:lpstr>Poppins</vt:lpstr>
      <vt:lpstr>Poppins SemiBold</vt:lpstr>
      <vt:lpstr>Office Theme</vt:lpstr>
      <vt:lpstr>PowerPoint Presentation</vt:lpstr>
      <vt:lpstr>AI and Accessibility:</vt:lpstr>
      <vt:lpstr>Never mind</vt:lpstr>
      <vt:lpstr>General AI</vt:lpstr>
      <vt:lpstr>Discriminative AI</vt:lpstr>
      <vt:lpstr>Speech recognition</vt:lpstr>
      <vt:lpstr>Object recognition</vt:lpstr>
      <vt:lpstr>Face recognition</vt:lpstr>
      <vt:lpstr>Character recognition</vt:lpstr>
      <vt:lpstr>Pattern recognition</vt:lpstr>
      <vt:lpstr>Generative AI</vt:lpstr>
      <vt:lpstr>Text generation</vt:lpstr>
      <vt:lpstr>Video description</vt:lpstr>
      <vt:lpstr>Realtime description</vt:lpstr>
      <vt:lpstr>Wearable</vt:lpstr>
      <vt:lpstr>Text + speech generation</vt:lpstr>
      <vt:lpstr>Speech generation</vt:lpstr>
      <vt:lpstr>Pattern recognition + speech generation</vt:lpstr>
      <vt:lpstr>Image generation</vt:lpstr>
      <vt:lpstr>Bias</vt:lpstr>
      <vt:lpstr>Overlays</vt:lpstr>
      <vt:lpstr>Promises</vt:lpstr>
      <vt:lpstr>AccessiBe</vt:lpstr>
      <vt:lpstr>UserWay</vt:lpstr>
      <vt:lpstr>Tactics</vt:lpstr>
      <vt:lpstr>Results</vt:lpstr>
      <vt:lpstr>Code generation</vt:lpstr>
      <vt:lpstr>Hallucinations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Léonie Watson</dc:creator>
  <cp:keywords/>
  <cp:lastModifiedBy>Léonie Watson</cp:lastModifiedBy>
  <cp:revision>17</cp:revision>
  <dcterms:created xsi:type="dcterms:W3CDTF">2024-10-26T13:46:52Z</dcterms:created>
  <dcterms:modified xsi:type="dcterms:W3CDTF">2024-11-07T16:39:12Z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April 2021</vt:lpwstr>
  </property>
</Properties>
</file>