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3" r:id="rId2"/>
    <p:sldId id="256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20" r:id="rId19"/>
    <p:sldId id="321" r:id="rId20"/>
    <p:sldId id="322" r:id="rId21"/>
    <p:sldId id="319" r:id="rId22"/>
  </p:sldIdLst>
  <p:sldSz cx="12192000" cy="6858000"/>
  <p:notesSz cx="6858000" cy="9144000"/>
  <p:embeddedFontLst>
    <p:embeddedFont>
      <p:font typeface="Cousine" panose="020B0604020202020204" charset="0"/>
      <p:regular r:id="rId25"/>
      <p:bold r:id="rId26"/>
      <p:italic r:id="rId27"/>
      <p:boldItalic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Poppins Medium" panose="00000600000000000000" pitchFamily="2" charset="0"/>
      <p:regular r:id="rId33"/>
      <p:italic r:id="rId34"/>
    </p:embeddedFont>
    <p:embeddedFont>
      <p:font typeface="Poppins SemiBold" panose="000007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usine" panose="02070409020205020404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y Swan" initials="" lastIdx="49" clrIdx="0"/>
  <p:cmAuthor id="2" name="Emanuela Gorla" initials="" lastIdx="14" clrIdx="1"/>
  <p:cmAuthor id="3" name="Unknown User1" initials="Unknown User1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09"/>
    <a:srgbClr val="482683"/>
    <a:srgbClr val="FFFFFF"/>
    <a:srgbClr val="FF1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AE6EF-3052-4256-B5DE-6E23F3DDD0C3}" v="8" dt="2023-03-23T17:12:47.519"/>
    <p1510:client id="{6AC520D4-5C5B-4D8E-8584-A881BCA2E92C}" v="53" dt="2023-03-22T17:55:06.717"/>
    <p1510:client id="{9E0DD3A8-D579-4C12-AE55-3BDABCFC254B}" v="412" dt="2023-03-22T21:11:11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3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éonie Watson" userId="76600afbe4175ff0" providerId="LiveId" clId="{4B6AE6EF-3052-4256-B5DE-6E23F3DDD0C3}"/>
    <pc:docChg chg="custSel addSld modSld">
      <pc:chgData name="Léonie Watson" userId="76600afbe4175ff0" providerId="LiveId" clId="{4B6AE6EF-3052-4256-B5DE-6E23F3DDD0C3}" dt="2023-03-23T17:12:47.519" v="174" actId="14100"/>
      <pc:docMkLst>
        <pc:docMk/>
      </pc:docMkLst>
      <pc:sldChg chg="addSp delSp modSp mod delAnim modAnim">
        <pc:chgData name="Léonie Watson" userId="76600afbe4175ff0" providerId="LiveId" clId="{4B6AE6EF-3052-4256-B5DE-6E23F3DDD0C3}" dt="2023-03-23T17:12:23.300" v="172"/>
        <pc:sldMkLst>
          <pc:docMk/>
          <pc:sldMk cId="2465873262" sldId="317"/>
        </pc:sldMkLst>
        <pc:picChg chg="add mod">
          <ac:chgData name="Léonie Watson" userId="76600afbe4175ff0" providerId="LiveId" clId="{4B6AE6EF-3052-4256-B5DE-6E23F3DDD0C3}" dt="2023-03-23T17:12:21.247" v="171"/>
          <ac:picMkLst>
            <pc:docMk/>
            <pc:sldMk cId="2465873262" sldId="317"/>
            <ac:picMk id="3" creationId="{61E7BDF3-C282-972C-7573-53476DFB78CD}"/>
          </ac:picMkLst>
        </pc:picChg>
        <pc:picChg chg="del">
          <ac:chgData name="Léonie Watson" userId="76600afbe4175ff0" providerId="LiveId" clId="{4B6AE6EF-3052-4256-B5DE-6E23F3DDD0C3}" dt="2023-03-23T17:11:47.941" v="170" actId="478"/>
          <ac:picMkLst>
            <pc:docMk/>
            <pc:sldMk cId="2465873262" sldId="317"/>
            <ac:picMk id="9" creationId="{24DF5DA5-C199-FF7B-EC09-EBDEAF095120}"/>
          </ac:picMkLst>
        </pc:picChg>
      </pc:sldChg>
      <pc:sldChg chg="modSp add mod">
        <pc:chgData name="Léonie Watson" userId="76600afbe4175ff0" providerId="LiveId" clId="{4B6AE6EF-3052-4256-B5DE-6E23F3DDD0C3}" dt="2023-03-23T15:03:19.835" v="32" actId="20577"/>
        <pc:sldMkLst>
          <pc:docMk/>
          <pc:sldMk cId="284128801" sldId="320"/>
        </pc:sldMkLst>
        <pc:spChg chg="mod">
          <ac:chgData name="Léonie Watson" userId="76600afbe4175ff0" providerId="LiveId" clId="{4B6AE6EF-3052-4256-B5DE-6E23F3DDD0C3}" dt="2023-03-23T15:03:19.835" v="32" actId="20577"/>
          <ac:spMkLst>
            <pc:docMk/>
            <pc:sldMk cId="284128801" sldId="320"/>
            <ac:spMk id="2" creationId="{20926C02-6E4D-1FD1-7E71-37C96D242345}"/>
          </ac:spMkLst>
        </pc:spChg>
      </pc:sldChg>
      <pc:sldChg chg="modSp new mod">
        <pc:chgData name="Léonie Watson" userId="76600afbe4175ff0" providerId="LiveId" clId="{4B6AE6EF-3052-4256-B5DE-6E23F3DDD0C3}" dt="2023-03-23T17:12:38.725" v="173" actId="20577"/>
        <pc:sldMkLst>
          <pc:docMk/>
          <pc:sldMk cId="1768870191" sldId="321"/>
        </pc:sldMkLst>
        <pc:spChg chg="mod">
          <ac:chgData name="Léonie Watson" userId="76600afbe4175ff0" providerId="LiveId" clId="{4B6AE6EF-3052-4256-B5DE-6E23F3DDD0C3}" dt="2023-03-23T15:03:54.533" v="59" actId="20577"/>
          <ac:spMkLst>
            <pc:docMk/>
            <pc:sldMk cId="1768870191" sldId="321"/>
            <ac:spMk id="2" creationId="{B784AF65-3EEB-9EED-FA6C-BF7F0D6AF118}"/>
          </ac:spMkLst>
        </pc:spChg>
        <pc:spChg chg="mod">
          <ac:chgData name="Léonie Watson" userId="76600afbe4175ff0" providerId="LiveId" clId="{4B6AE6EF-3052-4256-B5DE-6E23F3DDD0C3}" dt="2023-03-23T17:12:38.725" v="173" actId="20577"/>
          <ac:spMkLst>
            <pc:docMk/>
            <pc:sldMk cId="1768870191" sldId="321"/>
            <ac:spMk id="3" creationId="{805731D1-E03B-6D67-7FD3-69E3141171EA}"/>
          </ac:spMkLst>
        </pc:spChg>
      </pc:sldChg>
      <pc:sldChg chg="modSp add mod">
        <pc:chgData name="Léonie Watson" userId="76600afbe4175ff0" providerId="LiveId" clId="{4B6AE6EF-3052-4256-B5DE-6E23F3DDD0C3}" dt="2023-03-23T17:12:47.519" v="174" actId="14100"/>
        <pc:sldMkLst>
          <pc:docMk/>
          <pc:sldMk cId="848982722" sldId="322"/>
        </pc:sldMkLst>
        <pc:spChg chg="mod">
          <ac:chgData name="Léonie Watson" userId="76600afbe4175ff0" providerId="LiveId" clId="{4B6AE6EF-3052-4256-B5DE-6E23F3DDD0C3}" dt="2023-03-23T15:05:39.240" v="74" actId="20577"/>
          <ac:spMkLst>
            <pc:docMk/>
            <pc:sldMk cId="848982722" sldId="322"/>
            <ac:spMk id="2" creationId="{B784AF65-3EEB-9EED-FA6C-BF7F0D6AF118}"/>
          </ac:spMkLst>
        </pc:spChg>
        <pc:spChg chg="mod">
          <ac:chgData name="Léonie Watson" userId="76600afbe4175ff0" providerId="LiveId" clId="{4B6AE6EF-3052-4256-B5DE-6E23F3DDD0C3}" dt="2023-03-23T17:12:47.519" v="174" actId="14100"/>
          <ac:spMkLst>
            <pc:docMk/>
            <pc:sldMk cId="848982722" sldId="322"/>
            <ac:spMk id="3" creationId="{805731D1-E03B-6D67-7FD3-69E3141171EA}"/>
          </ac:spMkLst>
        </pc:spChg>
      </pc:sldChg>
    </pc:docChg>
  </pc:docChgLst>
  <pc:docChgLst>
    <pc:chgData name="Dan Hopkins" userId="167601017ca71407" providerId="LiveId" clId="{9E0DD3A8-D579-4C12-AE55-3BDABCFC254B}"/>
    <pc:docChg chg="modSld">
      <pc:chgData name="Dan Hopkins" userId="167601017ca71407" providerId="LiveId" clId="{9E0DD3A8-D579-4C12-AE55-3BDABCFC254B}" dt="2023-03-22T21:11:26.307" v="423" actId="1076"/>
      <pc:docMkLst>
        <pc:docMk/>
      </pc:docMkLst>
      <pc:sldChg chg="addSp delSp modSp">
        <pc:chgData name="Dan Hopkins" userId="167601017ca71407" providerId="LiveId" clId="{9E0DD3A8-D579-4C12-AE55-3BDABCFC254B}" dt="2023-03-22T18:47:50.390" v="200" actId="1076"/>
        <pc:sldMkLst>
          <pc:docMk/>
          <pc:sldMk cId="3745944120" sldId="304"/>
        </pc:sldMkLst>
        <pc:spChg chg="del">
          <ac:chgData name="Dan Hopkins" userId="167601017ca71407" providerId="LiveId" clId="{9E0DD3A8-D579-4C12-AE55-3BDABCFC254B}" dt="2023-03-22T18:32:01.448" v="0"/>
          <ac:spMkLst>
            <pc:docMk/>
            <pc:sldMk cId="3745944120" sldId="304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8:41:02.343" v="18"/>
          <ac:spMkLst>
            <pc:docMk/>
            <pc:sldMk cId="3745944120" sldId="304"/>
            <ac:spMk id="6" creationId="{C69A2C90-EE68-6D7B-189D-4CFED65DE2DD}"/>
          </ac:spMkLst>
        </pc:spChg>
        <pc:picChg chg="add del mod">
          <ac:chgData name="Dan Hopkins" userId="167601017ca71407" providerId="LiveId" clId="{9E0DD3A8-D579-4C12-AE55-3BDABCFC254B}" dt="2023-03-22T18:40:59.391" v="17" actId="478"/>
          <ac:picMkLst>
            <pc:docMk/>
            <pc:sldMk cId="3745944120" sldId="304"/>
            <ac:picMk id="5" creationId="{C893115B-4A31-81EB-0DA8-4507ADF630C1}"/>
          </ac:picMkLst>
        </pc:picChg>
        <pc:picChg chg="add mod">
          <ac:chgData name="Dan Hopkins" userId="167601017ca71407" providerId="LiveId" clId="{9E0DD3A8-D579-4C12-AE55-3BDABCFC254B}" dt="2023-03-22T18:47:50.390" v="200" actId="1076"/>
          <ac:picMkLst>
            <pc:docMk/>
            <pc:sldMk cId="3745944120" sldId="304"/>
            <ac:picMk id="8" creationId="{2FD12390-B94C-A1E7-EF4C-F436476EA614}"/>
          </ac:picMkLst>
        </pc:picChg>
      </pc:sldChg>
      <pc:sldChg chg="addSp delSp modSp mod">
        <pc:chgData name="Dan Hopkins" userId="167601017ca71407" providerId="LiveId" clId="{9E0DD3A8-D579-4C12-AE55-3BDABCFC254B}" dt="2023-03-22T18:47:44.474" v="199" actId="1076"/>
        <pc:sldMkLst>
          <pc:docMk/>
          <pc:sldMk cId="4226627371" sldId="305"/>
        </pc:sldMkLst>
        <pc:spChg chg="del">
          <ac:chgData name="Dan Hopkins" userId="167601017ca71407" providerId="LiveId" clId="{9E0DD3A8-D579-4C12-AE55-3BDABCFC254B}" dt="2023-03-22T18:34:16.784" v="9"/>
          <ac:spMkLst>
            <pc:docMk/>
            <pc:sldMk cId="4226627371" sldId="305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8:36:58.161" v="13"/>
          <ac:spMkLst>
            <pc:docMk/>
            <pc:sldMk cId="4226627371" sldId="305"/>
            <ac:spMk id="6" creationId="{0A062592-F32E-B2EC-E0E6-E8FD354055A7}"/>
          </ac:spMkLst>
        </pc:spChg>
        <pc:picChg chg="add del mod">
          <ac:chgData name="Dan Hopkins" userId="167601017ca71407" providerId="LiveId" clId="{9E0DD3A8-D579-4C12-AE55-3BDABCFC254B}" dt="2023-03-22T18:34:26.862" v="12" actId="478"/>
          <ac:picMkLst>
            <pc:docMk/>
            <pc:sldMk cId="4226627371" sldId="305"/>
            <ac:picMk id="5" creationId="{302AE278-13BA-4EFC-97FA-150769C411CF}"/>
          </ac:picMkLst>
        </pc:picChg>
        <pc:picChg chg="add mod">
          <ac:chgData name="Dan Hopkins" userId="167601017ca71407" providerId="LiveId" clId="{9E0DD3A8-D579-4C12-AE55-3BDABCFC254B}" dt="2023-03-22T18:47:44.474" v="199" actId="1076"/>
          <ac:picMkLst>
            <pc:docMk/>
            <pc:sldMk cId="4226627371" sldId="305"/>
            <ac:picMk id="8" creationId="{70F54018-3469-3939-7EFF-CBEABD1DA999}"/>
          </ac:picMkLst>
        </pc:picChg>
      </pc:sldChg>
      <pc:sldChg chg="addSp delSp modSp">
        <pc:chgData name="Dan Hopkins" userId="167601017ca71407" providerId="LiveId" clId="{9E0DD3A8-D579-4C12-AE55-3BDABCFC254B}" dt="2023-03-22T18:47:39.314" v="198" actId="1076"/>
        <pc:sldMkLst>
          <pc:docMk/>
          <pc:sldMk cId="3312817982" sldId="306"/>
        </pc:sldMkLst>
        <pc:spChg chg="del">
          <ac:chgData name="Dan Hopkins" userId="167601017ca71407" providerId="LiveId" clId="{9E0DD3A8-D579-4C12-AE55-3BDABCFC254B}" dt="2023-03-22T18:44:06.145" v="143"/>
          <ac:spMkLst>
            <pc:docMk/>
            <pc:sldMk cId="3312817982" sldId="306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47:39.314" v="198" actId="1076"/>
          <ac:picMkLst>
            <pc:docMk/>
            <pc:sldMk cId="3312817982" sldId="306"/>
            <ac:picMk id="5" creationId="{81D3B04D-93C7-4373-C893-2BD3885F9512}"/>
          </ac:picMkLst>
        </pc:picChg>
      </pc:sldChg>
      <pc:sldChg chg="addSp delSp modSp">
        <pc:chgData name="Dan Hopkins" userId="167601017ca71407" providerId="LiveId" clId="{9E0DD3A8-D579-4C12-AE55-3BDABCFC254B}" dt="2023-03-22T18:47:34.360" v="197" actId="1076"/>
        <pc:sldMkLst>
          <pc:docMk/>
          <pc:sldMk cId="1937790665" sldId="308"/>
        </pc:sldMkLst>
        <pc:spChg chg="del">
          <ac:chgData name="Dan Hopkins" userId="167601017ca71407" providerId="LiveId" clId="{9E0DD3A8-D579-4C12-AE55-3BDABCFC254B}" dt="2023-03-22T18:46:59.300" v="164"/>
          <ac:spMkLst>
            <pc:docMk/>
            <pc:sldMk cId="1937790665" sldId="308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47:34.360" v="197" actId="1076"/>
          <ac:picMkLst>
            <pc:docMk/>
            <pc:sldMk cId="1937790665" sldId="308"/>
            <ac:picMk id="5" creationId="{397F97A6-04C1-A6B2-72AD-A474EE19075A}"/>
          </ac:picMkLst>
        </pc:picChg>
      </pc:sldChg>
      <pc:sldChg chg="addSp delSp modSp mod">
        <pc:chgData name="Dan Hopkins" userId="167601017ca71407" providerId="LiveId" clId="{9E0DD3A8-D579-4C12-AE55-3BDABCFC254B}" dt="2023-03-22T21:11:26.307" v="423" actId="1076"/>
        <pc:sldMkLst>
          <pc:docMk/>
          <pc:sldMk cId="3598103383" sldId="309"/>
        </pc:sldMkLst>
        <pc:spChg chg="del">
          <ac:chgData name="Dan Hopkins" userId="167601017ca71407" providerId="LiveId" clId="{9E0DD3A8-D579-4C12-AE55-3BDABCFC254B}" dt="2023-03-22T18:49:45.041" v="201"/>
          <ac:spMkLst>
            <pc:docMk/>
            <pc:sldMk cId="3598103383" sldId="309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21:01:55.571" v="393" actId="931"/>
          <ac:spMkLst>
            <pc:docMk/>
            <pc:sldMk cId="3598103383" sldId="309"/>
            <ac:spMk id="6" creationId="{B24858A3-AEFB-EBDA-3012-46DEC79012AD}"/>
          </ac:spMkLst>
        </pc:spChg>
        <pc:spChg chg="add mod">
          <ac:chgData name="Dan Hopkins" userId="167601017ca71407" providerId="LiveId" clId="{9E0DD3A8-D579-4C12-AE55-3BDABCFC254B}" dt="2023-03-22T21:11:26.307" v="423" actId="1076"/>
          <ac:spMkLst>
            <pc:docMk/>
            <pc:sldMk cId="3598103383" sldId="309"/>
            <ac:spMk id="9" creationId="{CAFCA985-20DB-8844-66E6-EC8390511483}"/>
          </ac:spMkLst>
        </pc:spChg>
        <pc:picChg chg="add del mod">
          <ac:chgData name="Dan Hopkins" userId="167601017ca71407" providerId="LiveId" clId="{9E0DD3A8-D579-4C12-AE55-3BDABCFC254B}" dt="2023-03-22T18:50:35.659" v="276" actId="21"/>
          <ac:picMkLst>
            <pc:docMk/>
            <pc:sldMk cId="3598103383" sldId="309"/>
            <ac:picMk id="5" creationId="{CD301BD3-574A-38BA-9E23-9F18BC56C42F}"/>
          </ac:picMkLst>
        </pc:picChg>
        <pc:picChg chg="add mod">
          <ac:chgData name="Dan Hopkins" userId="167601017ca71407" providerId="LiveId" clId="{9E0DD3A8-D579-4C12-AE55-3BDABCFC254B}" dt="2023-03-22T21:04:33.629" v="410" actId="1076"/>
          <ac:picMkLst>
            <pc:docMk/>
            <pc:sldMk cId="3598103383" sldId="309"/>
            <ac:picMk id="8" creationId="{CE30CE43-94EA-D4FA-3E87-B91C10294B06}"/>
          </ac:picMkLst>
        </pc:picChg>
      </pc:sldChg>
      <pc:sldChg chg="addSp delSp modSp">
        <pc:chgData name="Dan Hopkins" userId="167601017ca71407" providerId="LiveId" clId="{9E0DD3A8-D579-4C12-AE55-3BDABCFC254B}" dt="2023-03-22T18:54:42.914" v="287" actId="1076"/>
        <pc:sldMkLst>
          <pc:docMk/>
          <pc:sldMk cId="1368286040" sldId="310"/>
        </pc:sldMkLst>
        <pc:spChg chg="del">
          <ac:chgData name="Dan Hopkins" userId="167601017ca71407" providerId="LiveId" clId="{9E0DD3A8-D579-4C12-AE55-3BDABCFC254B}" dt="2023-03-22T18:50:43.499" v="277"/>
          <ac:spMkLst>
            <pc:docMk/>
            <pc:sldMk cId="1368286040" sldId="310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54:42.914" v="287" actId="1076"/>
          <ac:picMkLst>
            <pc:docMk/>
            <pc:sldMk cId="1368286040" sldId="310"/>
            <ac:picMk id="4" creationId="{D6D99296-B3C9-BF7A-4DFE-4D74241BE69B}"/>
          </ac:picMkLst>
        </pc:picChg>
      </pc:sldChg>
      <pc:sldChg chg="addSp delSp modSp modAnim">
        <pc:chgData name="Dan Hopkins" userId="167601017ca71407" providerId="LiveId" clId="{9E0DD3A8-D579-4C12-AE55-3BDABCFC254B}" dt="2023-03-22T18:55:31.062" v="289"/>
        <pc:sldMkLst>
          <pc:docMk/>
          <pc:sldMk cId="3411416167" sldId="312"/>
        </pc:sldMkLst>
        <pc:spChg chg="del">
          <ac:chgData name="Dan Hopkins" userId="167601017ca71407" providerId="LiveId" clId="{9E0DD3A8-D579-4C12-AE55-3BDABCFC254B}" dt="2023-03-22T18:53:59.576" v="283" actId="931"/>
          <ac:spMkLst>
            <pc:docMk/>
            <pc:sldMk cId="3411416167" sldId="312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8:54:10.298" v="285" actId="1076"/>
          <ac:picMkLst>
            <pc:docMk/>
            <pc:sldMk cId="3411416167" sldId="312"/>
            <ac:picMk id="5" creationId="{8B0C62C2-9628-9373-DA9F-DB3C136D7BC3}"/>
          </ac:picMkLst>
        </pc:picChg>
        <pc:picChg chg="add mod">
          <ac:chgData name="Dan Hopkins" userId="167601017ca71407" providerId="LiveId" clId="{9E0DD3A8-D579-4C12-AE55-3BDABCFC254B}" dt="2023-03-22T18:54:51.970" v="288"/>
          <ac:picMkLst>
            <pc:docMk/>
            <pc:sldMk cId="3411416167" sldId="312"/>
            <ac:picMk id="6" creationId="{3155D8B3-C888-A5D2-FCAB-7329541B54EB}"/>
          </ac:picMkLst>
        </pc:picChg>
      </pc:sldChg>
      <pc:sldChg chg="addSp delSp modSp modAnim">
        <pc:chgData name="Dan Hopkins" userId="167601017ca71407" providerId="LiveId" clId="{9E0DD3A8-D579-4C12-AE55-3BDABCFC254B}" dt="2023-03-22T19:03:04.528" v="309"/>
        <pc:sldMkLst>
          <pc:docMk/>
          <pc:sldMk cId="3017317550" sldId="313"/>
        </pc:sldMkLst>
        <pc:spChg chg="del">
          <ac:chgData name="Dan Hopkins" userId="167601017ca71407" providerId="LiveId" clId="{9E0DD3A8-D579-4C12-AE55-3BDABCFC254B}" dt="2023-03-22T18:57:22.557" v="290" actId="931"/>
          <ac:spMkLst>
            <pc:docMk/>
            <pc:sldMk cId="3017317550" sldId="313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9:01:04.717" v="292" actId="931"/>
          <ac:spMkLst>
            <pc:docMk/>
            <pc:sldMk cId="3017317550" sldId="313"/>
            <ac:spMk id="6" creationId="{EEDAD057-EFCA-76A1-02C6-826D119A14E7}"/>
          </ac:spMkLst>
        </pc:spChg>
        <pc:spChg chg="add del mod">
          <ac:chgData name="Dan Hopkins" userId="167601017ca71407" providerId="LiveId" clId="{9E0DD3A8-D579-4C12-AE55-3BDABCFC254B}" dt="2023-03-22T19:01:28.728" v="294" actId="931"/>
          <ac:spMkLst>
            <pc:docMk/>
            <pc:sldMk cId="3017317550" sldId="313"/>
            <ac:spMk id="9" creationId="{2A9065CE-2D70-8A54-5263-8AD6D57CB1D0}"/>
          </ac:spMkLst>
        </pc:spChg>
        <pc:spChg chg="add del mod">
          <ac:chgData name="Dan Hopkins" userId="167601017ca71407" providerId="LiveId" clId="{9E0DD3A8-D579-4C12-AE55-3BDABCFC254B}" dt="2023-03-22T19:02:34.020" v="297"/>
          <ac:spMkLst>
            <pc:docMk/>
            <pc:sldMk cId="3017317550" sldId="313"/>
            <ac:spMk id="12" creationId="{452E7B8C-A7FE-1A22-A6B2-A458ECBFC065}"/>
          </ac:spMkLst>
        </pc:spChg>
        <pc:picChg chg="add del mod">
          <ac:chgData name="Dan Hopkins" userId="167601017ca71407" providerId="LiveId" clId="{9E0DD3A8-D579-4C12-AE55-3BDABCFC254B}" dt="2023-03-22T18:59:48.667" v="291" actId="478"/>
          <ac:picMkLst>
            <pc:docMk/>
            <pc:sldMk cId="3017317550" sldId="313"/>
            <ac:picMk id="5" creationId="{A70D5737-48B4-7437-9189-41E2071DF7FB}"/>
          </ac:picMkLst>
        </pc:picChg>
        <pc:picChg chg="add del mod">
          <ac:chgData name="Dan Hopkins" userId="167601017ca71407" providerId="LiveId" clId="{9E0DD3A8-D579-4C12-AE55-3BDABCFC254B}" dt="2023-03-22T19:01:14.854" v="293" actId="478"/>
          <ac:picMkLst>
            <pc:docMk/>
            <pc:sldMk cId="3017317550" sldId="313"/>
            <ac:picMk id="8" creationId="{87B0EAA4-F52F-33A7-37D6-81D9EB703B3D}"/>
          </ac:picMkLst>
        </pc:picChg>
        <pc:picChg chg="add del mod">
          <ac:chgData name="Dan Hopkins" userId="167601017ca71407" providerId="LiveId" clId="{9E0DD3A8-D579-4C12-AE55-3BDABCFC254B}" dt="2023-03-22T19:01:45.306" v="296" actId="478"/>
          <ac:picMkLst>
            <pc:docMk/>
            <pc:sldMk cId="3017317550" sldId="313"/>
            <ac:picMk id="11" creationId="{2C31ABA9-8B28-93F3-701D-E26653E07D80}"/>
          </ac:picMkLst>
        </pc:picChg>
        <pc:picChg chg="add mod">
          <ac:chgData name="Dan Hopkins" userId="167601017ca71407" providerId="LiveId" clId="{9E0DD3A8-D579-4C12-AE55-3BDABCFC254B}" dt="2023-03-22T19:02:56.798" v="307" actId="1076"/>
          <ac:picMkLst>
            <pc:docMk/>
            <pc:sldMk cId="3017317550" sldId="313"/>
            <ac:picMk id="14" creationId="{454BD353-626D-A4DD-F33D-AFFA70084541}"/>
          </ac:picMkLst>
        </pc:picChg>
        <pc:picChg chg="add mod">
          <ac:chgData name="Dan Hopkins" userId="167601017ca71407" providerId="LiveId" clId="{9E0DD3A8-D579-4C12-AE55-3BDABCFC254B}" dt="2023-03-22T19:03:02.178" v="308"/>
          <ac:picMkLst>
            <pc:docMk/>
            <pc:sldMk cId="3017317550" sldId="313"/>
            <ac:picMk id="15" creationId="{55A5061A-31A6-AEE1-F89D-B9ED7A85DC69}"/>
          </ac:picMkLst>
        </pc:picChg>
      </pc:sldChg>
      <pc:sldChg chg="addSp delSp modSp modAnim">
        <pc:chgData name="Dan Hopkins" userId="167601017ca71407" providerId="LiveId" clId="{9E0DD3A8-D579-4C12-AE55-3BDABCFC254B}" dt="2023-03-22T19:05:32.671" v="317" actId="14100"/>
        <pc:sldMkLst>
          <pc:docMk/>
          <pc:sldMk cId="1475302782" sldId="314"/>
        </pc:sldMkLst>
        <pc:spChg chg="del">
          <ac:chgData name="Dan Hopkins" userId="167601017ca71407" providerId="LiveId" clId="{9E0DD3A8-D579-4C12-AE55-3BDABCFC254B}" dt="2023-03-22T19:04:33.868" v="310" actId="931"/>
          <ac:spMkLst>
            <pc:docMk/>
            <pc:sldMk cId="1475302782" sldId="314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19:04:55.886" v="312" actId="931"/>
          <ac:spMkLst>
            <pc:docMk/>
            <pc:sldMk cId="1475302782" sldId="314"/>
            <ac:spMk id="6" creationId="{4488AFB6-93C7-79FB-BD08-78262D77A492}"/>
          </ac:spMkLst>
        </pc:spChg>
        <pc:spChg chg="add del mod">
          <ac:chgData name="Dan Hopkins" userId="167601017ca71407" providerId="LiveId" clId="{9E0DD3A8-D579-4C12-AE55-3BDABCFC254B}" dt="2023-03-22T19:05:17.722" v="314" actId="931"/>
          <ac:spMkLst>
            <pc:docMk/>
            <pc:sldMk cId="1475302782" sldId="314"/>
            <ac:spMk id="9" creationId="{FA362664-1DB0-0C97-02BD-C87628E829D7}"/>
          </ac:spMkLst>
        </pc:spChg>
        <pc:picChg chg="add del mod">
          <ac:chgData name="Dan Hopkins" userId="167601017ca71407" providerId="LiveId" clId="{9E0DD3A8-D579-4C12-AE55-3BDABCFC254B}" dt="2023-03-22T19:04:40.386" v="311" actId="478"/>
          <ac:picMkLst>
            <pc:docMk/>
            <pc:sldMk cId="1475302782" sldId="314"/>
            <ac:picMk id="5" creationId="{D3350385-CD91-3384-0706-0665C032854A}"/>
          </ac:picMkLst>
        </pc:picChg>
        <pc:picChg chg="add del mod">
          <ac:chgData name="Dan Hopkins" userId="167601017ca71407" providerId="LiveId" clId="{9E0DD3A8-D579-4C12-AE55-3BDABCFC254B}" dt="2023-03-22T19:05:02.335" v="313" actId="478"/>
          <ac:picMkLst>
            <pc:docMk/>
            <pc:sldMk cId="1475302782" sldId="314"/>
            <ac:picMk id="8" creationId="{E0BE67CE-76B9-88E2-6DF1-48EA2D23C62B}"/>
          </ac:picMkLst>
        </pc:picChg>
        <pc:picChg chg="add mod">
          <ac:chgData name="Dan Hopkins" userId="167601017ca71407" providerId="LiveId" clId="{9E0DD3A8-D579-4C12-AE55-3BDABCFC254B}" dt="2023-03-22T19:05:32.671" v="317" actId="14100"/>
          <ac:picMkLst>
            <pc:docMk/>
            <pc:sldMk cId="1475302782" sldId="314"/>
            <ac:picMk id="11" creationId="{AC396874-382E-6F2F-B1AD-B4D125C44A57}"/>
          </ac:picMkLst>
        </pc:picChg>
        <pc:picChg chg="add mod">
          <ac:chgData name="Dan Hopkins" userId="167601017ca71407" providerId="LiveId" clId="{9E0DD3A8-D579-4C12-AE55-3BDABCFC254B}" dt="2023-03-22T19:05:23.911" v="315"/>
          <ac:picMkLst>
            <pc:docMk/>
            <pc:sldMk cId="1475302782" sldId="314"/>
            <ac:picMk id="12" creationId="{5516B8E1-9A54-7235-544A-D3635DDF4E74}"/>
          </ac:picMkLst>
        </pc:picChg>
      </pc:sldChg>
      <pc:sldChg chg="addSp delSp modSp modAnim">
        <pc:chgData name="Dan Hopkins" userId="167601017ca71407" providerId="LiveId" clId="{9E0DD3A8-D579-4C12-AE55-3BDABCFC254B}" dt="2023-03-22T21:07:49.037" v="415"/>
        <pc:sldMkLst>
          <pc:docMk/>
          <pc:sldMk cId="3999027481" sldId="316"/>
        </pc:sldMkLst>
        <pc:spChg chg="del">
          <ac:chgData name="Dan Hopkins" userId="167601017ca71407" providerId="LiveId" clId="{9E0DD3A8-D579-4C12-AE55-3BDABCFC254B}" dt="2023-03-22T19:08:49.412" v="318"/>
          <ac:spMkLst>
            <pc:docMk/>
            <pc:sldMk cId="3999027481" sldId="316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9:09:46.316" v="386" actId="962"/>
          <ac:picMkLst>
            <pc:docMk/>
            <pc:sldMk cId="3999027481" sldId="316"/>
            <ac:picMk id="5" creationId="{C1750FC9-F635-713B-C4A2-DE5FA9017E7D}"/>
          </ac:picMkLst>
        </pc:picChg>
        <pc:picChg chg="add mod">
          <ac:chgData name="Dan Hopkins" userId="167601017ca71407" providerId="LiveId" clId="{9E0DD3A8-D579-4C12-AE55-3BDABCFC254B}" dt="2023-03-22T21:07:47.454" v="414"/>
          <ac:picMkLst>
            <pc:docMk/>
            <pc:sldMk cId="3999027481" sldId="316"/>
            <ac:picMk id="6" creationId="{65717B6B-7F3E-7F40-8101-4E7F372B15CB}"/>
          </ac:picMkLst>
        </pc:picChg>
      </pc:sldChg>
      <pc:sldChg chg="addSp delSp modSp mod modAnim">
        <pc:chgData name="Dan Hopkins" userId="167601017ca71407" providerId="LiveId" clId="{9E0DD3A8-D579-4C12-AE55-3BDABCFC254B}" dt="2023-03-22T21:11:12.743" v="422" actId="1076"/>
        <pc:sldMkLst>
          <pc:docMk/>
          <pc:sldMk cId="2465873262" sldId="317"/>
        </pc:sldMkLst>
        <pc:spChg chg="del">
          <ac:chgData name="Dan Hopkins" userId="167601017ca71407" providerId="LiveId" clId="{9E0DD3A8-D579-4C12-AE55-3BDABCFC254B}" dt="2023-03-22T21:09:21.959" v="416" actId="931"/>
          <ac:spMkLst>
            <pc:docMk/>
            <pc:sldMk cId="2465873262" sldId="317"/>
            <ac:spMk id="3" creationId="{DB006666-A9FC-1382-D556-89BA46B2262A}"/>
          </ac:spMkLst>
        </pc:spChg>
        <pc:spChg chg="add del mod">
          <ac:chgData name="Dan Hopkins" userId="167601017ca71407" providerId="LiveId" clId="{9E0DD3A8-D579-4C12-AE55-3BDABCFC254B}" dt="2023-03-22T21:10:31.753" v="418" actId="931"/>
          <ac:spMkLst>
            <pc:docMk/>
            <pc:sldMk cId="2465873262" sldId="317"/>
            <ac:spMk id="6" creationId="{1719CFFE-97E5-0C30-2656-E4946268094E}"/>
          </ac:spMkLst>
        </pc:spChg>
        <pc:picChg chg="add del mod">
          <ac:chgData name="Dan Hopkins" userId="167601017ca71407" providerId="LiveId" clId="{9E0DD3A8-D579-4C12-AE55-3BDABCFC254B}" dt="2023-03-22T21:09:34.239" v="417" actId="478"/>
          <ac:picMkLst>
            <pc:docMk/>
            <pc:sldMk cId="2465873262" sldId="317"/>
            <ac:picMk id="5" creationId="{47E5C7DC-A35D-0126-8F46-5988C03DFD48}"/>
          </ac:picMkLst>
        </pc:picChg>
        <pc:picChg chg="add mod">
          <ac:chgData name="Dan Hopkins" userId="167601017ca71407" providerId="LiveId" clId="{9E0DD3A8-D579-4C12-AE55-3BDABCFC254B}" dt="2023-03-22T21:11:11.269" v="421" actId="1076"/>
          <ac:picMkLst>
            <pc:docMk/>
            <pc:sldMk cId="2465873262" sldId="317"/>
            <ac:picMk id="8" creationId="{83F289C4-9A81-B05C-EBD0-4018C98D635E}"/>
          </ac:picMkLst>
        </pc:picChg>
        <pc:picChg chg="add mod">
          <ac:chgData name="Dan Hopkins" userId="167601017ca71407" providerId="LiveId" clId="{9E0DD3A8-D579-4C12-AE55-3BDABCFC254B}" dt="2023-03-22T21:11:12.743" v="422" actId="1076"/>
          <ac:picMkLst>
            <pc:docMk/>
            <pc:sldMk cId="2465873262" sldId="317"/>
            <ac:picMk id="9" creationId="{24DF5DA5-C199-FF7B-EC09-EBDEAF095120}"/>
          </ac:picMkLst>
        </pc:picChg>
      </pc:sldChg>
      <pc:sldChg chg="addSp delSp modSp modAnim">
        <pc:chgData name="Dan Hopkins" userId="167601017ca71407" providerId="LiveId" clId="{9E0DD3A8-D579-4C12-AE55-3BDABCFC254B}" dt="2023-03-22T19:12:14.708" v="392"/>
        <pc:sldMkLst>
          <pc:docMk/>
          <pc:sldMk cId="2806212076" sldId="318"/>
        </pc:sldMkLst>
        <pc:spChg chg="del">
          <ac:chgData name="Dan Hopkins" userId="167601017ca71407" providerId="LiveId" clId="{9E0DD3A8-D579-4C12-AE55-3BDABCFC254B}" dt="2023-03-22T19:11:54.291" v="387" actId="931"/>
          <ac:spMkLst>
            <pc:docMk/>
            <pc:sldMk cId="2806212076" sldId="318"/>
            <ac:spMk id="3" creationId="{DB006666-A9FC-1382-D556-89BA46B2262A}"/>
          </ac:spMkLst>
        </pc:spChg>
        <pc:picChg chg="add mod">
          <ac:chgData name="Dan Hopkins" userId="167601017ca71407" providerId="LiveId" clId="{9E0DD3A8-D579-4C12-AE55-3BDABCFC254B}" dt="2023-03-22T19:11:58.380" v="388" actId="1076"/>
          <ac:picMkLst>
            <pc:docMk/>
            <pc:sldMk cId="2806212076" sldId="318"/>
            <ac:picMk id="5" creationId="{729CF143-50E6-EA59-8FC6-D64C773B1610}"/>
          </ac:picMkLst>
        </pc:picChg>
        <pc:picChg chg="add mod">
          <ac:chgData name="Dan Hopkins" userId="167601017ca71407" providerId="LiveId" clId="{9E0DD3A8-D579-4C12-AE55-3BDABCFC254B}" dt="2023-03-22T19:12:01.844" v="389"/>
          <ac:picMkLst>
            <pc:docMk/>
            <pc:sldMk cId="2806212076" sldId="318"/>
            <ac:picMk id="6" creationId="{EDA856ED-2FDB-FD64-D28D-7E4818C32BA9}"/>
          </ac:picMkLst>
        </pc:picChg>
        <pc:picChg chg="add mod">
          <ac:chgData name="Dan Hopkins" userId="167601017ca71407" providerId="LiveId" clId="{9E0DD3A8-D579-4C12-AE55-3BDABCFC254B}" dt="2023-03-22T19:12:12.938" v="391"/>
          <ac:picMkLst>
            <pc:docMk/>
            <pc:sldMk cId="2806212076" sldId="318"/>
            <ac:picMk id="7" creationId="{5B7330BC-22FE-2F6B-A746-8513F40DB311}"/>
          </ac:picMkLst>
        </pc:picChg>
      </pc:sldChg>
    </pc:docChg>
  </pc:docChgLst>
  <pc:docChgLst>
    <pc:chgData name="Léonie Watson" userId="76600afbe4175ff0" providerId="LiveId" clId="{6AC520D4-5C5B-4D8E-8584-A881BCA2E92C}"/>
    <pc:docChg chg="custSel addSld delSld modSld">
      <pc:chgData name="Léonie Watson" userId="76600afbe4175ff0" providerId="LiveId" clId="{6AC520D4-5C5B-4D8E-8584-A881BCA2E92C}" dt="2023-03-22T18:20:10.269" v="1591" actId="15"/>
      <pc:docMkLst>
        <pc:docMk/>
      </pc:docMkLst>
      <pc:sldChg chg="add">
        <pc:chgData name="Léonie Watson" userId="76600afbe4175ff0" providerId="LiveId" clId="{6AC520D4-5C5B-4D8E-8584-A881BCA2E92C}" dt="2023-03-21T21:24:56.847" v="965"/>
        <pc:sldMkLst>
          <pc:docMk/>
          <pc:sldMk cId="1062780355" sldId="256"/>
        </pc:sldMkLst>
      </pc:sldChg>
      <pc:sldChg chg="modSp del mod">
        <pc:chgData name="Léonie Watson" userId="76600afbe4175ff0" providerId="LiveId" clId="{6AC520D4-5C5B-4D8E-8584-A881BCA2E92C}" dt="2023-03-20T18:11:31.474" v="84" actId="47"/>
        <pc:sldMkLst>
          <pc:docMk/>
          <pc:sldMk cId="1241124948" sldId="256"/>
        </pc:sldMkLst>
        <pc:spChg chg="mod">
          <ac:chgData name="Léonie Watson" userId="76600afbe4175ff0" providerId="LiveId" clId="{6AC520D4-5C5B-4D8E-8584-A881BCA2E92C}" dt="2023-03-20T18:06:09.186" v="21" actId="20577"/>
          <ac:spMkLst>
            <pc:docMk/>
            <pc:sldMk cId="1241124948" sldId="256"/>
            <ac:spMk id="15" creationId="{9D842A05-C789-EF23-30A5-22A13DCCDB49}"/>
          </ac:spMkLst>
        </pc:spChg>
        <pc:spChg chg="mod">
          <ac:chgData name="Léonie Watson" userId="76600afbe4175ff0" providerId="LiveId" clId="{6AC520D4-5C5B-4D8E-8584-A881BCA2E92C}" dt="2023-03-20T18:06:16.461" v="34" actId="20577"/>
          <ac:spMkLst>
            <pc:docMk/>
            <pc:sldMk cId="1241124948" sldId="256"/>
            <ac:spMk id="16" creationId="{3DFEF0CA-DF68-616A-32DC-CE4C1654EB66}"/>
          </ac:spMkLst>
        </pc:spChg>
      </pc:sldChg>
      <pc:sldChg chg="modSp new del mod">
        <pc:chgData name="Léonie Watson" userId="76600afbe4175ff0" providerId="LiveId" clId="{6AC520D4-5C5B-4D8E-8584-A881BCA2E92C}" dt="2023-03-21T21:24:54.185" v="964" actId="2696"/>
        <pc:sldMkLst>
          <pc:docMk/>
          <pc:sldMk cId="1628307835" sldId="256"/>
        </pc:sldMkLst>
        <pc:spChg chg="mod">
          <ac:chgData name="Léonie Watson" userId="76600afbe4175ff0" providerId="LiveId" clId="{6AC520D4-5C5B-4D8E-8584-A881BCA2E92C}" dt="2023-03-20T18:12:40.994" v="105" actId="20577"/>
          <ac:spMkLst>
            <pc:docMk/>
            <pc:sldMk cId="1628307835" sldId="256"/>
            <ac:spMk id="2" creationId="{20926C02-6E4D-1FD1-7E71-37C96D242345}"/>
          </ac:spMkLst>
        </pc:spChg>
      </pc:sldChg>
      <pc:sldChg chg="new del">
        <pc:chgData name="Léonie Watson" userId="76600afbe4175ff0" providerId="LiveId" clId="{6AC520D4-5C5B-4D8E-8584-A881BCA2E92C}" dt="2023-03-20T18:11:29.215" v="83" actId="47"/>
        <pc:sldMkLst>
          <pc:docMk/>
          <pc:sldMk cId="1540078298" sldId="257"/>
        </pc:sldMkLst>
      </pc:sldChg>
      <pc:sldChg chg="addSp delSp modSp new del mod">
        <pc:chgData name="Léonie Watson" userId="76600afbe4175ff0" providerId="LiveId" clId="{6AC520D4-5C5B-4D8E-8584-A881BCA2E92C}" dt="2023-03-20T18:42:21.262" v="253" actId="47"/>
        <pc:sldMkLst>
          <pc:docMk/>
          <pc:sldMk cId="3827628681" sldId="257"/>
        </pc:sldMkLst>
        <pc:spChg chg="del mod">
          <ac:chgData name="Léonie Watson" userId="76600afbe4175ff0" providerId="LiveId" clId="{6AC520D4-5C5B-4D8E-8584-A881BCA2E92C}" dt="2023-03-20T18:13:36.100" v="121" actId="478"/>
          <ac:spMkLst>
            <pc:docMk/>
            <pc:sldMk cId="3827628681" sldId="257"/>
            <ac:spMk id="2" creationId="{35317A82-D1EC-6E96-DC53-15ECD51EEF94}"/>
          </ac:spMkLst>
        </pc:spChg>
        <pc:spChg chg="del mod">
          <ac:chgData name="Léonie Watson" userId="76600afbe4175ff0" providerId="LiveId" clId="{6AC520D4-5C5B-4D8E-8584-A881BCA2E92C}" dt="2023-03-20T18:13:36.100" v="121" actId="478"/>
          <ac:spMkLst>
            <pc:docMk/>
            <pc:sldMk cId="3827628681" sldId="257"/>
            <ac:spMk id="3" creationId="{DE17269E-AEC7-2AD6-17B6-77F760976CE0}"/>
          </ac:spMkLst>
        </pc:spChg>
        <pc:spChg chg="add mod">
          <ac:chgData name="Léonie Watson" userId="76600afbe4175ff0" providerId="LiveId" clId="{6AC520D4-5C5B-4D8E-8584-A881BCA2E92C}" dt="2023-03-20T18:20:27.921" v="133" actId="20577"/>
          <ac:spMkLst>
            <pc:docMk/>
            <pc:sldMk cId="3827628681" sldId="257"/>
            <ac:spMk id="4" creationId="{8F07BA5B-5768-712F-3E71-02FEE83EDFD8}"/>
          </ac:spMkLst>
        </pc:spChg>
        <pc:picChg chg="add mod">
          <ac:chgData name="Léonie Watson" userId="76600afbe4175ff0" providerId="LiveId" clId="{6AC520D4-5C5B-4D8E-8584-A881BCA2E92C}" dt="2023-03-20T18:20:04.149" v="122" actId="931"/>
          <ac:picMkLst>
            <pc:docMk/>
            <pc:sldMk cId="3827628681" sldId="257"/>
            <ac:picMk id="6" creationId="{2DAD6A48-6B37-8E04-9012-8CF35DA0E69F}"/>
          </ac:picMkLst>
        </pc:picChg>
      </pc:sldChg>
      <pc:sldChg chg="new del">
        <pc:chgData name="Léonie Watson" userId="76600afbe4175ff0" providerId="LiveId" clId="{6AC520D4-5C5B-4D8E-8584-A881BCA2E92C}" dt="2023-03-20T18:07:32.153" v="37" actId="47"/>
        <pc:sldMkLst>
          <pc:docMk/>
          <pc:sldMk cId="4174682607" sldId="257"/>
        </pc:sldMkLst>
      </pc:sldChg>
      <pc:sldChg chg="addSp delSp modSp add del mod">
        <pc:chgData name="Léonie Watson" userId="76600afbe4175ff0" providerId="LiveId" clId="{6AC520D4-5C5B-4D8E-8584-A881BCA2E92C}" dt="2023-03-20T18:21:50.959" v="182" actId="47"/>
        <pc:sldMkLst>
          <pc:docMk/>
          <pc:sldMk cId="899891272" sldId="258"/>
        </pc:sldMkLst>
        <pc:spChg chg="add mod">
          <ac:chgData name="Léonie Watson" userId="76600afbe4175ff0" providerId="LiveId" clId="{6AC520D4-5C5B-4D8E-8584-A881BCA2E92C}" dt="2023-03-20T18:21:35.353" v="181" actId="478"/>
          <ac:spMkLst>
            <pc:docMk/>
            <pc:sldMk cId="899891272" sldId="258"/>
            <ac:spMk id="2" creationId="{A072D18E-9172-87C7-578D-6F7938FB3B4C}"/>
          </ac:spMkLst>
        </pc:spChg>
        <pc:spChg chg="del mod">
          <ac:chgData name="Léonie Watson" userId="76600afbe4175ff0" providerId="LiveId" clId="{6AC520D4-5C5B-4D8E-8584-A881BCA2E92C}" dt="2023-03-20T18:21:35.353" v="181" actId="478"/>
          <ac:spMkLst>
            <pc:docMk/>
            <pc:sldMk cId="899891272" sldId="258"/>
            <ac:spMk id="4" creationId="{8F07BA5B-5768-712F-3E71-02FEE83EDFD8}"/>
          </ac:spMkLst>
        </pc:spChg>
        <pc:picChg chg="del">
          <ac:chgData name="Léonie Watson" userId="76600afbe4175ff0" providerId="LiveId" clId="{6AC520D4-5C5B-4D8E-8584-A881BCA2E92C}" dt="2023-03-20T18:21:35.353" v="181" actId="478"/>
          <ac:picMkLst>
            <pc:docMk/>
            <pc:sldMk cId="899891272" sldId="258"/>
            <ac:picMk id="6" creationId="{2DAD6A48-6B37-8E04-9012-8CF35DA0E69F}"/>
          </ac:picMkLst>
        </pc:picChg>
      </pc:sldChg>
      <pc:sldChg chg="modSp new del mod">
        <pc:chgData name="Léonie Watson" userId="76600afbe4175ff0" providerId="LiveId" clId="{6AC520D4-5C5B-4D8E-8584-A881BCA2E92C}" dt="2023-03-20T18:09:37.891" v="75" actId="47"/>
        <pc:sldMkLst>
          <pc:docMk/>
          <pc:sldMk cId="1454568832" sldId="258"/>
        </pc:sldMkLst>
        <pc:spChg chg="mod">
          <ac:chgData name="Léonie Watson" userId="76600afbe4175ff0" providerId="LiveId" clId="{6AC520D4-5C5B-4D8E-8584-A881BCA2E92C}" dt="2023-03-20T18:07:50.651" v="62" actId="20577"/>
          <ac:spMkLst>
            <pc:docMk/>
            <pc:sldMk cId="1454568832" sldId="258"/>
            <ac:spMk id="2" creationId="{FF8AEDFF-12EF-5C93-D177-FCF6946EC87C}"/>
          </ac:spMkLst>
        </pc:spChg>
      </pc:sldChg>
      <pc:sldChg chg="addSp delSp modSp new del mod">
        <pc:chgData name="Léonie Watson" userId="76600afbe4175ff0" providerId="LiveId" clId="{6AC520D4-5C5B-4D8E-8584-A881BCA2E92C}" dt="2023-03-20T18:42:19.848" v="252" actId="47"/>
        <pc:sldMkLst>
          <pc:docMk/>
          <pc:sldMk cId="1687534619" sldId="258"/>
        </pc:sldMkLst>
        <pc:spChg chg="mod">
          <ac:chgData name="Léonie Watson" userId="76600afbe4175ff0" providerId="LiveId" clId="{6AC520D4-5C5B-4D8E-8584-A881BCA2E92C}" dt="2023-03-20T18:22:34.836" v="226" actId="20577"/>
          <ac:spMkLst>
            <pc:docMk/>
            <pc:sldMk cId="1687534619" sldId="258"/>
            <ac:spMk id="2" creationId="{F0E73BAE-FFD5-9B8F-4632-24A12F5F3625}"/>
          </ac:spMkLst>
        </pc:spChg>
        <pc:spChg chg="del mod">
          <ac:chgData name="Léonie Watson" userId="76600afbe4175ff0" providerId="LiveId" clId="{6AC520D4-5C5B-4D8E-8584-A881BCA2E92C}" dt="2023-03-20T18:39:10.600" v="229" actId="931"/>
          <ac:spMkLst>
            <pc:docMk/>
            <pc:sldMk cId="1687534619" sldId="258"/>
            <ac:spMk id="3" creationId="{BEDD389C-8832-E3B6-5A30-67496C86E427}"/>
          </ac:spMkLst>
        </pc:spChg>
        <pc:picChg chg="add mod">
          <ac:chgData name="Léonie Watson" userId="76600afbe4175ff0" providerId="LiveId" clId="{6AC520D4-5C5B-4D8E-8584-A881BCA2E92C}" dt="2023-03-20T18:39:10.600" v="229" actId="931"/>
          <ac:picMkLst>
            <pc:docMk/>
            <pc:sldMk cId="1687534619" sldId="258"/>
            <ac:picMk id="5" creationId="{B0686B7F-8A74-83F0-E4E2-10BF8D071A5E}"/>
          </ac:picMkLst>
        </pc:picChg>
      </pc:sldChg>
      <pc:sldChg chg="add del">
        <pc:chgData name="Léonie Watson" userId="76600afbe4175ff0" providerId="LiveId" clId="{6AC520D4-5C5B-4D8E-8584-A881BCA2E92C}" dt="2023-03-20T18:09:39.152" v="77" actId="47"/>
        <pc:sldMkLst>
          <pc:docMk/>
          <pc:sldMk cId="2107864248" sldId="259"/>
        </pc:sldMkLst>
      </pc:sldChg>
      <pc:sldChg chg="add del">
        <pc:chgData name="Léonie Watson" userId="76600afbe4175ff0" providerId="LiveId" clId="{6AC520D4-5C5B-4D8E-8584-A881BCA2E92C}" dt="2023-03-20T18:21:54.369" v="183" actId="47"/>
        <pc:sldMkLst>
          <pc:docMk/>
          <pc:sldMk cId="2959604908" sldId="259"/>
        </pc:sldMkLst>
      </pc:sldChg>
      <pc:sldChg chg="add del">
        <pc:chgData name="Léonie Watson" userId="76600afbe4175ff0" providerId="LiveId" clId="{6AC520D4-5C5B-4D8E-8584-A881BCA2E92C}" dt="2023-03-20T18:44:22.387" v="332" actId="47"/>
        <pc:sldMkLst>
          <pc:docMk/>
          <pc:sldMk cId="3584671683" sldId="259"/>
        </pc:sldMkLst>
      </pc:sldChg>
      <pc:sldChg chg="add del">
        <pc:chgData name="Léonie Watson" userId="76600afbe4175ff0" providerId="LiveId" clId="{6AC520D4-5C5B-4D8E-8584-A881BCA2E92C}" dt="2023-03-20T18:44:23.793" v="333" actId="47"/>
        <pc:sldMkLst>
          <pc:docMk/>
          <pc:sldMk cId="855997087" sldId="260"/>
        </pc:sldMkLst>
      </pc:sldChg>
      <pc:sldChg chg="add del">
        <pc:chgData name="Léonie Watson" userId="76600afbe4175ff0" providerId="LiveId" clId="{6AC520D4-5C5B-4D8E-8584-A881BCA2E92C}" dt="2023-03-20T18:09:39.782" v="78" actId="47"/>
        <pc:sldMkLst>
          <pc:docMk/>
          <pc:sldMk cId="1846837923" sldId="260"/>
        </pc:sldMkLst>
      </pc:sldChg>
      <pc:sldChg chg="add del">
        <pc:chgData name="Léonie Watson" userId="76600afbe4175ff0" providerId="LiveId" clId="{6AC520D4-5C5B-4D8E-8584-A881BCA2E92C}" dt="2023-03-20T18:44:25.207" v="334" actId="47"/>
        <pc:sldMkLst>
          <pc:docMk/>
          <pc:sldMk cId="1451988638" sldId="261"/>
        </pc:sldMkLst>
      </pc:sldChg>
      <pc:sldChg chg="add del">
        <pc:chgData name="Léonie Watson" userId="76600afbe4175ff0" providerId="LiveId" clId="{6AC520D4-5C5B-4D8E-8584-A881BCA2E92C}" dt="2023-03-20T18:09:40.635" v="79" actId="47"/>
        <pc:sldMkLst>
          <pc:docMk/>
          <pc:sldMk cId="2680531220" sldId="261"/>
        </pc:sldMkLst>
      </pc:sldChg>
      <pc:sldChg chg="add del">
        <pc:chgData name="Léonie Watson" userId="76600afbe4175ff0" providerId="LiveId" clId="{6AC520D4-5C5B-4D8E-8584-A881BCA2E92C}" dt="2023-03-20T18:09:41.425" v="80" actId="47"/>
        <pc:sldMkLst>
          <pc:docMk/>
          <pc:sldMk cId="393832515" sldId="262"/>
        </pc:sldMkLst>
      </pc:sldChg>
      <pc:sldChg chg="add del">
        <pc:chgData name="Léonie Watson" userId="76600afbe4175ff0" providerId="LiveId" clId="{6AC520D4-5C5B-4D8E-8584-A881BCA2E92C}" dt="2023-03-20T18:44:26.135" v="335" actId="47"/>
        <pc:sldMkLst>
          <pc:docMk/>
          <pc:sldMk cId="647729765" sldId="262"/>
        </pc:sldMkLst>
      </pc:sldChg>
      <pc:sldChg chg="add del">
        <pc:chgData name="Léonie Watson" userId="76600afbe4175ff0" providerId="LiveId" clId="{6AC520D4-5C5B-4D8E-8584-A881BCA2E92C}" dt="2023-03-20T18:44:27.170" v="336" actId="47"/>
        <pc:sldMkLst>
          <pc:docMk/>
          <pc:sldMk cId="1364877055" sldId="263"/>
        </pc:sldMkLst>
      </pc:sldChg>
      <pc:sldChg chg="add del">
        <pc:chgData name="Léonie Watson" userId="76600afbe4175ff0" providerId="LiveId" clId="{6AC520D4-5C5B-4D8E-8584-A881BCA2E92C}" dt="2023-03-20T18:09:42.309" v="81" actId="47"/>
        <pc:sldMkLst>
          <pc:docMk/>
          <pc:sldMk cId="4115907278" sldId="263"/>
        </pc:sldMkLst>
      </pc:sldChg>
      <pc:sldChg chg="add del">
        <pc:chgData name="Léonie Watson" userId="76600afbe4175ff0" providerId="LiveId" clId="{6AC520D4-5C5B-4D8E-8584-A881BCA2E92C}" dt="2023-03-20T18:44:28.190" v="337" actId="47"/>
        <pc:sldMkLst>
          <pc:docMk/>
          <pc:sldMk cId="2295814669" sldId="264"/>
        </pc:sldMkLst>
      </pc:sldChg>
      <pc:sldChg chg="modSp new del mod">
        <pc:chgData name="Léonie Watson" userId="76600afbe4175ff0" providerId="LiveId" clId="{6AC520D4-5C5B-4D8E-8584-A881BCA2E92C}" dt="2023-03-20T18:09:38.488" v="76" actId="47"/>
        <pc:sldMkLst>
          <pc:docMk/>
          <pc:sldMk cId="2555180313" sldId="264"/>
        </pc:sldMkLst>
        <pc:spChg chg="mod">
          <ac:chgData name="Léonie Watson" userId="76600afbe4175ff0" providerId="LiveId" clId="{6AC520D4-5C5B-4D8E-8584-A881BCA2E92C}" dt="2023-03-20T18:09:25.896" v="74" actId="20577"/>
          <ac:spMkLst>
            <pc:docMk/>
            <pc:sldMk cId="2555180313" sldId="264"/>
            <ac:spMk id="2" creationId="{86479F72-A8A5-A931-F8B3-2B140E025D7F}"/>
          </ac:spMkLst>
        </pc:spChg>
      </pc:sldChg>
      <pc:sldChg chg="add del">
        <pc:chgData name="Léonie Watson" userId="76600afbe4175ff0" providerId="LiveId" clId="{6AC520D4-5C5B-4D8E-8584-A881BCA2E92C}" dt="2023-03-20T18:44:29.207" v="338" actId="47"/>
        <pc:sldMkLst>
          <pc:docMk/>
          <pc:sldMk cId="2778985960" sldId="265"/>
        </pc:sldMkLst>
      </pc:sldChg>
      <pc:sldChg chg="add del">
        <pc:chgData name="Léonie Watson" userId="76600afbe4175ff0" providerId="LiveId" clId="{6AC520D4-5C5B-4D8E-8584-A881BCA2E92C}" dt="2023-03-20T18:44:30.316" v="339" actId="47"/>
        <pc:sldMkLst>
          <pc:docMk/>
          <pc:sldMk cId="3654975650" sldId="266"/>
        </pc:sldMkLst>
      </pc:sldChg>
      <pc:sldChg chg="add del">
        <pc:chgData name="Léonie Watson" userId="76600afbe4175ff0" providerId="LiveId" clId="{6AC520D4-5C5B-4D8E-8584-A881BCA2E92C}" dt="2023-03-20T18:45:00.164" v="345" actId="47"/>
        <pc:sldMkLst>
          <pc:docMk/>
          <pc:sldMk cId="1764797194" sldId="267"/>
        </pc:sldMkLst>
      </pc:sldChg>
      <pc:sldChg chg="add del">
        <pc:chgData name="Léonie Watson" userId="76600afbe4175ff0" providerId="LiveId" clId="{6AC520D4-5C5B-4D8E-8584-A881BCA2E92C}" dt="2023-03-20T18:44:40.933" v="341" actId="47"/>
        <pc:sldMkLst>
          <pc:docMk/>
          <pc:sldMk cId="2942036694" sldId="268"/>
        </pc:sldMkLst>
      </pc:sldChg>
      <pc:sldChg chg="add del">
        <pc:chgData name="Léonie Watson" userId="76600afbe4175ff0" providerId="LiveId" clId="{6AC520D4-5C5B-4D8E-8584-A881BCA2E92C}" dt="2023-03-20T18:44:40.078" v="340" actId="47"/>
        <pc:sldMkLst>
          <pc:docMk/>
          <pc:sldMk cId="943552313" sldId="269"/>
        </pc:sldMkLst>
      </pc:sldChg>
      <pc:sldChg chg="modSp new del mod">
        <pc:chgData name="Léonie Watson" userId="76600afbe4175ff0" providerId="LiveId" clId="{6AC520D4-5C5B-4D8E-8584-A881BCA2E92C}" dt="2023-03-20T18:52:20.085" v="574" actId="47"/>
        <pc:sldMkLst>
          <pc:docMk/>
          <pc:sldMk cId="2546362076" sldId="270"/>
        </pc:sldMkLst>
        <pc:spChg chg="mod">
          <ac:chgData name="Léonie Watson" userId="76600afbe4175ff0" providerId="LiveId" clId="{6AC520D4-5C5B-4D8E-8584-A881BCA2E92C}" dt="2023-03-20T18:46:06.865" v="446" actId="20577"/>
          <ac:spMkLst>
            <pc:docMk/>
            <pc:sldMk cId="2546362076" sldId="270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0T18:42:37.237" v="269" actId="1035"/>
          <ac:spMkLst>
            <pc:docMk/>
            <pc:sldMk cId="2546362076" sldId="270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0T18:44:14.483" v="329" actId="47"/>
        <pc:sldMkLst>
          <pc:docMk/>
          <pc:sldMk cId="1829170282" sldId="271"/>
        </pc:sldMkLst>
        <pc:spChg chg="mod">
          <ac:chgData name="Léonie Watson" userId="76600afbe4175ff0" providerId="LiveId" clId="{6AC520D4-5C5B-4D8E-8584-A881BCA2E92C}" dt="2023-03-20T18:42:51.180" v="302" actId="20577"/>
          <ac:spMkLst>
            <pc:docMk/>
            <pc:sldMk cId="1829170282" sldId="271"/>
            <ac:spMk id="2" creationId="{D3FBCCA7-E25F-0558-1651-A4DB6660992D}"/>
          </ac:spMkLst>
        </pc:spChg>
      </pc:sldChg>
      <pc:sldChg chg="modSp add del mod">
        <pc:chgData name="Léonie Watson" userId="76600afbe4175ff0" providerId="LiveId" clId="{6AC520D4-5C5B-4D8E-8584-A881BCA2E92C}" dt="2023-03-20T18:46:11.025" v="447" actId="47"/>
        <pc:sldMkLst>
          <pc:docMk/>
          <pc:sldMk cId="2971840594" sldId="271"/>
        </pc:sldMkLst>
        <pc:spChg chg="mod">
          <ac:chgData name="Léonie Watson" userId="76600afbe4175ff0" providerId="LiveId" clId="{6AC520D4-5C5B-4D8E-8584-A881BCA2E92C}" dt="2023-03-20T18:45:07.689" v="359" actId="20577"/>
          <ac:spMkLst>
            <pc:docMk/>
            <pc:sldMk cId="2971840594" sldId="271"/>
            <ac:spMk id="2" creationId="{D3FBCCA7-E25F-0558-1651-A4DB6660992D}"/>
          </ac:spMkLst>
        </pc:spChg>
      </pc:sldChg>
      <pc:sldChg chg="modSp add del mod">
        <pc:chgData name="Léonie Watson" userId="76600afbe4175ff0" providerId="LiveId" clId="{6AC520D4-5C5B-4D8E-8584-A881BCA2E92C}" dt="2023-03-20T18:52:20.875" v="575" actId="47"/>
        <pc:sldMkLst>
          <pc:docMk/>
          <pc:sldMk cId="2070462134" sldId="272"/>
        </pc:sldMkLst>
        <pc:spChg chg="mod">
          <ac:chgData name="Léonie Watson" userId="76600afbe4175ff0" providerId="LiveId" clId="{6AC520D4-5C5B-4D8E-8584-A881BCA2E92C}" dt="2023-03-20T18:46:18.399" v="470" actId="20577"/>
          <ac:spMkLst>
            <pc:docMk/>
            <pc:sldMk cId="2070462134" sldId="272"/>
            <ac:spMk id="2" creationId="{D3FBCCA7-E25F-0558-1651-A4DB6660992D}"/>
          </ac:spMkLst>
        </pc:spChg>
      </pc:sldChg>
      <pc:sldChg chg="add del">
        <pc:chgData name="Léonie Watson" userId="76600afbe4175ff0" providerId="LiveId" clId="{6AC520D4-5C5B-4D8E-8584-A881BCA2E92C}" dt="2023-03-20T18:44:21.893" v="331" actId="47"/>
        <pc:sldMkLst>
          <pc:docMk/>
          <pc:sldMk cId="2962392378" sldId="272"/>
        </pc:sldMkLst>
      </pc:sldChg>
      <pc:sldChg chg="modSp add del mod">
        <pc:chgData name="Léonie Watson" userId="76600afbe4175ff0" providerId="LiveId" clId="{6AC520D4-5C5B-4D8E-8584-A881BCA2E92C}" dt="2023-03-20T18:52:21.759" v="576" actId="47"/>
        <pc:sldMkLst>
          <pc:docMk/>
          <pc:sldMk cId="3648852989" sldId="273"/>
        </pc:sldMkLst>
        <pc:spChg chg="mod">
          <ac:chgData name="Léonie Watson" userId="76600afbe4175ff0" providerId="LiveId" clId="{6AC520D4-5C5B-4D8E-8584-A881BCA2E92C}" dt="2023-03-20T18:46:26.680" v="487" actId="20577"/>
          <ac:spMkLst>
            <pc:docMk/>
            <pc:sldMk cId="3648852989" sldId="273"/>
            <ac:spMk id="2" creationId="{D3FBCCA7-E25F-0558-1651-A4DB6660992D}"/>
          </ac:spMkLst>
        </pc:spChg>
      </pc:sldChg>
      <pc:sldChg chg="add del">
        <pc:chgData name="Léonie Watson" userId="76600afbe4175ff0" providerId="LiveId" clId="{6AC520D4-5C5B-4D8E-8584-A881BCA2E92C}" dt="2023-03-20T18:44:21.153" v="330" actId="47"/>
        <pc:sldMkLst>
          <pc:docMk/>
          <pc:sldMk cId="3922813822" sldId="273"/>
        </pc:sldMkLst>
      </pc:sldChg>
      <pc:sldChg chg="modSp add del mod">
        <pc:chgData name="Léonie Watson" userId="76600afbe4175ff0" providerId="LiveId" clId="{6AC520D4-5C5B-4D8E-8584-A881BCA2E92C}" dt="2023-03-20T18:52:24.026" v="577" actId="47"/>
        <pc:sldMkLst>
          <pc:docMk/>
          <pc:sldMk cId="3903255614" sldId="274"/>
        </pc:sldMkLst>
        <pc:spChg chg="mod">
          <ac:chgData name="Léonie Watson" userId="76600afbe4175ff0" providerId="LiveId" clId="{6AC520D4-5C5B-4D8E-8584-A881BCA2E92C}" dt="2023-03-20T18:48:00.281" v="561" actId="20577"/>
          <ac:spMkLst>
            <pc:docMk/>
            <pc:sldMk cId="3903255614" sldId="274"/>
            <ac:spMk id="2" creationId="{20926C02-6E4D-1FD1-7E71-37C96D242345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1425163615" sldId="275"/>
        </pc:sldMkLst>
        <pc:spChg chg="mod">
          <ac:chgData name="Léonie Watson" userId="76600afbe4175ff0" providerId="LiveId" clId="{6AC520D4-5C5B-4D8E-8584-A881BCA2E92C}" dt="2023-03-20T18:56:17.196" v="747" actId="20577"/>
          <ac:spMkLst>
            <pc:docMk/>
            <pc:sldMk cId="1425163615" sldId="275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2T17:15:39.849" v="1474"/>
          <ac:spMkLst>
            <pc:docMk/>
            <pc:sldMk cId="1425163615" sldId="275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2491498490" sldId="276"/>
        </pc:sldMkLst>
        <pc:spChg chg="mod">
          <ac:chgData name="Léonie Watson" userId="76600afbe4175ff0" providerId="LiveId" clId="{6AC520D4-5C5B-4D8E-8584-A881BCA2E92C}" dt="2023-03-20T18:56:24.294" v="759" actId="20577"/>
          <ac:spMkLst>
            <pc:docMk/>
            <pc:sldMk cId="2491498490" sldId="276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1T21:28:47.739" v="1296" actId="20577"/>
          <ac:spMkLst>
            <pc:docMk/>
            <pc:sldMk cId="2491498490" sldId="276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1251778397" sldId="277"/>
        </pc:sldMkLst>
        <pc:spChg chg="mod">
          <ac:chgData name="Léonie Watson" userId="76600afbe4175ff0" providerId="LiveId" clId="{6AC520D4-5C5B-4D8E-8584-A881BCA2E92C}" dt="2023-03-20T18:57:02.028" v="780" actId="20577"/>
          <ac:spMkLst>
            <pc:docMk/>
            <pc:sldMk cId="1251778397" sldId="277"/>
            <ac:spMk id="2" creationId="{D3FBCCA7-E25F-0558-1651-A4DB6660992D}"/>
          </ac:spMkLst>
        </pc:spChg>
        <pc:spChg chg="mod">
          <ac:chgData name="Léonie Watson" userId="76600afbe4175ff0" providerId="LiveId" clId="{6AC520D4-5C5B-4D8E-8584-A881BCA2E92C}" dt="2023-03-21T21:29:19.962" v="1299"/>
          <ac:spMkLst>
            <pc:docMk/>
            <pc:sldMk cId="1251778397" sldId="277"/>
            <ac:spMk id="3" creationId="{9717838B-C814-25D0-BD65-5B8527C9C203}"/>
          </ac:spMkLst>
        </pc:spChg>
      </pc:sldChg>
      <pc:sldChg chg="modSp add del mod">
        <pc:chgData name="Léonie Watson" userId="76600afbe4175ff0" providerId="LiveId" clId="{6AC520D4-5C5B-4D8E-8584-A881BCA2E92C}" dt="2023-03-20T18:52:40.050" v="578" actId="47"/>
        <pc:sldMkLst>
          <pc:docMk/>
          <pc:sldMk cId="4064223786" sldId="278"/>
        </pc:sldMkLst>
        <pc:spChg chg="mod">
          <ac:chgData name="Léonie Watson" userId="76600afbe4175ff0" providerId="LiveId" clId="{6AC520D4-5C5B-4D8E-8584-A881BCA2E92C}" dt="2023-03-20T18:47:45.024" v="539" actId="20577"/>
          <ac:spMkLst>
            <pc:docMk/>
            <pc:sldMk cId="4064223786" sldId="278"/>
            <ac:spMk id="2" creationId="{20926C02-6E4D-1FD1-7E71-37C96D242345}"/>
          </ac:spMkLst>
        </pc:spChg>
      </pc:sldChg>
      <pc:sldChg chg="add del">
        <pc:chgData name="Léonie Watson" userId="76600afbe4175ff0" providerId="LiveId" clId="{6AC520D4-5C5B-4D8E-8584-A881BCA2E92C}" dt="2023-03-20T18:50:11.826" v="563" actId="47"/>
        <pc:sldMkLst>
          <pc:docMk/>
          <pc:sldMk cId="2893100576" sldId="279"/>
        </pc:sldMkLst>
      </pc:sldChg>
      <pc:sldChg chg="add del">
        <pc:chgData name="Léonie Watson" userId="76600afbe4175ff0" providerId="LiveId" clId="{6AC520D4-5C5B-4D8E-8584-A881BCA2E92C}" dt="2023-03-20T18:57:19.181" v="782" actId="47"/>
        <pc:sldMkLst>
          <pc:docMk/>
          <pc:sldMk cId="1198648635" sldId="280"/>
        </pc:sldMkLst>
      </pc:sldChg>
      <pc:sldChg chg="add del">
        <pc:chgData name="Léonie Watson" userId="76600afbe4175ff0" providerId="LiveId" clId="{6AC520D4-5C5B-4D8E-8584-A881BCA2E92C}" dt="2023-03-20T18:57:19.952" v="783" actId="47"/>
        <pc:sldMkLst>
          <pc:docMk/>
          <pc:sldMk cId="553722921" sldId="281"/>
        </pc:sldMkLst>
      </pc:sldChg>
      <pc:sldChg chg="add del">
        <pc:chgData name="Léonie Watson" userId="76600afbe4175ff0" providerId="LiveId" clId="{6AC520D4-5C5B-4D8E-8584-A881BCA2E92C}" dt="2023-03-20T18:57:21.224" v="784" actId="47"/>
        <pc:sldMkLst>
          <pc:docMk/>
          <pc:sldMk cId="391891560" sldId="282"/>
        </pc:sldMkLst>
      </pc:sldChg>
      <pc:sldChg chg="add del">
        <pc:chgData name="Léonie Watson" userId="76600afbe4175ff0" providerId="LiveId" clId="{6AC520D4-5C5B-4D8E-8584-A881BCA2E92C}" dt="2023-03-20T18:53:49.521" v="656" actId="47"/>
        <pc:sldMkLst>
          <pc:docMk/>
          <pc:sldMk cId="811353918" sldId="283"/>
        </pc:sldMkLst>
      </pc:sldChg>
      <pc:sldChg chg="modSp add del mod">
        <pc:chgData name="Léonie Watson" userId="76600afbe4175ff0" providerId="LiveId" clId="{6AC520D4-5C5B-4D8E-8584-A881BCA2E92C}" dt="2023-03-20T18:57:25.673" v="786" actId="47"/>
        <pc:sldMkLst>
          <pc:docMk/>
          <pc:sldMk cId="3003666572" sldId="284"/>
        </pc:sldMkLst>
        <pc:spChg chg="mod">
          <ac:chgData name="Léonie Watson" userId="76600afbe4175ff0" providerId="LiveId" clId="{6AC520D4-5C5B-4D8E-8584-A881BCA2E92C}" dt="2023-03-20T18:54:01.053" v="667" actId="20577"/>
          <ac:spMkLst>
            <pc:docMk/>
            <pc:sldMk cId="3003666572" sldId="284"/>
            <ac:spMk id="2" creationId="{D3FBCCA7-E25F-0558-1651-A4DB6660992D}"/>
          </ac:spMkLst>
        </pc:spChg>
      </pc:sldChg>
      <pc:sldChg chg="add del">
        <pc:chgData name="Léonie Watson" userId="76600afbe4175ff0" providerId="LiveId" clId="{6AC520D4-5C5B-4D8E-8584-A881BCA2E92C}" dt="2023-03-20T18:57:26.253" v="787" actId="47"/>
        <pc:sldMkLst>
          <pc:docMk/>
          <pc:sldMk cId="512273701" sldId="285"/>
        </pc:sldMkLst>
      </pc:sldChg>
      <pc:sldChg chg="add del">
        <pc:chgData name="Léonie Watson" userId="76600afbe4175ff0" providerId="LiveId" clId="{6AC520D4-5C5B-4D8E-8584-A881BCA2E92C}" dt="2023-03-20T18:57:27.939" v="788" actId="47"/>
        <pc:sldMkLst>
          <pc:docMk/>
          <pc:sldMk cId="1557075393" sldId="286"/>
        </pc:sldMkLst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2177639044" sldId="287"/>
        </pc:sldMkLst>
        <pc:spChg chg="mod">
          <ac:chgData name="Léonie Watson" userId="76600afbe4175ff0" providerId="LiveId" clId="{6AC520D4-5C5B-4D8E-8584-A881BCA2E92C}" dt="2023-03-20T18:55:44.339" v="736" actId="20577"/>
          <ac:spMkLst>
            <pc:docMk/>
            <pc:sldMk cId="2177639044" sldId="287"/>
            <ac:spMk id="2" creationId="{20926C02-6E4D-1FD1-7E71-37C96D242345}"/>
          </ac:spMkLst>
        </pc:spChg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1730029933" sldId="288"/>
        </pc:sldMkLst>
        <pc:spChg chg="mod">
          <ac:chgData name="Léonie Watson" userId="76600afbe4175ff0" providerId="LiveId" clId="{6AC520D4-5C5B-4D8E-8584-A881BCA2E92C}" dt="2023-03-20T18:55:26.172" v="715" actId="20577"/>
          <ac:spMkLst>
            <pc:docMk/>
            <pc:sldMk cId="1730029933" sldId="288"/>
            <ac:spMk id="2" creationId="{20926C02-6E4D-1FD1-7E71-37C96D242345}"/>
          </ac:spMkLst>
        </pc:spChg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722231990" sldId="289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463489460" sldId="290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449418701" sldId="291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80267428" sldId="292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3331721547" sldId="293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014195056" sldId="294"/>
        </pc:sldMkLst>
      </pc:sldChg>
      <pc:sldChg chg="modSp add del mod">
        <pc:chgData name="Léonie Watson" userId="76600afbe4175ff0" providerId="LiveId" clId="{6AC520D4-5C5B-4D8E-8584-A881BCA2E92C}" dt="2023-03-22T17:50:41.837" v="1476" actId="47"/>
        <pc:sldMkLst>
          <pc:docMk/>
          <pc:sldMk cId="2257430514" sldId="295"/>
        </pc:sldMkLst>
        <pc:spChg chg="mod">
          <ac:chgData name="Léonie Watson" userId="76600afbe4175ff0" providerId="LiveId" clId="{6AC520D4-5C5B-4D8E-8584-A881BCA2E92C}" dt="2023-03-20T19:00:27.983" v="841" actId="20577"/>
          <ac:spMkLst>
            <pc:docMk/>
            <pc:sldMk cId="2257430514" sldId="295"/>
            <ac:spMk id="2" creationId="{20926C02-6E4D-1FD1-7E71-37C96D242345}"/>
          </ac:spMkLst>
        </pc:spChg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332010501" sldId="296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857569368" sldId="297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1505874631" sldId="298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3662942340" sldId="299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1520800926" sldId="300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821536488" sldId="301"/>
        </pc:sldMkLst>
      </pc:sldChg>
      <pc:sldChg chg="add del">
        <pc:chgData name="Léonie Watson" userId="76600afbe4175ff0" providerId="LiveId" clId="{6AC520D4-5C5B-4D8E-8584-A881BCA2E92C}" dt="2023-03-22T17:50:41.837" v="1476" actId="47"/>
        <pc:sldMkLst>
          <pc:docMk/>
          <pc:sldMk cId="2022592682" sldId="302"/>
        </pc:sldMkLst>
      </pc:sldChg>
      <pc:sldChg chg="modSp new del mod">
        <pc:chgData name="Léonie Watson" userId="76600afbe4175ff0" providerId="LiveId" clId="{6AC520D4-5C5B-4D8E-8584-A881BCA2E92C}" dt="2023-03-20T19:02:50.927" v="890" actId="47"/>
        <pc:sldMkLst>
          <pc:docMk/>
          <pc:sldMk cId="12695958" sldId="303"/>
        </pc:sldMkLst>
        <pc:spChg chg="mod">
          <ac:chgData name="Léonie Watson" userId="76600afbe4175ff0" providerId="LiveId" clId="{6AC520D4-5C5B-4D8E-8584-A881BCA2E92C}" dt="2023-03-20T19:01:59.520" v="889" actId="20577"/>
          <ac:spMkLst>
            <pc:docMk/>
            <pc:sldMk cId="12695958" sldId="303"/>
            <ac:spMk id="2" creationId="{4904FAE6-D942-FC96-7BBE-B1242D394B63}"/>
          </ac:spMkLst>
        </pc:spChg>
      </pc:sldChg>
      <pc:sldChg chg="modSp new mod">
        <pc:chgData name="Léonie Watson" userId="76600afbe4175ff0" providerId="LiveId" clId="{6AC520D4-5C5B-4D8E-8584-A881BCA2E92C}" dt="2023-03-21T21:24:39.813" v="963" actId="20577"/>
        <pc:sldMkLst>
          <pc:docMk/>
          <pc:sldMk cId="255646535" sldId="303"/>
        </pc:sldMkLst>
        <pc:spChg chg="mod">
          <ac:chgData name="Léonie Watson" userId="76600afbe4175ff0" providerId="LiveId" clId="{6AC520D4-5C5B-4D8E-8584-A881BCA2E92C}" dt="2023-03-21T21:23:51.674" v="916" actId="20577"/>
          <ac:spMkLst>
            <pc:docMk/>
            <pc:sldMk cId="255646535" sldId="303"/>
            <ac:spMk id="2" creationId="{5A73D229-E9FA-FD7D-EE30-87A808DF0EF6}"/>
          </ac:spMkLst>
        </pc:spChg>
        <pc:spChg chg="mod">
          <ac:chgData name="Léonie Watson" userId="76600afbe4175ff0" providerId="LiveId" clId="{6AC520D4-5C5B-4D8E-8584-A881BCA2E92C}" dt="2023-03-21T21:24:39.813" v="963" actId="20577"/>
          <ac:spMkLst>
            <pc:docMk/>
            <pc:sldMk cId="255646535" sldId="303"/>
            <ac:spMk id="3" creationId="{9245A459-8073-3C98-2E38-F0E6E4DCC97B}"/>
          </ac:spMkLst>
        </pc:spChg>
      </pc:sldChg>
      <pc:sldChg chg="new del">
        <pc:chgData name="Léonie Watson" userId="76600afbe4175ff0" providerId="LiveId" clId="{6AC520D4-5C5B-4D8E-8584-A881BCA2E92C}" dt="2023-03-21T21:22:21.426" v="892" actId="47"/>
        <pc:sldMkLst>
          <pc:docMk/>
          <pc:sldMk cId="1823937373" sldId="303"/>
        </pc:sldMkLst>
      </pc:sldChg>
      <pc:sldChg chg="modSp new del mod">
        <pc:chgData name="Léonie Watson" userId="76600afbe4175ff0" providerId="LiveId" clId="{6AC520D4-5C5B-4D8E-8584-A881BCA2E92C}" dt="2023-03-22T17:15:48.170" v="1475" actId="47"/>
        <pc:sldMkLst>
          <pc:docMk/>
          <pc:sldMk cId="565503633" sldId="304"/>
        </pc:sldMkLst>
        <pc:spChg chg="mod">
          <ac:chgData name="Léonie Watson" userId="76600afbe4175ff0" providerId="LiveId" clId="{6AC520D4-5C5B-4D8E-8584-A881BCA2E92C}" dt="2023-03-22T17:15:28.363" v="1472" actId="20577"/>
          <ac:spMkLst>
            <pc:docMk/>
            <pc:sldMk cId="565503633" sldId="304"/>
            <ac:spMk id="2" creationId="{6AD57815-6723-B0EF-1585-433CA7F27C2F}"/>
          </ac:spMkLst>
        </pc:spChg>
        <pc:spChg chg="mod">
          <ac:chgData name="Léonie Watson" userId="76600afbe4175ff0" providerId="LiveId" clId="{6AC520D4-5C5B-4D8E-8584-A881BCA2E92C}" dt="2023-03-22T17:15:14.023" v="1454"/>
          <ac:spMkLst>
            <pc:docMk/>
            <pc:sldMk cId="565503633" sldId="304"/>
            <ac:spMk id="3" creationId="{460242E2-E8F5-FAFB-5FC0-24AFA50FA338}"/>
          </ac:spMkLst>
        </pc:spChg>
      </pc:sldChg>
      <pc:sldChg chg="modSp new mod">
        <pc:chgData name="Léonie Watson" userId="76600afbe4175ff0" providerId="LiveId" clId="{6AC520D4-5C5B-4D8E-8584-A881BCA2E92C}" dt="2023-03-22T17:51:08.217" v="1489" actId="20577"/>
        <pc:sldMkLst>
          <pc:docMk/>
          <pc:sldMk cId="3745944120" sldId="304"/>
        </pc:sldMkLst>
        <pc:spChg chg="mod">
          <ac:chgData name="Léonie Watson" userId="76600afbe4175ff0" providerId="LiveId" clId="{6AC520D4-5C5B-4D8E-8584-A881BCA2E92C}" dt="2023-03-22T17:51:08.217" v="1489" actId="20577"/>
          <ac:spMkLst>
            <pc:docMk/>
            <pc:sldMk cId="3745944120" sldId="304"/>
            <ac:spMk id="2" creationId="{2D50AD8E-7490-FDD9-AA53-D001599A9D75}"/>
          </ac:spMkLst>
        </pc:spChg>
      </pc:sldChg>
      <pc:sldChg chg="modSp add mod">
        <pc:chgData name="Léonie Watson" userId="76600afbe4175ff0" providerId="LiveId" clId="{6AC520D4-5C5B-4D8E-8584-A881BCA2E92C}" dt="2023-03-22T17:51:15.391" v="1501" actId="20577"/>
        <pc:sldMkLst>
          <pc:docMk/>
          <pc:sldMk cId="4226627371" sldId="305"/>
        </pc:sldMkLst>
        <pc:spChg chg="mod">
          <ac:chgData name="Léonie Watson" userId="76600afbe4175ff0" providerId="LiveId" clId="{6AC520D4-5C5B-4D8E-8584-A881BCA2E92C}" dt="2023-03-22T17:51:15.391" v="1501" actId="20577"/>
          <ac:spMkLst>
            <pc:docMk/>
            <pc:sldMk cId="4226627371" sldId="305"/>
            <ac:spMk id="2" creationId="{2D50AD8E-7490-FDD9-AA53-D001599A9D75}"/>
          </ac:spMkLst>
        </pc:spChg>
      </pc:sldChg>
      <pc:sldChg chg="modSp add mod">
        <pc:chgData name="Léonie Watson" userId="76600afbe4175ff0" providerId="LiveId" clId="{6AC520D4-5C5B-4D8E-8584-A881BCA2E92C}" dt="2023-03-22T17:51:21.844" v="1511" actId="20577"/>
        <pc:sldMkLst>
          <pc:docMk/>
          <pc:sldMk cId="3312817982" sldId="306"/>
        </pc:sldMkLst>
        <pc:spChg chg="mod">
          <ac:chgData name="Léonie Watson" userId="76600afbe4175ff0" providerId="LiveId" clId="{6AC520D4-5C5B-4D8E-8584-A881BCA2E92C}" dt="2023-03-22T17:51:21.844" v="1511" actId="20577"/>
          <ac:spMkLst>
            <pc:docMk/>
            <pc:sldMk cId="3312817982" sldId="306"/>
            <ac:spMk id="2" creationId="{2D50AD8E-7490-FDD9-AA53-D001599A9D75}"/>
          </ac:spMkLst>
        </pc:spChg>
      </pc:sldChg>
      <pc:sldChg chg="modSp add mod">
        <pc:chgData name="Léonie Watson" userId="76600afbe4175ff0" providerId="LiveId" clId="{6AC520D4-5C5B-4D8E-8584-A881BCA2E92C}" dt="2023-03-22T17:51:57.861" v="1539" actId="20577"/>
        <pc:sldMkLst>
          <pc:docMk/>
          <pc:sldMk cId="1082923897" sldId="307"/>
        </pc:sldMkLst>
        <pc:spChg chg="mod">
          <ac:chgData name="Léonie Watson" userId="76600afbe4175ff0" providerId="LiveId" clId="{6AC520D4-5C5B-4D8E-8584-A881BCA2E92C}" dt="2023-03-22T17:51:57.861" v="1539" actId="20577"/>
          <ac:spMkLst>
            <pc:docMk/>
            <pc:sldMk cId="1082923897" sldId="307"/>
            <ac:spMk id="2" creationId="{20926C02-6E4D-1FD1-7E71-37C96D242345}"/>
          </ac:spMkLst>
        </pc:spChg>
      </pc:sldChg>
      <pc:sldChg chg="add">
        <pc:chgData name="Léonie Watson" userId="76600afbe4175ff0" providerId="LiveId" clId="{6AC520D4-5C5B-4D8E-8584-A881BCA2E92C}" dt="2023-03-22T17:51:36.610" v="1512"/>
        <pc:sldMkLst>
          <pc:docMk/>
          <pc:sldMk cId="1937790665" sldId="308"/>
        </pc:sldMkLst>
      </pc:sldChg>
      <pc:sldChg chg="add">
        <pc:chgData name="Léonie Watson" userId="76600afbe4175ff0" providerId="LiveId" clId="{6AC520D4-5C5B-4D8E-8584-A881BCA2E92C}" dt="2023-03-22T17:51:36.610" v="1512"/>
        <pc:sldMkLst>
          <pc:docMk/>
          <pc:sldMk cId="3598103383" sldId="309"/>
        </pc:sldMkLst>
      </pc:sldChg>
      <pc:sldChg chg="add">
        <pc:chgData name="Léonie Watson" userId="76600afbe4175ff0" providerId="LiveId" clId="{6AC520D4-5C5B-4D8E-8584-A881BCA2E92C}" dt="2023-03-22T17:51:36.610" v="1512"/>
        <pc:sldMkLst>
          <pc:docMk/>
          <pc:sldMk cId="1368286040" sldId="310"/>
        </pc:sldMkLst>
      </pc:sldChg>
      <pc:sldChg chg="modSp add mod">
        <pc:chgData name="Léonie Watson" userId="76600afbe4175ff0" providerId="LiveId" clId="{6AC520D4-5C5B-4D8E-8584-A881BCA2E92C}" dt="2023-03-22T17:52:10.994" v="1562" actId="20577"/>
        <pc:sldMkLst>
          <pc:docMk/>
          <pc:sldMk cId="799580359" sldId="311"/>
        </pc:sldMkLst>
        <pc:spChg chg="mod">
          <ac:chgData name="Léonie Watson" userId="76600afbe4175ff0" providerId="LiveId" clId="{6AC520D4-5C5B-4D8E-8584-A881BCA2E92C}" dt="2023-03-22T17:52:10.994" v="1562" actId="20577"/>
          <ac:spMkLst>
            <pc:docMk/>
            <pc:sldMk cId="799580359" sldId="311"/>
            <ac:spMk id="2" creationId="{20926C02-6E4D-1FD1-7E71-37C96D242345}"/>
          </ac:spMkLst>
        </pc:spChg>
      </pc:sldChg>
      <pc:sldChg chg="addSp delSp modSp add mod modAnim">
        <pc:chgData name="Léonie Watson" userId="76600afbe4175ff0" providerId="LiveId" clId="{6AC520D4-5C5B-4D8E-8584-A881BCA2E92C}" dt="2023-03-22T18:20:10.269" v="1591" actId="15"/>
        <pc:sldMkLst>
          <pc:docMk/>
          <pc:sldMk cId="3411416167" sldId="312"/>
        </pc:sldMkLst>
        <pc:spChg chg="add del mod">
          <ac:chgData name="Léonie Watson" userId="76600afbe4175ff0" providerId="LiveId" clId="{6AC520D4-5C5B-4D8E-8584-A881BCA2E92C}" dt="2023-03-22T18:20:10.269" v="1591" actId="15"/>
          <ac:spMkLst>
            <pc:docMk/>
            <pc:sldMk cId="3411416167" sldId="312"/>
            <ac:spMk id="3" creationId="{DB006666-A9FC-1382-D556-89BA46B2262A}"/>
          </ac:spMkLst>
        </pc:spChg>
        <pc:picChg chg="add mod">
          <ac:chgData name="Léonie Watson" userId="76600afbe4175ff0" providerId="LiveId" clId="{6AC520D4-5C5B-4D8E-8584-A881BCA2E92C}" dt="2023-03-22T17:55:06.717" v="1587"/>
          <ac:picMkLst>
            <pc:docMk/>
            <pc:sldMk cId="3411416167" sldId="312"/>
            <ac:picMk id="4" creationId="{7228575F-01ED-D6C1-D809-79FAC3FF1392}"/>
          </ac:picMkLst>
        </pc:picChg>
      </pc:sldChg>
      <pc:sldChg chg="add">
        <pc:chgData name="Léonie Watson" userId="76600afbe4175ff0" providerId="LiveId" clId="{6AC520D4-5C5B-4D8E-8584-A881BCA2E92C}" dt="2023-03-22T17:51:40.723" v="1513"/>
        <pc:sldMkLst>
          <pc:docMk/>
          <pc:sldMk cId="3017317550" sldId="313"/>
        </pc:sldMkLst>
      </pc:sldChg>
      <pc:sldChg chg="add">
        <pc:chgData name="Léonie Watson" userId="76600afbe4175ff0" providerId="LiveId" clId="{6AC520D4-5C5B-4D8E-8584-A881BCA2E92C}" dt="2023-03-22T17:51:40.723" v="1513"/>
        <pc:sldMkLst>
          <pc:docMk/>
          <pc:sldMk cId="1475302782" sldId="314"/>
        </pc:sldMkLst>
      </pc:sldChg>
      <pc:sldChg chg="modSp add mod">
        <pc:chgData name="Léonie Watson" userId="76600afbe4175ff0" providerId="LiveId" clId="{6AC520D4-5C5B-4D8E-8584-A881BCA2E92C}" dt="2023-03-22T17:52:26.113" v="1585" actId="20577"/>
        <pc:sldMkLst>
          <pc:docMk/>
          <pc:sldMk cId="863659089" sldId="315"/>
        </pc:sldMkLst>
        <pc:spChg chg="mod">
          <ac:chgData name="Léonie Watson" userId="76600afbe4175ff0" providerId="LiveId" clId="{6AC520D4-5C5B-4D8E-8584-A881BCA2E92C}" dt="2023-03-22T17:52:26.113" v="1585" actId="20577"/>
          <ac:spMkLst>
            <pc:docMk/>
            <pc:sldMk cId="863659089" sldId="315"/>
            <ac:spMk id="2" creationId="{20926C02-6E4D-1FD1-7E71-37C96D242345}"/>
          </ac:spMkLst>
        </pc:spChg>
      </pc:sldChg>
      <pc:sldChg chg="add">
        <pc:chgData name="Léonie Watson" userId="76600afbe4175ff0" providerId="LiveId" clId="{6AC520D4-5C5B-4D8E-8584-A881BCA2E92C}" dt="2023-03-22T17:51:44.869" v="1514"/>
        <pc:sldMkLst>
          <pc:docMk/>
          <pc:sldMk cId="3999027481" sldId="316"/>
        </pc:sldMkLst>
      </pc:sldChg>
      <pc:sldChg chg="add">
        <pc:chgData name="Léonie Watson" userId="76600afbe4175ff0" providerId="LiveId" clId="{6AC520D4-5C5B-4D8E-8584-A881BCA2E92C}" dt="2023-03-22T17:51:44.869" v="1514"/>
        <pc:sldMkLst>
          <pc:docMk/>
          <pc:sldMk cId="2465873262" sldId="317"/>
        </pc:sldMkLst>
      </pc:sldChg>
      <pc:sldChg chg="add">
        <pc:chgData name="Léonie Watson" userId="76600afbe4175ff0" providerId="LiveId" clId="{6AC520D4-5C5B-4D8E-8584-A881BCA2E92C}" dt="2023-03-22T17:51:44.869" v="1514"/>
        <pc:sldMkLst>
          <pc:docMk/>
          <pc:sldMk cId="2806212076" sldId="3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F90A91-9791-654A-8E51-735433B74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42D9B-B9DC-9845-AF04-BC2ABCA366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3C45732-027E-E946-891D-0DB3EA26E793}" type="datetimeFigureOut">
              <a:rPr lang="en-US">
                <a:latin typeface="Poppins" panose="00000500000000000000" pitchFamily="50" charset="0"/>
              </a:rPr>
              <a:pPr>
                <a:defRPr/>
              </a:pPr>
              <a:t>3/23/2023</a:t>
            </a:fld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76491-42F3-9048-B75C-4BA94BDB2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Poppins" panose="000005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CD4B-8871-7847-B9B3-D4741CDDA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F7F851-4AA9-B14F-82F5-0E0907CCC0F9}" type="slidenum">
              <a:rPr lang="en-US">
                <a:latin typeface="Poppins" panose="00000500000000000000" pitchFamily="50" charset="0"/>
              </a:rPr>
              <a:pPr>
                <a:defRPr/>
              </a:pPr>
              <a:t>‹#›</a:t>
            </a:fld>
            <a:endParaRPr lang="en-US" dirty="0">
              <a:latin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52D687-C5A4-2542-B069-D52165F4C5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D46EC-9623-1D49-9438-75874FB8D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fld id="{1433CE0F-EB94-BE4B-8AA9-3216494D9D91}" type="datetimeFigureOut">
              <a:rPr lang="en-US" smtClean="0"/>
              <a:pPr>
                <a:defRPr/>
              </a:pPr>
              <a:t>3/23/2023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97AE68-19D5-9748-942B-B3AD1D19D5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665B907-B20A-C946-AD7A-46C998A76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C0AF4-6E43-564A-9EC0-9BA6FBF836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E7B71-41AB-DF4C-93D9-3C68EF6D6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oppins" panose="00000500000000000000" pitchFamily="50" charset="0"/>
              </a:defRPr>
            </a:lvl1pPr>
          </a:lstStyle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ppin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9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8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9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63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29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46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27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5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66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70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4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13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41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7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88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9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5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0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42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46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light"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DA3BB9F2-7C35-8C4D-81EA-955542EDE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" t="20679" r="217" b="12962"/>
          <a:stretch/>
        </p:blipFill>
        <p:spPr>
          <a:xfrm>
            <a:off x="625475" y="0"/>
            <a:ext cx="10304463" cy="6840538"/>
          </a:xfrm>
          <a:prstGeom prst="rect">
            <a:avLst/>
          </a:prstGeom>
        </p:spPr>
      </p:pic>
      <p:pic>
        <p:nvPicPr>
          <p:cNvPr id="5" name="Logo" descr="TetraLogical">
            <a:extLst>
              <a:ext uri="{FF2B5EF4-FFF2-40B4-BE49-F238E27FC236}">
                <a16:creationId xmlns:a16="http://schemas.microsoft.com/office/drawing/2014/main" id="{B86D2C21-EB20-164F-BCD1-B7108737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65113"/>
            <a:ext cx="21034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rIns="90000">
            <a:noAutofit/>
          </a:bodyPr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443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se study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9C3BE16-89E8-DF4B-9759-87ABD185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8" y="0"/>
            <a:ext cx="484187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48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>
              <a:buFont typeface="Poppins" panose="00000500000000000000" pitchFamily="50" charset="0"/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  <a:latin typeface="Cousine" panose="020704090202050204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5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caption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2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- caption righ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690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- Code - footer caption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rgbClr val="FFC0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Poppins" panose="00000500000000000000" pitchFamily="50" charset="0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lIns="360000" tIns="180000" rIns="180000" bIns="180000" anchor="ctr"/>
          <a:lstStyle>
            <a:lvl1pPr marL="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1pPr>
            <a:lvl2pPr marL="4572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2pPr>
            <a:lvl3pPr marL="9144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3pPr>
            <a:lvl4pPr marL="13716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 smtClean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4pPr>
            <a:lvl5pPr marL="1828800" indent="0" algn="l" rtl="0" eaLnBrk="1" fontAlgn="base" hangingPunct="1">
              <a:lnSpc>
                <a:spcPct val="90000"/>
              </a:lnSpc>
              <a:spcAft>
                <a:spcPct val="0"/>
              </a:spcAft>
              <a:buClr>
                <a:srgbClr val="A900C0"/>
              </a:buClr>
              <a:buFont typeface="Poppins" panose="00000500000000000000" pitchFamily="50" charset="0"/>
              <a:buNone/>
              <a:defRPr lang="en-US" sz="2000" kern="1200" dirty="0">
                <a:solidFill>
                  <a:schemeClr val="tx1"/>
                </a:solidFill>
                <a:latin typeface="Cousine" panose="02070409020205020404" pitchFamily="49" charset="0"/>
                <a:ea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37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09BCF0AD-D883-7642-BFF6-E2C14ECB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325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B3B18E3E-8038-2A4E-A5CE-71422550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22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55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eading -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951543"/>
            <a:ext cx="4680000" cy="3225419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BCA11A-2978-5A4C-A711-975BCAE5B2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439998" y="2177968"/>
            <a:ext cx="7019999" cy="58838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175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2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E738F343-3E25-0643-9755-C1458EE6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45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rse nam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24BA8C-AC73-1848-AE64-01F02E4D825B}"/>
              </a:ext>
            </a:extLst>
          </p:cNvPr>
          <p:cNvSpPr txBox="1">
            <a:spLocks/>
          </p:cNvSpPr>
          <p:nvPr/>
        </p:nvSpPr>
        <p:spPr>
          <a:xfrm>
            <a:off x="365125" y="636746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©TetraLogical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6176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- no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rgbClr val="42006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3876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451E1BEC-9984-BF40-BE2B-C1E0B24D0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67086"/>
            <a:ext cx="11428070" cy="705148"/>
          </a:xfrm>
          <a:solidFill>
            <a:schemeClr val="bg1"/>
          </a:solidFill>
        </p:spPr>
        <p:txBody>
          <a:bodyPr lIns="180000" tIns="180000" rIns="180000" bIns="180000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F48BB6-169F-9141-8B1A-62782F65C327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74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video - footer cap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D1B07AEF-B9A5-984D-A7C1-3674CD2D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67086"/>
            <a:ext cx="11428070" cy="705148"/>
          </a:xfrm>
          <a:solidFill>
            <a:srgbClr val="FF1958"/>
          </a:solidFill>
        </p:spPr>
        <p:txBody>
          <a:bodyPr lIns="180000" tIns="180000" rIns="180000" bIns="180000">
            <a:sp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A23D1-BD4B-7A4A-A0C6-5A1566C99736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38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11576"/>
            <a:ext cx="12192000" cy="6118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image or video - footer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4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11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image or video - footer cap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0"/>
            <a:ext cx="12192000" cy="6130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59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quare image right 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3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portrait image right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65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square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0E2F3E1F-FD79-894B-B98B-FDDD283D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-547688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sine" panose="02070409020205020404" pitchFamily="49" charset="0"/>
              </a:defRPr>
            </a:lvl9pPr>
          </a:lstStyle>
          <a:p>
            <a:pPr eaLnBrk="1" hangingPunct="1"/>
            <a:r>
              <a:rPr lang="en-GB" altLang="en-US" dirty="0">
                <a:latin typeface="Cousine" panose="02070409020205020404" pitchFamily="49" charset="0"/>
              </a:rPr>
              <a:t> </a:t>
            </a:r>
          </a:p>
        </p:txBody>
      </p:sp>
      <p:pic>
        <p:nvPicPr>
          <p:cNvPr id="7" name="Accent image">
            <a:extLst>
              <a:ext uri="{FF2B5EF4-FFF2-40B4-BE49-F238E27FC236}">
                <a16:creationId xmlns:a16="http://schemas.microsoft.com/office/drawing/2014/main" id="{4B8FB07A-2B68-094F-918A-5E04B1BA4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3" y="681037"/>
            <a:ext cx="4138478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D05C3-0700-3D4B-99FA-175798A7FAAD}"/>
              </a:ext>
            </a:extLst>
          </p:cNvPr>
          <p:cNvSpPr/>
          <p:nvPr userDrawn="1"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55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6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 - slid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FC0CB8-AB96-EE4B-8F8E-CAB784A380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8042" y="1208791"/>
            <a:ext cx="5266158" cy="52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0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13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28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39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7CE5CF-F344-FD44-B9BF-D43C6B872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29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7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08EF6-1202-4741-96BA-FB2D93F59412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41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quare image left - light and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099518F-C9A1-FA41-BA6D-94AC34A0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7067550" y="477838"/>
            <a:ext cx="309563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930" y="681037"/>
            <a:ext cx="4317994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3930" y="2643611"/>
            <a:ext cx="431799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1856E-D502-C943-8C20-26A2D4E2B887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5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Left - exercise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47BFFBA7-3734-6042-88E2-0ED70ABC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7084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932" y="681037"/>
            <a:ext cx="4230543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1932" y="2643611"/>
            <a:ext cx="4230544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347AB-045E-9A4E-8DE5-46739E79DE03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63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ortrait Image Lef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F2C19566-CD9A-4D46-B1E7-08AD825C9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4545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923" y="681037"/>
            <a:ext cx="6840001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923" y="2643611"/>
            <a:ext cx="6840001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ED1AA-2B06-3A49-8DDC-32BA392CD728}"/>
              </a:ext>
            </a:extLst>
          </p:cNvPr>
          <p:cNvSpPr/>
          <p:nvPr userDrawn="1"/>
        </p:nvSpPr>
        <p:spPr>
          <a:xfrm>
            <a:off x="0" y="0"/>
            <a:ext cx="43176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9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Lef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9482F013-35A1-9F4C-81ED-357FF2B87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4542632" y="489744"/>
            <a:ext cx="311150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332" y="681037"/>
            <a:ext cx="6772144" cy="1609490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330" y="2643611"/>
            <a:ext cx="6772146" cy="3684761"/>
          </a:xfrm>
        </p:spPr>
        <p:txBody>
          <a:bodyPr lIns="0" tIns="0" rIns="0" bIns="0" anchor="t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0DCAE-AB70-E84C-BB3B-0EF23C94844E}"/>
              </a:ext>
            </a:extLst>
          </p:cNvPr>
          <p:cNvSpPr/>
          <p:nvPr userDrawn="1"/>
        </p:nvSpPr>
        <p:spPr>
          <a:xfrm>
            <a:off x="0" y="0"/>
            <a:ext cx="431608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57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portrait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7EEF27A-C812-F84A-96D0-B45413A2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85" y="710309"/>
            <a:ext cx="6684828" cy="368476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4FB5B-2919-2E4C-9FC9-FB05B409561B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85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square image right - caption left - dark purple and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D7944B0B-EEF7-484C-AAA4-231DE697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760" y="684182"/>
            <a:ext cx="4138478" cy="3684761"/>
          </a:xfrm>
        </p:spPr>
        <p:txBody>
          <a:bodyPr lIns="0" tIns="0" rIns="0" bIns="0">
            <a:noAutofit/>
          </a:bodyPr>
          <a:lstStyle>
            <a:lvl1pPr marL="228600" indent="-217488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8B40E-D221-6746-BC49-7B8293A35B43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usine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7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70F6CFB-8325-2848-A03D-A0D126A7D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876E6C-AC07-C443-83BD-A057B1B4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474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66C589CF-A5FD-F14E-83BE-74964D69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2378075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790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only - logo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ACD3F5C2-521F-364A-A33B-84CC0EF3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-12700"/>
            <a:ext cx="2379663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rgbClr val="FFFFF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54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2AC60EF3-0543-2B4B-832B-EB319DD5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583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BA33A8F-7299-CC4A-BB0F-9A749071A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896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yellow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FA8559F9-3BC9-D141-8391-0D20439D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1468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1FA43024-61D5-B043-894E-F3187F4CF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872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6518623-B4FE-094A-B7A5-D6FD13D3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420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5DF21D1B-53A5-B14F-80A3-67704C120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133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ntered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DEBEA5A2-583A-FB42-AFBF-13CE30DC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4663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8EBA9101-E5C6-1D49-B65B-5905AFC1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74A0D455-B25E-BF46-9E96-DC26EF0D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47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032893DA-7D97-2248-8FAE-DDE8D84B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9B6D2B-44A1-4542-9C24-E37C2FCD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2393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7356FC85-CEDE-744B-84AA-DD971BEA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128B083A-2C82-E64E-8FB8-E6E49DDC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527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E0C2123-FBF2-1C40-B79B-D101410A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6763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54FB5CFA-4875-BE42-95FF-D51D918C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542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D0A53A1B-844E-4246-9F59-A3A2F37D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5F633A4-2950-3A4E-8774-BBF3B0D5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027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F6F8423-E280-5E4C-BAC0-7BC8875A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BAA9C6EB-60CC-EA42-8C34-F4E6064B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792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0CA76A1-E807-F549-B3C5-E9F7FF0B0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8A4D5DB-0B87-9B4D-8404-5EC024BC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Quotation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itation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699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4B75FB2-07AE-574D-A133-1C3209C1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307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4260E7E-24D1-E64D-85F6-77F87AF9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991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34D2C8E-D325-674D-AE53-2E8DCBA9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081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836E89F-5F28-7746-9ABC-7646E8BE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807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C98D0C57-024D-814E-8B3C-428CB645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3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7C501414-2E44-9F4C-983F-6BDED41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822A51-02B4-9248-8934-AE1D722A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56473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E5F71F4-E47D-0546-8FF9-9E47C19C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1265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21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dul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C5AB4955-010A-7246-A15A-0667EA0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F37FE2-9A3D-3B41-A80B-6E52302F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66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198EB4D3-6255-3840-98BE-C6C7F6BD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311150" indent="-31115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sz="2400" b="0" i="0"/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47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ercis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555D1906-2467-514D-B17B-AE1CF7F67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sz="24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31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5D3345-4DC4-D84E-B8A8-A5757151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FC4305-F578-0C44-99F7-B685C0E2A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820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829" r:id="rId13"/>
    <p:sldLayoutId id="2147483828" r:id="rId14"/>
    <p:sldLayoutId id="2147483777" r:id="rId15"/>
    <p:sldLayoutId id="2147483778" r:id="rId16"/>
    <p:sldLayoutId id="2147483779" r:id="rId17"/>
    <p:sldLayoutId id="2147483824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821" r:id="rId24"/>
    <p:sldLayoutId id="2147483825" r:id="rId25"/>
    <p:sldLayoutId id="2147483826" r:id="rId26"/>
    <p:sldLayoutId id="2147483827" r:id="rId27"/>
    <p:sldLayoutId id="2147483785" r:id="rId28"/>
    <p:sldLayoutId id="2147483786" r:id="rId29"/>
    <p:sldLayoutId id="2147483822" r:id="rId30"/>
    <p:sldLayoutId id="2147483787" r:id="rId31"/>
    <p:sldLayoutId id="2147483823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  <p:sldLayoutId id="2147483813" r:id="rId58"/>
    <p:sldLayoutId id="2147483814" r:id="rId59"/>
    <p:sldLayoutId id="2147483815" r:id="rId60"/>
    <p:sldLayoutId id="2147483816" r:id="rId6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Poppins" panose="00000500000000000000" pitchFamily="50" charset="0"/>
        <a:buChar char="•"/>
        <a:defRPr sz="24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Poppins" panose="00000500000000000000" pitchFamily="50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7.mp3"/><Relationship Id="rId7" Type="http://schemas.openxmlformats.org/officeDocument/2006/relationships/image" Target="../media/image4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7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css-speech-1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k.uk/why-we-need-css-speech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tink.uk/addressing-concerns-about-css-speech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D229-E9FA-FD7D-EE30-87A808DF0E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we need CSS Speech	</a:t>
            </a:r>
            <a:endParaRPr lang="en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5A459-8073-3C98-2E38-F0E6E4DCC9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Frontend RheinMain A11y campside chat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564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Why we choose voices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9958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Innovation</a:t>
            </a:r>
            <a:endParaRPr lang="en-AE"/>
          </a:p>
        </p:txBody>
      </p:sp>
      <p:pic>
        <p:nvPicPr>
          <p:cNvPr id="5" name="Content Placeholder 4" descr="A digital globe">
            <a:extLst>
              <a:ext uri="{FF2B5EF4-FFF2-40B4-BE49-F238E27FC236}">
                <a16:creationId xmlns:a16="http://schemas.microsoft.com/office/drawing/2014/main" id="{8B0C62C2-9628-9373-DA9F-DB3C136D7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40000" y="1832913"/>
            <a:ext cx="7015162" cy="3946237"/>
          </a:xfrm>
        </p:spPr>
      </p:pic>
      <p:pic>
        <p:nvPicPr>
          <p:cNvPr id="6" name="alexa-regions">
            <a:hlinkClick r:id="" action="ppaction://media"/>
            <a:extLst>
              <a:ext uri="{FF2B5EF4-FFF2-40B4-BE49-F238E27FC236}">
                <a16:creationId xmlns:a16="http://schemas.microsoft.com/office/drawing/2014/main" id="{3155D8B3-C888-A5D2-FCAB-7329541B5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5" y="250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</a:t>
            </a:r>
            <a:r>
              <a:rPr lang="en-AE" err="1"/>
              <a:t>ecognition</a:t>
            </a:r>
            <a:endParaRPr lang="en-AE"/>
          </a:p>
        </p:txBody>
      </p:sp>
      <p:pic>
        <p:nvPicPr>
          <p:cNvPr id="14" name="Content Placeholder 1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454BD353-626D-A4DD-F33D-AFFA7008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26217" y="1689163"/>
            <a:ext cx="6457229" cy="4165954"/>
          </a:xfrm>
        </p:spPr>
      </p:pic>
      <p:pic>
        <p:nvPicPr>
          <p:cNvPr id="15" name="mands-commercial">
            <a:hlinkClick r:id="" action="ppaction://media"/>
            <a:extLst>
              <a:ext uri="{FF2B5EF4-FFF2-40B4-BE49-F238E27FC236}">
                <a16:creationId xmlns:a16="http://schemas.microsoft.com/office/drawing/2014/main" id="{55A5061A-31A6-AEE1-F89D-B9ED7A85D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0088" y="339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11" name="Content Placeholder 10" descr="Seats with people at the movies">
            <a:extLst>
              <a:ext uri="{FF2B5EF4-FFF2-40B4-BE49-F238E27FC236}">
                <a16:creationId xmlns:a16="http://schemas.microsoft.com/office/drawing/2014/main" id="{AC396874-382E-6F2F-B1AD-B4D125C44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56864" y="2004348"/>
            <a:ext cx="6263008" cy="4177377"/>
          </a:xfrm>
        </p:spPr>
      </p:pic>
      <p:pic>
        <p:nvPicPr>
          <p:cNvPr id="12" name="red-pepper">
            <a:hlinkClick r:id="" action="ppaction://media"/>
            <a:extLst>
              <a:ext uri="{FF2B5EF4-FFF2-40B4-BE49-F238E27FC236}">
                <a16:creationId xmlns:a16="http://schemas.microsoft.com/office/drawing/2014/main" id="{5516B8E1-9A54-7235-544A-D3635DDF4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0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Why we need CSS Speech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6365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</a:t>
            </a:r>
            <a:endParaRPr lang="en-AE" dirty="0"/>
          </a:p>
        </p:txBody>
      </p:sp>
      <p:pic>
        <p:nvPicPr>
          <p:cNvPr id="5" name="Content Placeholder 4" descr="Web page in Firefox reader view">
            <a:extLst>
              <a:ext uri="{FF2B5EF4-FFF2-40B4-BE49-F238E27FC236}">
                <a16:creationId xmlns:a16="http://schemas.microsoft.com/office/drawing/2014/main" id="{C1750FC9-F635-713B-C4A2-DE5FA9017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84121" y="1689163"/>
            <a:ext cx="6823757" cy="4487800"/>
          </a:xfrm>
        </p:spPr>
      </p:pic>
      <p:pic>
        <p:nvPicPr>
          <p:cNvPr id="6" name="web-reader">
            <a:hlinkClick r:id="" action="ppaction://media"/>
            <a:extLst>
              <a:ext uri="{FF2B5EF4-FFF2-40B4-BE49-F238E27FC236}">
                <a16:creationId xmlns:a16="http://schemas.microsoft.com/office/drawing/2014/main" id="{65717B6B-7F3E-7F40-8101-4E7F372B1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0400" y="321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AE" dirty="0" err="1"/>
              <a:t>ecognition</a:t>
            </a:r>
            <a:endParaRPr lang="en-AE" dirty="0"/>
          </a:p>
        </p:txBody>
      </p:sp>
      <p:pic>
        <p:nvPicPr>
          <p:cNvPr id="8" name="Content Placeholder 7" descr="Blue masquerade eye mask and confetti">
            <a:extLst>
              <a:ext uri="{FF2B5EF4-FFF2-40B4-BE49-F238E27FC236}">
                <a16:creationId xmlns:a16="http://schemas.microsoft.com/office/drawing/2014/main" id="{83F289C4-9A81-B05C-EBD0-4018C98D6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63173" y="1996281"/>
            <a:ext cx="5984080" cy="3989387"/>
          </a:xfrm>
        </p:spPr>
      </p:pic>
      <p:pic>
        <p:nvPicPr>
          <p:cNvPr id="3" name="play-ht-why-we-need-css-speech">
            <a:hlinkClick r:id="" action="ppaction://media"/>
            <a:extLst>
              <a:ext uri="{FF2B5EF4-FFF2-40B4-BE49-F238E27FC236}">
                <a16:creationId xmlns:a16="http://schemas.microsoft.com/office/drawing/2014/main" id="{61E7BDF3-C282-972C-7573-53476DFB7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3200" y="283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5" name="Content Placeholder 4" descr="Rolls of Newspaper">
            <a:extLst>
              <a:ext uri="{FF2B5EF4-FFF2-40B4-BE49-F238E27FC236}">
                <a16:creationId xmlns:a16="http://schemas.microsoft.com/office/drawing/2014/main" id="{729CF143-50E6-EA59-8FC6-D64C773B1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440000" y="1822687"/>
            <a:ext cx="5985541" cy="3989387"/>
          </a:xfrm>
        </p:spPr>
      </p:pic>
      <p:pic>
        <p:nvPicPr>
          <p:cNvPr id="6" name="screen-reader1">
            <a:hlinkClick r:id="" action="ppaction://media"/>
            <a:extLst>
              <a:ext uri="{FF2B5EF4-FFF2-40B4-BE49-F238E27FC236}">
                <a16:creationId xmlns:a16="http://schemas.microsoft.com/office/drawing/2014/main" id="{EDA856ED-2FDB-FD64-D28D-7E4818C32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2543175"/>
            <a:ext cx="609600" cy="609600"/>
          </a:xfrm>
          <a:prstGeom prst="rect">
            <a:avLst/>
          </a:prstGeom>
        </p:spPr>
      </p:pic>
      <p:pic>
        <p:nvPicPr>
          <p:cNvPr id="7" name="screen-reader2">
            <a:hlinkClick r:id="" action="ppaction://media"/>
            <a:extLst>
              <a:ext uri="{FF2B5EF4-FFF2-40B4-BE49-F238E27FC236}">
                <a16:creationId xmlns:a16="http://schemas.microsoft.com/office/drawing/2014/main" id="{5B7330BC-22FE-2F6B-A746-8513F40DB3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3900" y="468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Where you find more information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8412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AF65-3EEB-9EED-FA6C-BF7F0D6A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AE" dirty="0"/>
              <a:t>SS Speech 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731D1-E03B-6D67-7FD3-69E314117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https://www.w3.org/TR/css-speech-1/</a:t>
            </a:r>
            <a:endParaRPr lang="en-GB" dirty="0"/>
          </a:p>
          <a:p>
            <a:pPr marL="0" indent="0">
              <a:buNone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6887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we design things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062780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AF65-3EEB-9EED-FA6C-BF7F0D6A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AE" dirty="0"/>
              <a:t>log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731D1-E03B-6D67-7FD3-69E314117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92215"/>
            <a:ext cx="9422631" cy="3988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Why we need CSS Speech: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https://tink.uk/why-we-need-css-speech/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Addressing concerns about CSS Speech: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https://tink.uk/addressing-concerns-about-css-speech/</a:t>
            </a:r>
            <a:endParaRPr lang="en-GB" dirty="0"/>
          </a:p>
          <a:p>
            <a:pPr marL="0" indent="0">
              <a:buNone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84898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D229-E9FA-FD7D-EE30-87A808DF0E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we need CSS Speech	</a:t>
            </a:r>
            <a:endParaRPr lang="en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5A459-8073-3C98-2E38-F0E6E4DCC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/>
          <a:lstStyle/>
          <a:p>
            <a:r>
              <a:rPr lang="en-GB" dirty="0"/>
              <a:t>Thank you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8141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</a:t>
            </a:r>
            <a:endParaRPr lang="en-AE" dirty="0"/>
          </a:p>
        </p:txBody>
      </p:sp>
      <p:pic>
        <p:nvPicPr>
          <p:cNvPr id="8" name="Content Placeholder 7" descr="4 tulip chairs by Eero Saarinen">
            <a:extLst>
              <a:ext uri="{FF2B5EF4-FFF2-40B4-BE49-F238E27FC236}">
                <a16:creationId xmlns:a16="http://schemas.microsoft.com/office/drawing/2014/main" id="{2FD12390-B94C-A1E7-EF4C-F436476EA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3960" y="1689163"/>
            <a:ext cx="5984080" cy="3989387"/>
          </a:xfrm>
        </p:spPr>
      </p:pic>
    </p:spTree>
    <p:extLst>
      <p:ext uri="{BB962C8B-B14F-4D97-AF65-F5344CB8AC3E}">
        <p14:creationId xmlns:p14="http://schemas.microsoft.com/office/powerpoint/2010/main" val="374594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AE" dirty="0" err="1"/>
              <a:t>ecognition</a:t>
            </a:r>
            <a:endParaRPr lang="en-AE" dirty="0"/>
          </a:p>
        </p:txBody>
      </p:sp>
      <p:pic>
        <p:nvPicPr>
          <p:cNvPr id="8" name="Content Placeholder 7" descr="A red and gold throne chair">
            <a:extLst>
              <a:ext uri="{FF2B5EF4-FFF2-40B4-BE49-F238E27FC236}">
                <a16:creationId xmlns:a16="http://schemas.microsoft.com/office/drawing/2014/main" id="{70F54018-3469-3939-7EFF-CBEABD1DA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579" y="1751166"/>
            <a:ext cx="2840842" cy="3989387"/>
          </a:xfrm>
        </p:spPr>
      </p:pic>
    </p:spTree>
    <p:extLst>
      <p:ext uri="{BB962C8B-B14F-4D97-AF65-F5344CB8AC3E}">
        <p14:creationId xmlns:p14="http://schemas.microsoft.com/office/powerpoint/2010/main" val="422662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5" name="Content Placeholder 4" descr="&quot;The Egg chair by Arne Jacobsen">
            <a:extLst>
              <a:ext uri="{FF2B5EF4-FFF2-40B4-BE49-F238E27FC236}">
                <a16:creationId xmlns:a16="http://schemas.microsoft.com/office/drawing/2014/main" id="{81D3B04D-93C7-4373-C893-2BD3885F9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1912" y="1867502"/>
            <a:ext cx="5728176" cy="3792053"/>
          </a:xfrm>
        </p:spPr>
      </p:pic>
    </p:spTree>
    <p:extLst>
      <p:ext uri="{BB962C8B-B14F-4D97-AF65-F5344CB8AC3E}">
        <p14:creationId xmlns:p14="http://schemas.microsoft.com/office/powerpoint/2010/main" val="331281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6C02-6E4D-1FD1-7E71-37C96D242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Why we design web things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8292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Innovation</a:t>
            </a:r>
            <a:endParaRPr lang="en-AE"/>
          </a:p>
        </p:txBody>
      </p:sp>
      <p:pic>
        <p:nvPicPr>
          <p:cNvPr id="5" name="Content Placeholder 4" descr="The first website running in the WorldWideWeb browser">
            <a:extLst>
              <a:ext uri="{FF2B5EF4-FFF2-40B4-BE49-F238E27FC236}">
                <a16:creationId xmlns:a16="http://schemas.microsoft.com/office/drawing/2014/main" id="{397F97A6-04C1-A6B2-72AD-A474EE190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89213" y="1689163"/>
            <a:ext cx="5413573" cy="3989387"/>
          </a:xfrm>
        </p:spPr>
      </p:pic>
    </p:spTree>
    <p:extLst>
      <p:ext uri="{BB962C8B-B14F-4D97-AF65-F5344CB8AC3E}">
        <p14:creationId xmlns:p14="http://schemas.microsoft.com/office/powerpoint/2010/main" val="193779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</a:t>
            </a:r>
            <a:r>
              <a:rPr lang="en-AE" err="1"/>
              <a:t>ecognition</a:t>
            </a:r>
            <a:endParaRPr lang="en-AE"/>
          </a:p>
        </p:txBody>
      </p:sp>
      <p:pic>
        <p:nvPicPr>
          <p:cNvPr id="8" name="Content Placeholder 7" descr="Stop with solid fill">
            <a:extLst>
              <a:ext uri="{FF2B5EF4-FFF2-40B4-BE49-F238E27FC236}">
                <a16:creationId xmlns:a16="http://schemas.microsoft.com/office/drawing/2014/main" id="{CE30CE43-94EA-D4FA-3E87-B91C10294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8518" y="1894552"/>
            <a:ext cx="3904998" cy="1871455"/>
          </a:xfrm>
        </p:spPr>
      </p:pic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CAFCA985-20DB-8844-66E6-EC8390511483}"/>
              </a:ext>
            </a:extLst>
          </p:cNvPr>
          <p:cNvSpPr/>
          <p:nvPr/>
        </p:nvSpPr>
        <p:spPr>
          <a:xfrm>
            <a:off x="7159102" y="2971681"/>
            <a:ext cx="1649690" cy="2679450"/>
          </a:xfrm>
          <a:prstGeom prst="flowChartMagneticDisk">
            <a:avLst/>
          </a:prstGeom>
          <a:solidFill>
            <a:srgbClr val="F400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0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AD8E-7490-FDD9-AA53-D001599A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</a:t>
            </a:r>
            <a:endParaRPr lang="en-AE"/>
          </a:p>
        </p:txBody>
      </p:sp>
      <p:pic>
        <p:nvPicPr>
          <p:cNvPr id="4" name="Content Placeholder 4" descr="The Gov.uk website, circa 2012">
            <a:extLst>
              <a:ext uri="{FF2B5EF4-FFF2-40B4-BE49-F238E27FC236}">
                <a16:creationId xmlns:a16="http://schemas.microsoft.com/office/drawing/2014/main" id="{D6D99296-B3C9-BF7A-4DFE-4D74241BE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9883" y="1689163"/>
            <a:ext cx="6372234" cy="4498882"/>
          </a:xfrm>
        </p:spPr>
      </p:pic>
    </p:spTree>
    <p:extLst>
      <p:ext uri="{BB962C8B-B14F-4D97-AF65-F5344CB8AC3E}">
        <p14:creationId xmlns:p14="http://schemas.microsoft.com/office/powerpoint/2010/main" val="1368286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tralogical">
      <a:dk1>
        <a:srgbClr val="410065"/>
      </a:dk1>
      <a:lt1>
        <a:srgbClr val="F6F5F3"/>
      </a:lt1>
      <a:dk2>
        <a:srgbClr val="44546A"/>
      </a:dk2>
      <a:lt2>
        <a:srgbClr val="E7E6E6"/>
      </a:lt2>
      <a:accent1>
        <a:srgbClr val="A900C0"/>
      </a:accent1>
      <a:accent2>
        <a:srgbClr val="FF1958"/>
      </a:accent2>
      <a:accent3>
        <a:srgbClr val="E101A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etBrains Mono">
      <a:majorFont>
        <a:latin typeface="Cousine"/>
        <a:ea typeface=""/>
        <a:cs typeface=""/>
      </a:majorFont>
      <a:minorFont>
        <a:latin typeface="Cousi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.pptx" id="{3D60519B-DAE6-42E1-8F58-42A816A5DEBC}" vid="{7C653631-E93A-4BA2-92D2-5D5C59C3D0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oppin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oppin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oppin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oppin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Template_big screen_2022-12-12</Template>
  <TotalTime>0</TotalTime>
  <Words>126</Words>
  <Application>Microsoft Office PowerPoint</Application>
  <PresentationFormat>Widescreen</PresentationFormat>
  <Paragraphs>50</Paragraphs>
  <Slides>21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Poppins Medium</vt:lpstr>
      <vt:lpstr>Poppins SemiBold</vt:lpstr>
      <vt:lpstr>Cousine</vt:lpstr>
      <vt:lpstr>Poppins</vt:lpstr>
      <vt:lpstr>Office Theme</vt:lpstr>
      <vt:lpstr>Why we need CSS Speech </vt:lpstr>
      <vt:lpstr>Why we design things</vt:lpstr>
      <vt:lpstr>Innovation</vt:lpstr>
      <vt:lpstr>Recognition</vt:lpstr>
      <vt:lpstr>Experience</vt:lpstr>
      <vt:lpstr>Why we design web things</vt:lpstr>
      <vt:lpstr>Innovation</vt:lpstr>
      <vt:lpstr>Recognition</vt:lpstr>
      <vt:lpstr>Experience</vt:lpstr>
      <vt:lpstr>Why we choose voices</vt:lpstr>
      <vt:lpstr>Innovation</vt:lpstr>
      <vt:lpstr>Recognition</vt:lpstr>
      <vt:lpstr>Experience</vt:lpstr>
      <vt:lpstr>Why we need CSS Speech</vt:lpstr>
      <vt:lpstr>Innovation</vt:lpstr>
      <vt:lpstr>Recognition</vt:lpstr>
      <vt:lpstr>Experience</vt:lpstr>
      <vt:lpstr>Where you find more information</vt:lpstr>
      <vt:lpstr>CSS Speech specification</vt:lpstr>
      <vt:lpstr>Blog posts</vt:lpstr>
      <vt:lpstr>Why we need CSS Speech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Léonie Watson</dc:creator>
  <cp:keywords/>
  <cp:lastModifiedBy>Léonie Watson</cp:lastModifiedBy>
  <cp:revision>1</cp:revision>
  <dcterms:created xsi:type="dcterms:W3CDTF">2023-03-20T18:05:24Z</dcterms:created>
  <dcterms:modified xsi:type="dcterms:W3CDTF">2023-03-23T17:12:49Z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April 2021</vt:lpwstr>
  </property>
</Properties>
</file>