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7" r:id="rId2"/>
    <p:sldId id="366" r:id="rId3"/>
    <p:sldId id="368" r:id="rId4"/>
    <p:sldId id="396" r:id="rId5"/>
    <p:sldId id="369" r:id="rId6"/>
    <p:sldId id="438" r:id="rId7"/>
    <p:sldId id="397" r:id="rId8"/>
    <p:sldId id="370" r:id="rId9"/>
    <p:sldId id="398" r:id="rId10"/>
    <p:sldId id="399" r:id="rId11"/>
    <p:sldId id="408" r:id="rId12"/>
    <p:sldId id="325" r:id="rId13"/>
    <p:sldId id="371" r:id="rId14"/>
    <p:sldId id="372" r:id="rId15"/>
    <p:sldId id="404" r:id="rId16"/>
    <p:sldId id="291" r:id="rId17"/>
    <p:sldId id="289" r:id="rId18"/>
    <p:sldId id="311" r:id="rId19"/>
    <p:sldId id="303" r:id="rId20"/>
    <p:sldId id="308" r:id="rId21"/>
    <p:sldId id="375" r:id="rId22"/>
    <p:sldId id="376" r:id="rId23"/>
    <p:sldId id="377" r:id="rId24"/>
    <p:sldId id="401" r:id="rId25"/>
    <p:sldId id="439" r:id="rId26"/>
    <p:sldId id="402" r:id="rId27"/>
    <p:sldId id="440" r:id="rId28"/>
    <p:sldId id="405" r:id="rId29"/>
    <p:sldId id="424" r:id="rId30"/>
    <p:sldId id="416" r:id="rId31"/>
    <p:sldId id="417" r:id="rId32"/>
    <p:sldId id="425" r:id="rId33"/>
    <p:sldId id="418" r:id="rId34"/>
    <p:sldId id="426" r:id="rId35"/>
    <p:sldId id="419" r:id="rId36"/>
    <p:sldId id="427" r:id="rId37"/>
    <p:sldId id="420" r:id="rId38"/>
    <p:sldId id="428" r:id="rId39"/>
    <p:sldId id="409" r:id="rId40"/>
    <p:sldId id="410" r:id="rId41"/>
    <p:sldId id="423" r:id="rId42"/>
    <p:sldId id="411" r:id="rId43"/>
    <p:sldId id="441" r:id="rId44"/>
    <p:sldId id="412" r:id="rId45"/>
    <p:sldId id="413" r:id="rId46"/>
    <p:sldId id="414" r:id="rId47"/>
    <p:sldId id="430" r:id="rId48"/>
    <p:sldId id="431" r:id="rId49"/>
    <p:sldId id="432" r:id="rId50"/>
    <p:sldId id="433" r:id="rId51"/>
    <p:sldId id="435" r:id="rId52"/>
    <p:sldId id="434" r:id="rId53"/>
    <p:sldId id="429" r:id="rId54"/>
    <p:sldId id="421" r:id="rId55"/>
    <p:sldId id="422" r:id="rId56"/>
    <p:sldId id="436" r:id="rId57"/>
    <p:sldId id="437" r:id="rId58"/>
  </p:sldIdLst>
  <p:sldSz cx="12192000" cy="6858000"/>
  <p:notesSz cx="6858000" cy="9144000"/>
  <p:embeddedFontLst>
    <p:embeddedFont>
      <p:font typeface="Atkinson Hyperlegible" charset="0"/>
      <p:regular r:id="rId61"/>
      <p:bold r:id="rId62"/>
      <p:italic r:id="rId63"/>
      <p:boldItalic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Calibri Light" panose="020F0302020204030204" pitchFamily="34" charset="0"/>
      <p:regular r:id="rId69"/>
      <p:italic r:id="rId70"/>
    </p:embeddedFont>
    <p:embeddedFont>
      <p:font typeface="Consolas" panose="020B0609020204030204" pitchFamily="49" charset="0"/>
      <p:regular r:id="rId71"/>
      <p:bold r:id="rId72"/>
      <p:italic r:id="rId73"/>
      <p:boldItalic r:id="rId74"/>
    </p:embeddedFont>
    <p:embeddedFont>
      <p:font typeface="JetBrains Mono" panose="020B0604020202020204" charset="0"/>
      <p:regular r:id="rId75"/>
      <p:bold r:id="rId76"/>
      <p:italic r:id="rId77"/>
      <p:boldItalic r:id="rId78"/>
    </p:embeddedFont>
    <p:embeddedFont>
      <p:font typeface="Poppins" panose="00000500000000000000" pitchFamily="2" charset="0"/>
      <p:regular r:id="rId79"/>
      <p:bold r:id="rId80"/>
      <p:italic r:id="rId81"/>
      <p:boldItalic r:id="rId82"/>
    </p:embeddedFont>
    <p:embeddedFont>
      <p:font typeface="Poppins Medium" panose="00000600000000000000" pitchFamily="2" charset="0"/>
      <p:regular r:id="rId83"/>
      <p:italic r:id="rId84"/>
    </p:embeddedFont>
    <p:embeddedFont>
      <p:font typeface="Poppins SemiBold" panose="00000700000000000000" pitchFamily="2" charset="0"/>
      <p:regular r:id="rId85"/>
      <p:bold r:id="rId86"/>
      <p:italic r:id="rId87"/>
      <p:boldItalic r:id="rId88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JetBrains Mono" panose="020B0509020102050004" pitchFamily="49" charset="77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JetBrains Mono" panose="020B0509020102050004" pitchFamily="49" charset="77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JetBrains Mono" panose="020B0509020102050004" pitchFamily="49" charset="77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JetBrains Mono" panose="020B0509020102050004" pitchFamily="49" charset="77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JetBrains Mono" panose="020B0509020102050004" pitchFamily="49" charset="77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JetBrains Mono" panose="020B0509020102050004" pitchFamily="49" charset="77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JetBrains Mono" panose="020B0509020102050004" pitchFamily="49" charset="77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JetBrains Mono" panose="020B0509020102050004" pitchFamily="49" charset="77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JetBrains Mono" panose="020B0509020102050004" pitchFamily="49" charset="77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nny Swan" initials="" lastIdx="49" clrIdx="0"/>
  <p:cmAuthor id="2" name="Emanuela Gorla" initials="" lastIdx="14" clrIdx="1"/>
  <p:cmAuthor id="3" name="Unknown User1" initials="Unknown User1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5F3"/>
    <a:srgbClr val="410065"/>
    <a:srgbClr val="FFFFFF"/>
    <a:srgbClr val="FF1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F1F22C-6890-41F7-B294-FCF16B738E77}" v="188" dt="2022-04-18T13:43:57.846"/>
    <p1510:client id="{6383D19E-EC0C-4985-AA7B-21190203FA38}" v="471" dt="2022-04-18T12:05:19.0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878" autoAdjust="0"/>
  </p:normalViewPr>
  <p:slideViewPr>
    <p:cSldViewPr snapToGrid="0" snapToObjects="1" showGuides="1">
      <p:cViewPr varScale="1">
        <p:scale>
          <a:sx n="144" d="100"/>
          <a:sy n="144" d="100"/>
        </p:scale>
        <p:origin x="138" y="4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84" Type="http://schemas.openxmlformats.org/officeDocument/2006/relationships/font" Target="fonts/font24.fntdata"/><Relationship Id="rId89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95" Type="http://schemas.microsoft.com/office/2015/10/relationships/revisionInfo" Target="revisionInfo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2.fntdata"/><Relationship Id="rId80" Type="http://schemas.openxmlformats.org/officeDocument/2006/relationships/font" Target="fonts/font20.fntdata"/><Relationship Id="rId85" Type="http://schemas.openxmlformats.org/officeDocument/2006/relationships/font" Target="fonts/font25.fntdata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83" Type="http://schemas.openxmlformats.org/officeDocument/2006/relationships/font" Target="fonts/font23.fntdata"/><Relationship Id="rId88" Type="http://schemas.openxmlformats.org/officeDocument/2006/relationships/font" Target="fonts/font28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font" Target="fonts/font21.fntdata"/><Relationship Id="rId86" Type="http://schemas.openxmlformats.org/officeDocument/2006/relationships/font" Target="fonts/font26.fntdata"/><Relationship Id="rId9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6.fntdata"/><Relationship Id="rId7" Type="http://schemas.openxmlformats.org/officeDocument/2006/relationships/slide" Target="slides/slide6.xml"/><Relationship Id="rId71" Type="http://schemas.openxmlformats.org/officeDocument/2006/relationships/font" Target="fonts/font11.fntdata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6.fntdata"/><Relationship Id="rId87" Type="http://schemas.openxmlformats.org/officeDocument/2006/relationships/font" Target="fonts/font27.fntdata"/><Relationship Id="rId61" Type="http://schemas.openxmlformats.org/officeDocument/2006/relationships/font" Target="fonts/font1.fntdata"/><Relationship Id="rId82" Type="http://schemas.openxmlformats.org/officeDocument/2006/relationships/font" Target="fonts/font2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1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Hopkins" userId="167601017ca71407" providerId="LiveId" clId="{25F1F22C-6890-41F7-B294-FCF16B738E77}"/>
    <pc:docChg chg="modSld">
      <pc:chgData name="Dan Hopkins" userId="167601017ca71407" providerId="LiveId" clId="{25F1F22C-6890-41F7-B294-FCF16B738E77}" dt="2022-04-18T13:43:57.846" v="185"/>
      <pc:docMkLst>
        <pc:docMk/>
      </pc:docMkLst>
      <pc:sldChg chg="addSp delSp modSp">
        <pc:chgData name="Dan Hopkins" userId="167601017ca71407" providerId="LiveId" clId="{25F1F22C-6890-41F7-B294-FCF16B738E77}" dt="2022-04-18T13:34:44.382" v="150" actId="1076"/>
        <pc:sldMkLst>
          <pc:docMk/>
          <pc:sldMk cId="3835539354" sldId="366"/>
        </pc:sldMkLst>
        <pc:spChg chg="del mod">
          <ac:chgData name="Dan Hopkins" userId="167601017ca71407" providerId="LiveId" clId="{25F1F22C-6890-41F7-B294-FCF16B738E77}" dt="2022-04-18T13:23:04.805" v="122"/>
          <ac:spMkLst>
            <pc:docMk/>
            <pc:sldMk cId="3835539354" sldId="366"/>
            <ac:spMk id="3" creationId="{C193F73C-D0A5-409A-8C51-C58CB8AA9254}"/>
          </ac:spMkLst>
        </pc:spChg>
        <pc:spChg chg="add del mod">
          <ac:chgData name="Dan Hopkins" userId="167601017ca71407" providerId="LiveId" clId="{25F1F22C-6890-41F7-B294-FCF16B738E77}" dt="2022-04-18T13:24:40.458" v="124"/>
          <ac:spMkLst>
            <pc:docMk/>
            <pc:sldMk cId="3835539354" sldId="366"/>
            <ac:spMk id="4" creationId="{89A539B1-46AF-4F25-B032-98802F48E03D}"/>
          </ac:spMkLst>
        </pc:spChg>
        <pc:spChg chg="add del mod">
          <ac:chgData name="Dan Hopkins" userId="167601017ca71407" providerId="LiveId" clId="{25F1F22C-6890-41F7-B294-FCF16B738E77}" dt="2022-04-18T13:34:39.431" v="148"/>
          <ac:spMkLst>
            <pc:docMk/>
            <pc:sldMk cId="3835539354" sldId="366"/>
            <ac:spMk id="7" creationId="{38D4E3C2-9F35-40ED-8F63-B22637B0B94C}"/>
          </ac:spMkLst>
        </pc:spChg>
        <pc:picChg chg="add del mod">
          <ac:chgData name="Dan Hopkins" userId="167601017ca71407" providerId="LiveId" clId="{25F1F22C-6890-41F7-B294-FCF16B738E77}" dt="2022-04-18T13:34:38.258" v="147" actId="478"/>
          <ac:picMkLst>
            <pc:docMk/>
            <pc:sldMk cId="3835539354" sldId="366"/>
            <ac:picMk id="6" creationId="{D497B3CE-85FD-482D-B626-10457B9A9405}"/>
          </ac:picMkLst>
        </pc:picChg>
        <pc:picChg chg="add mod">
          <ac:chgData name="Dan Hopkins" userId="167601017ca71407" providerId="LiveId" clId="{25F1F22C-6890-41F7-B294-FCF16B738E77}" dt="2022-04-18T13:21:50.120" v="119" actId="207"/>
          <ac:picMkLst>
            <pc:docMk/>
            <pc:sldMk cId="3835539354" sldId="366"/>
            <ac:picMk id="1026" creationId="{7A5A8762-8F95-4BA7-965B-44A3643063E3}"/>
          </ac:picMkLst>
        </pc:picChg>
        <pc:picChg chg="add del mod">
          <ac:chgData name="Dan Hopkins" userId="167601017ca71407" providerId="LiveId" clId="{25F1F22C-6890-41F7-B294-FCF16B738E77}" dt="2022-04-18T13:24:39.214" v="123" actId="478"/>
          <ac:picMkLst>
            <pc:docMk/>
            <pc:sldMk cId="3835539354" sldId="366"/>
            <ac:picMk id="1028" creationId="{E641780E-1E39-4C37-9FA6-FE9FA06271D6}"/>
          </ac:picMkLst>
        </pc:picChg>
        <pc:picChg chg="add mod">
          <ac:chgData name="Dan Hopkins" userId="167601017ca71407" providerId="LiveId" clId="{25F1F22C-6890-41F7-B294-FCF16B738E77}" dt="2022-04-18T13:34:44.382" v="150" actId="1076"/>
          <ac:picMkLst>
            <pc:docMk/>
            <pc:sldMk cId="3835539354" sldId="366"/>
            <ac:picMk id="1030" creationId="{075BB9EB-600D-4E61-A088-696C271E0B58}"/>
          </ac:picMkLst>
        </pc:picChg>
      </pc:sldChg>
      <pc:sldChg chg="addSp delSp modSp">
        <pc:chgData name="Dan Hopkins" userId="167601017ca71407" providerId="LiveId" clId="{25F1F22C-6890-41F7-B294-FCF16B738E77}" dt="2022-04-18T13:32:52.558" v="146" actId="1076"/>
        <pc:sldMkLst>
          <pc:docMk/>
          <pc:sldMk cId="4179091348" sldId="368"/>
        </pc:sldMkLst>
        <pc:spChg chg="del">
          <ac:chgData name="Dan Hopkins" userId="167601017ca71407" providerId="LiveId" clId="{25F1F22C-6890-41F7-B294-FCF16B738E77}" dt="2022-04-18T13:27:07.870" v="129"/>
          <ac:spMkLst>
            <pc:docMk/>
            <pc:sldMk cId="4179091348" sldId="368"/>
            <ac:spMk id="3" creationId="{C99BA458-67DD-4D79-971E-46602A147EFC}"/>
          </ac:spMkLst>
        </pc:spChg>
        <pc:spChg chg="add del mod">
          <ac:chgData name="Dan Hopkins" userId="167601017ca71407" providerId="LiveId" clId="{25F1F22C-6890-41F7-B294-FCF16B738E77}" dt="2022-04-18T13:29:03.021" v="133"/>
          <ac:spMkLst>
            <pc:docMk/>
            <pc:sldMk cId="4179091348" sldId="368"/>
            <ac:spMk id="4" creationId="{49DDB587-6DC0-4337-B4E1-2E6BEA6E865E}"/>
          </ac:spMkLst>
        </pc:spChg>
        <pc:spChg chg="add del mod">
          <ac:chgData name="Dan Hopkins" userId="167601017ca71407" providerId="LiveId" clId="{25F1F22C-6890-41F7-B294-FCF16B738E77}" dt="2022-04-18T13:29:43.193" v="135"/>
          <ac:spMkLst>
            <pc:docMk/>
            <pc:sldMk cId="4179091348" sldId="368"/>
            <ac:spMk id="5" creationId="{C07437C3-F319-4A5A-8968-1BC3697CB9BC}"/>
          </ac:spMkLst>
        </pc:spChg>
        <pc:spChg chg="add del mod">
          <ac:chgData name="Dan Hopkins" userId="167601017ca71407" providerId="LiveId" clId="{25F1F22C-6890-41F7-B294-FCF16B738E77}" dt="2022-04-18T13:32:43.171" v="142"/>
          <ac:spMkLst>
            <pc:docMk/>
            <pc:sldMk cId="4179091348" sldId="368"/>
            <ac:spMk id="6" creationId="{F831D358-D1AD-4B8C-881E-FB15EAF6FC08}"/>
          </ac:spMkLst>
        </pc:spChg>
        <pc:picChg chg="add del mod">
          <ac:chgData name="Dan Hopkins" userId="167601017ca71407" providerId="LiveId" clId="{25F1F22C-6890-41F7-B294-FCF16B738E77}" dt="2022-04-18T13:29:01.719" v="132" actId="478"/>
          <ac:picMkLst>
            <pc:docMk/>
            <pc:sldMk cId="4179091348" sldId="368"/>
            <ac:picMk id="2050" creationId="{8B62B2FB-A002-4840-B9CD-86DBBE823541}"/>
          </ac:picMkLst>
        </pc:picChg>
        <pc:picChg chg="add del mod">
          <ac:chgData name="Dan Hopkins" userId="167601017ca71407" providerId="LiveId" clId="{25F1F22C-6890-41F7-B294-FCF16B738E77}" dt="2022-04-18T13:29:41.924" v="134" actId="478"/>
          <ac:picMkLst>
            <pc:docMk/>
            <pc:sldMk cId="4179091348" sldId="368"/>
            <ac:picMk id="2052" creationId="{1887AE77-13FE-45FE-8314-BD8F19995CCF}"/>
          </ac:picMkLst>
        </pc:picChg>
        <pc:picChg chg="add del mod">
          <ac:chgData name="Dan Hopkins" userId="167601017ca71407" providerId="LiveId" clId="{25F1F22C-6890-41F7-B294-FCF16B738E77}" dt="2022-04-18T13:32:42.197" v="141" actId="478"/>
          <ac:picMkLst>
            <pc:docMk/>
            <pc:sldMk cId="4179091348" sldId="368"/>
            <ac:picMk id="2054" creationId="{88AC8A7A-6EC7-48AF-B5CA-5B390840C8FE}"/>
          </ac:picMkLst>
        </pc:picChg>
        <pc:picChg chg="add del">
          <ac:chgData name="Dan Hopkins" userId="167601017ca71407" providerId="LiveId" clId="{25F1F22C-6890-41F7-B294-FCF16B738E77}" dt="2022-04-18T13:32:40.915" v="140"/>
          <ac:picMkLst>
            <pc:docMk/>
            <pc:sldMk cId="4179091348" sldId="368"/>
            <ac:picMk id="2056" creationId="{D3D787EF-F0A5-4884-A23C-6BB412C6D00A}"/>
          </ac:picMkLst>
        </pc:picChg>
        <pc:picChg chg="add mod">
          <ac:chgData name="Dan Hopkins" userId="167601017ca71407" providerId="LiveId" clId="{25F1F22C-6890-41F7-B294-FCF16B738E77}" dt="2022-04-18T13:32:52.558" v="146" actId="1076"/>
          <ac:picMkLst>
            <pc:docMk/>
            <pc:sldMk cId="4179091348" sldId="368"/>
            <ac:picMk id="2058" creationId="{92A48FB8-EE2F-48BC-89A1-99328B1A5AD4}"/>
          </ac:picMkLst>
        </pc:picChg>
      </pc:sldChg>
      <pc:sldChg chg="modSp">
        <pc:chgData name="Dan Hopkins" userId="167601017ca71407" providerId="LiveId" clId="{25F1F22C-6890-41F7-B294-FCF16B738E77}" dt="2022-04-18T12:45:40.184" v="6" actId="1076"/>
        <pc:sldMkLst>
          <pc:docMk/>
          <pc:sldMk cId="2846654368" sldId="369"/>
        </pc:sldMkLst>
        <pc:picChg chg="mod">
          <ac:chgData name="Dan Hopkins" userId="167601017ca71407" providerId="LiveId" clId="{25F1F22C-6890-41F7-B294-FCF16B738E77}" dt="2022-04-18T12:45:40.184" v="6" actId="1076"/>
          <ac:picMkLst>
            <pc:docMk/>
            <pc:sldMk cId="2846654368" sldId="369"/>
            <ac:picMk id="8" creationId="{BFE291A8-436D-4303-80B5-751836B06155}"/>
          </ac:picMkLst>
        </pc:picChg>
        <pc:picChg chg="mod">
          <ac:chgData name="Dan Hopkins" userId="167601017ca71407" providerId="LiveId" clId="{25F1F22C-6890-41F7-B294-FCF16B738E77}" dt="2022-04-18T12:45:40.184" v="6" actId="1076"/>
          <ac:picMkLst>
            <pc:docMk/>
            <pc:sldMk cId="2846654368" sldId="369"/>
            <ac:picMk id="10" creationId="{4EB38F78-5F90-4541-A321-CAB482A5F30B}"/>
          </ac:picMkLst>
        </pc:picChg>
        <pc:picChg chg="mod">
          <ac:chgData name="Dan Hopkins" userId="167601017ca71407" providerId="LiveId" clId="{25F1F22C-6890-41F7-B294-FCF16B738E77}" dt="2022-04-18T12:45:40.184" v="6" actId="1076"/>
          <ac:picMkLst>
            <pc:docMk/>
            <pc:sldMk cId="2846654368" sldId="369"/>
            <ac:picMk id="12" creationId="{EF80E26C-2C4A-49EB-9768-BC6AA30B5E54}"/>
          </ac:picMkLst>
        </pc:picChg>
      </pc:sldChg>
      <pc:sldChg chg="modSp modAnim">
        <pc:chgData name="Dan Hopkins" userId="167601017ca71407" providerId="LiveId" clId="{25F1F22C-6890-41F7-B294-FCF16B738E77}" dt="2022-04-18T13:43:57.846" v="185"/>
        <pc:sldMkLst>
          <pc:docMk/>
          <pc:sldMk cId="1453954638" sldId="370"/>
        </pc:sldMkLst>
        <pc:spChg chg="mod">
          <ac:chgData name="Dan Hopkins" userId="167601017ca71407" providerId="LiveId" clId="{25F1F22C-6890-41F7-B294-FCF16B738E77}" dt="2022-04-18T12:46:51.492" v="41" actId="14100"/>
          <ac:spMkLst>
            <pc:docMk/>
            <pc:sldMk cId="1453954638" sldId="370"/>
            <ac:spMk id="3" creationId="{84C90749-1E92-4F74-85D1-B61D375F9BD1}"/>
          </ac:spMkLst>
        </pc:spChg>
        <pc:picChg chg="mod">
          <ac:chgData name="Dan Hopkins" userId="167601017ca71407" providerId="LiveId" clId="{25F1F22C-6890-41F7-B294-FCF16B738E77}" dt="2022-04-18T12:51:33.683" v="68"/>
          <ac:picMkLst>
            <pc:docMk/>
            <pc:sldMk cId="1453954638" sldId="370"/>
            <ac:picMk id="6" creationId="{A81C9A95-749E-42E8-AF6A-1B58753A02A7}"/>
          </ac:picMkLst>
        </pc:picChg>
      </pc:sldChg>
      <pc:sldChg chg="modSp">
        <pc:chgData name="Dan Hopkins" userId="167601017ca71407" providerId="LiveId" clId="{25F1F22C-6890-41F7-B294-FCF16B738E77}" dt="2022-04-18T12:53:02.556" v="74" actId="14100"/>
        <pc:sldMkLst>
          <pc:docMk/>
          <pc:sldMk cId="2311670645" sldId="371"/>
        </pc:sldMkLst>
        <pc:spChg chg="mod">
          <ac:chgData name="Dan Hopkins" userId="167601017ca71407" providerId="LiveId" clId="{25F1F22C-6890-41F7-B294-FCF16B738E77}" dt="2022-04-18T12:53:02.556" v="74" actId="14100"/>
          <ac:spMkLst>
            <pc:docMk/>
            <pc:sldMk cId="2311670645" sldId="371"/>
            <ac:spMk id="3" creationId="{71B357AD-6F2A-4A10-B9A1-D1E866B89FA5}"/>
          </ac:spMkLst>
        </pc:spChg>
      </pc:sldChg>
      <pc:sldChg chg="modSp">
        <pc:chgData name="Dan Hopkins" userId="167601017ca71407" providerId="LiveId" clId="{25F1F22C-6890-41F7-B294-FCF16B738E77}" dt="2022-04-18T12:53:15.219" v="75" actId="14100"/>
        <pc:sldMkLst>
          <pc:docMk/>
          <pc:sldMk cId="3429621573" sldId="372"/>
        </pc:sldMkLst>
        <pc:spChg chg="mod">
          <ac:chgData name="Dan Hopkins" userId="167601017ca71407" providerId="LiveId" clId="{25F1F22C-6890-41F7-B294-FCF16B738E77}" dt="2022-04-18T12:53:15.219" v="75" actId="14100"/>
          <ac:spMkLst>
            <pc:docMk/>
            <pc:sldMk cId="3429621573" sldId="372"/>
            <ac:spMk id="3" creationId="{077B84AE-5F1A-4F27-BA50-74E0FFD616E8}"/>
          </ac:spMkLst>
        </pc:spChg>
      </pc:sldChg>
      <pc:sldChg chg="modSp">
        <pc:chgData name="Dan Hopkins" userId="167601017ca71407" providerId="LiveId" clId="{25F1F22C-6890-41F7-B294-FCF16B738E77}" dt="2022-04-18T13:06:31.448" v="84" actId="14100"/>
        <pc:sldMkLst>
          <pc:docMk/>
          <pc:sldMk cId="1525359505" sldId="375"/>
        </pc:sldMkLst>
        <pc:spChg chg="mod">
          <ac:chgData name="Dan Hopkins" userId="167601017ca71407" providerId="LiveId" clId="{25F1F22C-6890-41F7-B294-FCF16B738E77}" dt="2022-04-18T12:53:50.144" v="76" actId="14100"/>
          <ac:spMkLst>
            <pc:docMk/>
            <pc:sldMk cId="1525359505" sldId="375"/>
            <ac:spMk id="2" creationId="{B33D10AB-06F9-4A45-9FE3-0BDBAEBED0FB}"/>
          </ac:spMkLst>
        </pc:spChg>
        <pc:spChg chg="mod">
          <ac:chgData name="Dan Hopkins" userId="167601017ca71407" providerId="LiveId" clId="{25F1F22C-6890-41F7-B294-FCF16B738E77}" dt="2022-04-18T13:06:31.448" v="84" actId="14100"/>
          <ac:spMkLst>
            <pc:docMk/>
            <pc:sldMk cId="1525359505" sldId="375"/>
            <ac:spMk id="6" creationId="{FD0242DF-EE7C-47CC-8A46-0781D56586C5}"/>
          </ac:spMkLst>
        </pc:spChg>
      </pc:sldChg>
      <pc:sldChg chg="addSp delSp modSp modAnim">
        <pc:chgData name="Dan Hopkins" userId="167601017ca71407" providerId="LiveId" clId="{25F1F22C-6890-41F7-B294-FCF16B738E77}" dt="2022-04-18T13:07:34.780" v="88" actId="1076"/>
        <pc:sldMkLst>
          <pc:docMk/>
          <pc:sldMk cId="2815730464" sldId="376"/>
        </pc:sldMkLst>
        <pc:spChg chg="mod">
          <ac:chgData name="Dan Hopkins" userId="167601017ca71407" providerId="LiveId" clId="{25F1F22C-6890-41F7-B294-FCF16B738E77}" dt="2022-04-18T13:07:03.111" v="85" actId="14100"/>
          <ac:spMkLst>
            <pc:docMk/>
            <pc:sldMk cId="2815730464" sldId="376"/>
            <ac:spMk id="2" creationId="{B33D10AB-06F9-4A45-9FE3-0BDBAEBED0FB}"/>
          </ac:spMkLst>
        </pc:spChg>
        <pc:spChg chg="add mod">
          <ac:chgData name="Dan Hopkins" userId="167601017ca71407" providerId="LiveId" clId="{25F1F22C-6890-41F7-B294-FCF16B738E77}" dt="2022-04-18T13:07:26.272" v="86" actId="21"/>
          <ac:spMkLst>
            <pc:docMk/>
            <pc:sldMk cId="2815730464" sldId="376"/>
            <ac:spMk id="4" creationId="{646CBEF0-F05B-4CA8-9B1E-F9C264F35F8C}"/>
          </ac:spMkLst>
        </pc:spChg>
        <pc:picChg chg="del mod">
          <ac:chgData name="Dan Hopkins" userId="167601017ca71407" providerId="LiveId" clId="{25F1F22C-6890-41F7-B294-FCF16B738E77}" dt="2022-04-18T13:07:26.272" v="86" actId="21"/>
          <ac:picMkLst>
            <pc:docMk/>
            <pc:sldMk cId="2815730464" sldId="376"/>
            <ac:picMk id="5" creationId="{A7A21FC2-63BB-449E-8D89-8AFB4B0D2DFF}"/>
          </ac:picMkLst>
        </pc:picChg>
        <pc:picChg chg="add mod">
          <ac:chgData name="Dan Hopkins" userId="167601017ca71407" providerId="LiveId" clId="{25F1F22C-6890-41F7-B294-FCF16B738E77}" dt="2022-04-18T13:07:34.780" v="88" actId="1076"/>
          <ac:picMkLst>
            <pc:docMk/>
            <pc:sldMk cId="2815730464" sldId="376"/>
            <ac:picMk id="7" creationId="{CC89EDD2-B47E-489E-8211-422984D86EBC}"/>
          </ac:picMkLst>
        </pc:picChg>
      </pc:sldChg>
      <pc:sldChg chg="modSp">
        <pc:chgData name="Dan Hopkins" userId="167601017ca71407" providerId="LiveId" clId="{25F1F22C-6890-41F7-B294-FCF16B738E77}" dt="2022-04-18T12:51:46.822" v="69" actId="113"/>
        <pc:sldMkLst>
          <pc:docMk/>
          <pc:sldMk cId="1352870371" sldId="398"/>
        </pc:sldMkLst>
        <pc:spChg chg="mod">
          <ac:chgData name="Dan Hopkins" userId="167601017ca71407" providerId="LiveId" clId="{25F1F22C-6890-41F7-B294-FCF16B738E77}" dt="2022-04-18T12:51:46.822" v="69" actId="113"/>
          <ac:spMkLst>
            <pc:docMk/>
            <pc:sldMk cId="1352870371" sldId="398"/>
            <ac:spMk id="3" creationId="{F57AF718-DC0D-4F86-84D1-F6FF5110396C}"/>
          </ac:spMkLst>
        </pc:spChg>
      </pc:sldChg>
      <pc:sldChg chg="modSp">
        <pc:chgData name="Dan Hopkins" userId="167601017ca71407" providerId="LiveId" clId="{25F1F22C-6890-41F7-B294-FCF16B738E77}" dt="2022-04-18T12:51:56.425" v="70" actId="14100"/>
        <pc:sldMkLst>
          <pc:docMk/>
          <pc:sldMk cId="2230673794" sldId="399"/>
        </pc:sldMkLst>
        <pc:spChg chg="mod">
          <ac:chgData name="Dan Hopkins" userId="167601017ca71407" providerId="LiveId" clId="{25F1F22C-6890-41F7-B294-FCF16B738E77}" dt="2022-04-18T12:51:56.425" v="70" actId="14100"/>
          <ac:spMkLst>
            <pc:docMk/>
            <pc:sldMk cId="2230673794" sldId="399"/>
            <ac:spMk id="3" creationId="{5DCDE1C0-12BB-4266-A1FD-1DB7FC5B3070}"/>
          </ac:spMkLst>
        </pc:spChg>
      </pc:sldChg>
      <pc:sldChg chg="modSp">
        <pc:chgData name="Dan Hopkins" userId="167601017ca71407" providerId="LiveId" clId="{25F1F22C-6890-41F7-B294-FCF16B738E77}" dt="2022-04-18T12:52:19.347" v="73" actId="1076"/>
        <pc:sldMkLst>
          <pc:docMk/>
          <pc:sldMk cId="730222244" sldId="408"/>
        </pc:sldMkLst>
        <pc:spChg chg="mod">
          <ac:chgData name="Dan Hopkins" userId="167601017ca71407" providerId="LiveId" clId="{25F1F22C-6890-41F7-B294-FCF16B738E77}" dt="2022-04-18T12:52:19.347" v="73" actId="1076"/>
          <ac:spMkLst>
            <pc:docMk/>
            <pc:sldMk cId="730222244" sldId="408"/>
            <ac:spMk id="5" creationId="{25285A49-993E-4585-B731-DF9D2E47806B}"/>
          </ac:spMkLst>
        </pc:spChg>
      </pc:sldChg>
      <pc:sldChg chg="modSp">
        <pc:chgData name="Dan Hopkins" userId="167601017ca71407" providerId="LiveId" clId="{25F1F22C-6890-41F7-B294-FCF16B738E77}" dt="2022-04-18T13:17:16.434" v="98" actId="14100"/>
        <pc:sldMkLst>
          <pc:docMk/>
          <pc:sldMk cId="765827876" sldId="410"/>
        </pc:sldMkLst>
        <pc:spChg chg="mod">
          <ac:chgData name="Dan Hopkins" userId="167601017ca71407" providerId="LiveId" clId="{25F1F22C-6890-41F7-B294-FCF16B738E77}" dt="2022-04-18T13:17:16.434" v="98" actId="14100"/>
          <ac:spMkLst>
            <pc:docMk/>
            <pc:sldMk cId="765827876" sldId="410"/>
            <ac:spMk id="3" creationId="{B1BCEA52-403B-4C62-A31A-9C3502236655}"/>
          </ac:spMkLst>
        </pc:spChg>
      </pc:sldChg>
      <pc:sldChg chg="modSp">
        <pc:chgData name="Dan Hopkins" userId="167601017ca71407" providerId="LiveId" clId="{25F1F22C-6890-41F7-B294-FCF16B738E77}" dt="2022-04-18T13:35:20.282" v="155" actId="1076"/>
        <pc:sldMkLst>
          <pc:docMk/>
          <pc:sldMk cId="1880646891" sldId="416"/>
        </pc:sldMkLst>
        <pc:picChg chg="mod">
          <ac:chgData name="Dan Hopkins" userId="167601017ca71407" providerId="LiveId" clId="{25F1F22C-6890-41F7-B294-FCF16B738E77}" dt="2022-04-18T13:35:20.282" v="155" actId="1076"/>
          <ac:picMkLst>
            <pc:docMk/>
            <pc:sldMk cId="1880646891" sldId="416"/>
            <ac:picMk id="5" creationId="{64545CBD-6708-4B54-9F4B-816F20B1DAF2}"/>
          </ac:picMkLst>
        </pc:picChg>
      </pc:sldChg>
      <pc:sldChg chg="addSp delSp modSp">
        <pc:chgData name="Dan Hopkins" userId="167601017ca71407" providerId="LiveId" clId="{25F1F22C-6890-41F7-B294-FCF16B738E77}" dt="2022-04-18T13:36:05.083" v="160" actId="1076"/>
        <pc:sldMkLst>
          <pc:docMk/>
          <pc:sldMk cId="4153352600" sldId="417"/>
        </pc:sldMkLst>
        <pc:spChg chg="del">
          <ac:chgData name="Dan Hopkins" userId="167601017ca71407" providerId="LiveId" clId="{25F1F22C-6890-41F7-B294-FCF16B738E77}" dt="2022-04-18T13:35:56.775" v="156"/>
          <ac:spMkLst>
            <pc:docMk/>
            <pc:sldMk cId="4153352600" sldId="417"/>
            <ac:spMk id="3" creationId="{B1BCEA52-403B-4C62-A31A-9C3502236655}"/>
          </ac:spMkLst>
        </pc:spChg>
        <pc:picChg chg="add mod">
          <ac:chgData name="Dan Hopkins" userId="167601017ca71407" providerId="LiveId" clId="{25F1F22C-6890-41F7-B294-FCF16B738E77}" dt="2022-04-18T13:36:05.083" v="160" actId="1076"/>
          <ac:picMkLst>
            <pc:docMk/>
            <pc:sldMk cId="4153352600" sldId="417"/>
            <ac:picMk id="3074" creationId="{CC43B856-CDF7-4CCC-9CAC-1FCA35625B0F}"/>
          </ac:picMkLst>
        </pc:picChg>
      </pc:sldChg>
      <pc:sldChg chg="modSp">
        <pc:chgData name="Dan Hopkins" userId="167601017ca71407" providerId="LiveId" clId="{25F1F22C-6890-41F7-B294-FCF16B738E77}" dt="2022-04-18T13:16:52.919" v="97" actId="1076"/>
        <pc:sldMkLst>
          <pc:docMk/>
          <pc:sldMk cId="688293781" sldId="418"/>
        </pc:sldMkLst>
        <pc:picChg chg="mod">
          <ac:chgData name="Dan Hopkins" userId="167601017ca71407" providerId="LiveId" clId="{25F1F22C-6890-41F7-B294-FCF16B738E77}" dt="2022-04-18T13:16:52.919" v="97" actId="1076"/>
          <ac:picMkLst>
            <pc:docMk/>
            <pc:sldMk cId="688293781" sldId="418"/>
            <ac:picMk id="5" creationId="{052C97EE-8ACF-42CC-8E45-3911C9587030}"/>
          </ac:picMkLst>
        </pc:picChg>
      </pc:sldChg>
      <pc:sldChg chg="modSp">
        <pc:chgData name="Dan Hopkins" userId="167601017ca71407" providerId="LiveId" clId="{25F1F22C-6890-41F7-B294-FCF16B738E77}" dt="2022-04-18T13:39:35.998" v="170" actId="1076"/>
        <pc:sldMkLst>
          <pc:docMk/>
          <pc:sldMk cId="1292847620" sldId="419"/>
        </pc:sldMkLst>
        <pc:picChg chg="mod">
          <ac:chgData name="Dan Hopkins" userId="167601017ca71407" providerId="LiveId" clId="{25F1F22C-6890-41F7-B294-FCF16B738E77}" dt="2022-04-18T13:39:35.998" v="170" actId="1076"/>
          <ac:picMkLst>
            <pc:docMk/>
            <pc:sldMk cId="1292847620" sldId="419"/>
            <ac:picMk id="5" creationId="{FD7D076F-1B01-4ECC-B1A1-183B3440CC58}"/>
          </ac:picMkLst>
        </pc:picChg>
      </pc:sldChg>
      <pc:sldChg chg="addSp delSp modSp">
        <pc:chgData name="Dan Hopkins" userId="167601017ca71407" providerId="LiveId" clId="{25F1F22C-6890-41F7-B294-FCF16B738E77}" dt="2022-04-18T13:42:25.068" v="182" actId="1076"/>
        <pc:sldMkLst>
          <pc:docMk/>
          <pc:sldMk cId="313875206" sldId="420"/>
        </pc:sldMkLst>
        <pc:spChg chg="add mod">
          <ac:chgData name="Dan Hopkins" userId="167601017ca71407" providerId="LiveId" clId="{25F1F22C-6890-41F7-B294-FCF16B738E77}" dt="2022-04-18T13:41:44.584" v="177" actId="478"/>
          <ac:spMkLst>
            <pc:docMk/>
            <pc:sldMk cId="313875206" sldId="420"/>
            <ac:spMk id="6" creationId="{3334CA79-6B32-4149-A04A-D04B502455DB}"/>
          </ac:spMkLst>
        </pc:spChg>
        <pc:picChg chg="del mod">
          <ac:chgData name="Dan Hopkins" userId="167601017ca71407" providerId="LiveId" clId="{25F1F22C-6890-41F7-B294-FCF16B738E77}" dt="2022-04-18T13:41:44.584" v="177" actId="478"/>
          <ac:picMkLst>
            <pc:docMk/>
            <pc:sldMk cId="313875206" sldId="420"/>
            <ac:picMk id="5" creationId="{72B9EF1F-CCC0-4FFB-84BC-8463044A2B59}"/>
          </ac:picMkLst>
        </pc:picChg>
        <pc:picChg chg="mod">
          <ac:chgData name="Dan Hopkins" userId="167601017ca71407" providerId="LiveId" clId="{25F1F22C-6890-41F7-B294-FCF16B738E77}" dt="2022-04-18T13:42:25.068" v="182" actId="1076"/>
          <ac:picMkLst>
            <pc:docMk/>
            <pc:sldMk cId="313875206" sldId="420"/>
            <ac:picMk id="10" creationId="{7740EB17-4245-4411-A5B1-7298CD163A89}"/>
          </ac:picMkLst>
        </pc:picChg>
      </pc:sldChg>
      <pc:sldChg chg="modSp">
        <pc:chgData name="Dan Hopkins" userId="167601017ca71407" providerId="LiveId" clId="{25F1F22C-6890-41F7-B294-FCF16B738E77}" dt="2022-04-18T13:18:33.083" v="103" actId="14100"/>
        <pc:sldMkLst>
          <pc:docMk/>
          <pc:sldMk cId="1407114346" sldId="421"/>
        </pc:sldMkLst>
        <pc:spChg chg="mod">
          <ac:chgData name="Dan Hopkins" userId="167601017ca71407" providerId="LiveId" clId="{25F1F22C-6890-41F7-B294-FCF16B738E77}" dt="2022-04-18T13:18:33.083" v="103" actId="14100"/>
          <ac:spMkLst>
            <pc:docMk/>
            <pc:sldMk cId="1407114346" sldId="421"/>
            <ac:spMk id="3" creationId="{B1BCEA52-403B-4C62-A31A-9C3502236655}"/>
          </ac:spMkLst>
        </pc:spChg>
      </pc:sldChg>
      <pc:sldChg chg="modSp">
        <pc:chgData name="Dan Hopkins" userId="167601017ca71407" providerId="LiveId" clId="{25F1F22C-6890-41F7-B294-FCF16B738E77}" dt="2022-04-18T13:18:41.176" v="104" actId="14100"/>
        <pc:sldMkLst>
          <pc:docMk/>
          <pc:sldMk cId="3651134310" sldId="422"/>
        </pc:sldMkLst>
        <pc:spChg chg="mod">
          <ac:chgData name="Dan Hopkins" userId="167601017ca71407" providerId="LiveId" clId="{25F1F22C-6890-41F7-B294-FCF16B738E77}" dt="2022-04-18T13:18:41.176" v="104" actId="14100"/>
          <ac:spMkLst>
            <pc:docMk/>
            <pc:sldMk cId="3651134310" sldId="422"/>
            <ac:spMk id="3" creationId="{B1BCEA52-403B-4C62-A31A-9C3502236655}"/>
          </ac:spMkLst>
        </pc:spChg>
      </pc:sldChg>
      <pc:sldChg chg="modSp">
        <pc:chgData name="Dan Hopkins" userId="167601017ca71407" providerId="LiveId" clId="{25F1F22C-6890-41F7-B294-FCF16B738E77}" dt="2022-04-18T13:17:24.452" v="100" actId="1076"/>
        <pc:sldMkLst>
          <pc:docMk/>
          <pc:sldMk cId="4259926019" sldId="423"/>
        </pc:sldMkLst>
        <pc:spChg chg="mod">
          <ac:chgData name="Dan Hopkins" userId="167601017ca71407" providerId="LiveId" clId="{25F1F22C-6890-41F7-B294-FCF16B738E77}" dt="2022-04-18T13:17:24.452" v="100" actId="1076"/>
          <ac:spMkLst>
            <pc:docMk/>
            <pc:sldMk cId="4259926019" sldId="423"/>
            <ac:spMk id="3" creationId="{B1BCEA52-403B-4C62-A31A-9C3502236655}"/>
          </ac:spMkLst>
        </pc:spChg>
      </pc:sldChg>
      <pc:sldChg chg="addSp delSp modSp">
        <pc:chgData name="Dan Hopkins" userId="167601017ca71407" providerId="LiveId" clId="{25F1F22C-6890-41F7-B294-FCF16B738E77}" dt="2022-04-18T13:38:47.405" v="168" actId="1076"/>
        <pc:sldMkLst>
          <pc:docMk/>
          <pc:sldMk cId="306699351" sldId="426"/>
        </pc:sldMkLst>
        <pc:spChg chg="add del">
          <ac:chgData name="Dan Hopkins" userId="167601017ca71407" providerId="LiveId" clId="{25F1F22C-6890-41F7-B294-FCF16B738E77}" dt="2022-04-18T13:38:38.403" v="163"/>
          <ac:spMkLst>
            <pc:docMk/>
            <pc:sldMk cId="306699351" sldId="426"/>
            <ac:spMk id="3" creationId="{B1BCEA52-403B-4C62-A31A-9C3502236655}"/>
          </ac:spMkLst>
        </pc:spChg>
        <pc:picChg chg="add del mod">
          <ac:chgData name="Dan Hopkins" userId="167601017ca71407" providerId="LiveId" clId="{25F1F22C-6890-41F7-B294-FCF16B738E77}" dt="2022-04-18T13:38:34.166" v="162"/>
          <ac:picMkLst>
            <pc:docMk/>
            <pc:sldMk cId="306699351" sldId="426"/>
            <ac:picMk id="4098" creationId="{DD2367A7-1A17-4ABA-BF7A-69762C71590F}"/>
          </ac:picMkLst>
        </pc:picChg>
        <pc:picChg chg="add mod">
          <ac:chgData name="Dan Hopkins" userId="167601017ca71407" providerId="LiveId" clId="{25F1F22C-6890-41F7-B294-FCF16B738E77}" dt="2022-04-18T13:38:47.405" v="168" actId="1076"/>
          <ac:picMkLst>
            <pc:docMk/>
            <pc:sldMk cId="306699351" sldId="426"/>
            <ac:picMk id="4100" creationId="{3237EC2F-AE07-4DFC-A5F0-E1C2E3F3D042}"/>
          </ac:picMkLst>
        </pc:picChg>
      </pc:sldChg>
      <pc:sldChg chg="modSp">
        <pc:chgData name="Dan Hopkins" userId="167601017ca71407" providerId="LiveId" clId="{25F1F22C-6890-41F7-B294-FCF16B738E77}" dt="2022-04-18T13:40:07.927" v="173" actId="1076"/>
        <pc:sldMkLst>
          <pc:docMk/>
          <pc:sldMk cId="371344751" sldId="427"/>
        </pc:sldMkLst>
        <pc:picChg chg="mod">
          <ac:chgData name="Dan Hopkins" userId="167601017ca71407" providerId="LiveId" clId="{25F1F22C-6890-41F7-B294-FCF16B738E77}" dt="2022-04-18T13:40:07.927" v="173" actId="1076"/>
          <ac:picMkLst>
            <pc:docMk/>
            <pc:sldMk cId="371344751" sldId="427"/>
            <ac:picMk id="5" creationId="{69EC1C0F-4DA8-4B2A-AA5E-915DF28F48AC}"/>
          </ac:picMkLst>
        </pc:picChg>
      </pc:sldChg>
      <pc:sldChg chg="addSp delSp modSp">
        <pc:chgData name="Dan Hopkins" userId="167601017ca71407" providerId="LiveId" clId="{25F1F22C-6890-41F7-B294-FCF16B738E77}" dt="2022-04-18T13:42:42.131" v="184" actId="1076"/>
        <pc:sldMkLst>
          <pc:docMk/>
          <pc:sldMk cId="3777171462" sldId="428"/>
        </pc:sldMkLst>
        <pc:spChg chg="add mod">
          <ac:chgData name="Dan Hopkins" userId="167601017ca71407" providerId="LiveId" clId="{25F1F22C-6890-41F7-B294-FCF16B738E77}" dt="2022-04-18T13:41:38.019" v="176" actId="478"/>
          <ac:spMkLst>
            <pc:docMk/>
            <pc:sldMk cId="3777171462" sldId="428"/>
            <ac:spMk id="6" creationId="{EBE8C64B-6A55-4A21-9B9C-7FE2D7DD8ACE}"/>
          </ac:spMkLst>
        </pc:spChg>
        <pc:picChg chg="del">
          <ac:chgData name="Dan Hopkins" userId="167601017ca71407" providerId="LiveId" clId="{25F1F22C-6890-41F7-B294-FCF16B738E77}" dt="2022-04-18T13:41:38.019" v="176" actId="478"/>
          <ac:picMkLst>
            <pc:docMk/>
            <pc:sldMk cId="3777171462" sldId="428"/>
            <ac:picMk id="5" creationId="{AFE49A16-B2F6-41E6-BDB2-BEF19DE53450}"/>
          </ac:picMkLst>
        </pc:picChg>
        <pc:picChg chg="mod">
          <ac:chgData name="Dan Hopkins" userId="167601017ca71407" providerId="LiveId" clId="{25F1F22C-6890-41F7-B294-FCF16B738E77}" dt="2022-04-18T13:42:42.131" v="184" actId="1076"/>
          <ac:picMkLst>
            <pc:docMk/>
            <pc:sldMk cId="3777171462" sldId="428"/>
            <ac:picMk id="8" creationId="{5C90CCD6-8C16-499D-9C52-D47742801B51}"/>
          </ac:picMkLst>
        </pc:picChg>
      </pc:sldChg>
      <pc:sldChg chg="modSp">
        <pc:chgData name="Dan Hopkins" userId="167601017ca71407" providerId="LiveId" clId="{25F1F22C-6890-41F7-B294-FCF16B738E77}" dt="2022-04-18T13:18:07.320" v="101" actId="14100"/>
        <pc:sldMkLst>
          <pc:docMk/>
          <pc:sldMk cId="3538433251" sldId="431"/>
        </pc:sldMkLst>
        <pc:spChg chg="mod">
          <ac:chgData name="Dan Hopkins" userId="167601017ca71407" providerId="LiveId" clId="{25F1F22C-6890-41F7-B294-FCF16B738E77}" dt="2022-04-18T13:18:07.320" v="101" actId="14100"/>
          <ac:spMkLst>
            <pc:docMk/>
            <pc:sldMk cId="3538433251" sldId="431"/>
            <ac:spMk id="3" creationId="{B1BCEA52-403B-4C62-A31A-9C3502236655}"/>
          </ac:spMkLst>
        </pc:spChg>
      </pc:sldChg>
      <pc:sldChg chg="modSp">
        <pc:chgData name="Dan Hopkins" userId="167601017ca71407" providerId="LiveId" clId="{25F1F22C-6890-41F7-B294-FCF16B738E77}" dt="2022-04-18T13:18:20.526" v="102" actId="14100"/>
        <pc:sldMkLst>
          <pc:docMk/>
          <pc:sldMk cId="2668062525" sldId="432"/>
        </pc:sldMkLst>
        <pc:spChg chg="mod">
          <ac:chgData name="Dan Hopkins" userId="167601017ca71407" providerId="LiveId" clId="{25F1F22C-6890-41F7-B294-FCF16B738E77}" dt="2022-04-18T13:18:20.526" v="102" actId="14100"/>
          <ac:spMkLst>
            <pc:docMk/>
            <pc:sldMk cId="2668062525" sldId="432"/>
            <ac:spMk id="3" creationId="{B1BCEA52-403B-4C62-A31A-9C3502236655}"/>
          </ac:spMkLst>
        </pc:spChg>
      </pc:sldChg>
      <pc:sldChg chg="modSp">
        <pc:chgData name="Dan Hopkins" userId="167601017ca71407" providerId="LiveId" clId="{25F1F22C-6890-41F7-B294-FCF16B738E77}" dt="2022-04-18T13:18:58.809" v="109" actId="14100"/>
        <pc:sldMkLst>
          <pc:docMk/>
          <pc:sldMk cId="3846087468" sldId="436"/>
        </pc:sldMkLst>
        <pc:spChg chg="mod">
          <ac:chgData name="Dan Hopkins" userId="167601017ca71407" providerId="LiveId" clId="{25F1F22C-6890-41F7-B294-FCF16B738E77}" dt="2022-04-18T13:18:58.809" v="109" actId="14100"/>
          <ac:spMkLst>
            <pc:docMk/>
            <pc:sldMk cId="3846087468" sldId="436"/>
            <ac:spMk id="3" creationId="{CDFE86C9-530B-4BBC-953C-387B23F40634}"/>
          </ac:spMkLst>
        </pc:spChg>
      </pc:sldChg>
      <pc:sldChg chg="modSp">
        <pc:chgData name="Dan Hopkins" userId="167601017ca71407" providerId="LiveId" clId="{25F1F22C-6890-41F7-B294-FCF16B738E77}" dt="2022-04-18T12:46:22.089" v="32" actId="1076"/>
        <pc:sldMkLst>
          <pc:docMk/>
          <pc:sldMk cId="1631911225" sldId="438"/>
        </pc:sldMkLst>
        <pc:picChg chg="mod">
          <ac:chgData name="Dan Hopkins" userId="167601017ca71407" providerId="LiveId" clId="{25F1F22C-6890-41F7-B294-FCF16B738E77}" dt="2022-04-18T12:46:22.089" v="32" actId="1076"/>
          <ac:picMkLst>
            <pc:docMk/>
            <pc:sldMk cId="1631911225" sldId="438"/>
            <ac:picMk id="5" creationId="{9BFDA152-384C-491A-A55F-FFEE5CF3F1AF}"/>
          </ac:picMkLst>
        </pc:picChg>
      </pc:sldChg>
    </pc:docChg>
  </pc:docChgLst>
  <pc:docChgLst>
    <pc:chgData name="Léonie Watson" userId="76600afbe4175ff0" providerId="LiveId" clId="{6383D19E-EC0C-4985-AA7B-21190203FA38}"/>
    <pc:docChg chg="undo custSel addSld delSld modSld">
      <pc:chgData name="Léonie Watson" userId="76600afbe4175ff0" providerId="LiveId" clId="{6383D19E-EC0C-4985-AA7B-21190203FA38}" dt="2022-04-18T12:05:19.089" v="6298" actId="1037"/>
      <pc:docMkLst>
        <pc:docMk/>
      </pc:docMkLst>
      <pc:sldChg chg="modSp del">
        <pc:chgData name="Léonie Watson" userId="76600afbe4175ff0" providerId="LiveId" clId="{6383D19E-EC0C-4985-AA7B-21190203FA38}" dt="2022-04-16T15:24:45.604" v="41" actId="47"/>
        <pc:sldMkLst>
          <pc:docMk/>
          <pc:sldMk cId="1844717157" sldId="294"/>
        </pc:sldMkLst>
        <pc:spChg chg="mod">
          <ac:chgData name="Léonie Watson" userId="76600afbe4175ff0" providerId="LiveId" clId="{6383D19E-EC0C-4985-AA7B-21190203FA38}" dt="2022-04-16T15:24:38.632" v="40" actId="1036"/>
          <ac:spMkLst>
            <pc:docMk/>
            <pc:sldMk cId="1844717157" sldId="294"/>
            <ac:spMk id="3" creationId="{F9BB1958-9607-4BCB-9F5F-B9082EE84492}"/>
          </ac:spMkLst>
        </pc:spChg>
      </pc:sldChg>
      <pc:sldChg chg="modSp add mod">
        <pc:chgData name="Léonie Watson" userId="76600afbe4175ff0" providerId="LiveId" clId="{6383D19E-EC0C-4985-AA7B-21190203FA38}" dt="2022-04-18T10:57:15.009" v="3201" actId="20577"/>
        <pc:sldMkLst>
          <pc:docMk/>
          <pc:sldMk cId="2900428529" sldId="325"/>
        </pc:sldMkLst>
        <pc:spChg chg="mod">
          <ac:chgData name="Léonie Watson" userId="76600afbe4175ff0" providerId="LiveId" clId="{6383D19E-EC0C-4985-AA7B-21190203FA38}" dt="2022-04-18T10:57:15.009" v="3201" actId="20577"/>
          <ac:spMkLst>
            <pc:docMk/>
            <pc:sldMk cId="2900428529" sldId="325"/>
            <ac:spMk id="5" creationId="{6C0DCF78-B20F-4EA9-B2A6-CE9602529AEF}"/>
          </ac:spMkLst>
        </pc:spChg>
      </pc:sldChg>
      <pc:sldChg chg="del">
        <pc:chgData name="Léonie Watson" userId="76600afbe4175ff0" providerId="LiveId" clId="{6383D19E-EC0C-4985-AA7B-21190203FA38}" dt="2022-04-16T15:21:42.039" v="7" actId="2696"/>
        <pc:sldMkLst>
          <pc:docMk/>
          <pc:sldMk cId="3013793861" sldId="325"/>
        </pc:sldMkLst>
      </pc:sldChg>
      <pc:sldChg chg="del">
        <pc:chgData name="Léonie Watson" userId="76600afbe4175ff0" providerId="LiveId" clId="{6383D19E-EC0C-4985-AA7B-21190203FA38}" dt="2022-04-17T12:28:46.126" v="835" actId="47"/>
        <pc:sldMkLst>
          <pc:docMk/>
          <pc:sldMk cId="1491707738" sldId="364"/>
        </pc:sldMkLst>
      </pc:sldChg>
      <pc:sldChg chg="addSp delSp modSp mod modClrScheme chgLayout">
        <pc:chgData name="Léonie Watson" userId="76600afbe4175ff0" providerId="LiveId" clId="{6383D19E-EC0C-4985-AA7B-21190203FA38}" dt="2022-04-18T11:20:37.350" v="3883" actId="20577"/>
        <pc:sldMkLst>
          <pc:docMk/>
          <pc:sldMk cId="3835539354" sldId="366"/>
        </pc:sldMkLst>
        <pc:spChg chg="mod ord">
          <ac:chgData name="Léonie Watson" userId="76600afbe4175ff0" providerId="LiveId" clId="{6383D19E-EC0C-4985-AA7B-21190203FA38}" dt="2022-04-18T11:20:06.848" v="3762" actId="700"/>
          <ac:spMkLst>
            <pc:docMk/>
            <pc:sldMk cId="3835539354" sldId="366"/>
            <ac:spMk id="2" creationId="{B33D10AB-06F9-4A45-9FE3-0BDBAEBED0FB}"/>
          </ac:spMkLst>
        </pc:spChg>
        <pc:spChg chg="del">
          <ac:chgData name="Léonie Watson" userId="76600afbe4175ff0" providerId="LiveId" clId="{6383D19E-EC0C-4985-AA7B-21190203FA38}" dt="2022-04-16T15:15:16.978" v="0" actId="700"/>
          <ac:spMkLst>
            <pc:docMk/>
            <pc:sldMk cId="3835539354" sldId="366"/>
            <ac:spMk id="3" creationId="{84C90749-1E92-4F74-85D1-B61D375F9BD1}"/>
          </ac:spMkLst>
        </pc:spChg>
        <pc:spChg chg="add mod ord">
          <ac:chgData name="Léonie Watson" userId="76600afbe4175ff0" providerId="LiveId" clId="{6383D19E-EC0C-4985-AA7B-21190203FA38}" dt="2022-04-18T11:20:37.350" v="3883" actId="20577"/>
          <ac:spMkLst>
            <pc:docMk/>
            <pc:sldMk cId="3835539354" sldId="366"/>
            <ac:spMk id="3" creationId="{C193F73C-D0A5-409A-8C51-C58CB8AA9254}"/>
          </ac:spMkLst>
        </pc:spChg>
      </pc:sldChg>
      <pc:sldChg chg="addSp delSp modSp mod modClrScheme chgLayout">
        <pc:chgData name="Léonie Watson" userId="76600afbe4175ff0" providerId="LiveId" clId="{6383D19E-EC0C-4985-AA7B-21190203FA38}" dt="2022-04-18T11:21:12.081" v="3986" actId="20577"/>
        <pc:sldMkLst>
          <pc:docMk/>
          <pc:sldMk cId="4179091348" sldId="368"/>
        </pc:sldMkLst>
        <pc:spChg chg="mod ord">
          <ac:chgData name="Léonie Watson" userId="76600afbe4175ff0" providerId="LiveId" clId="{6383D19E-EC0C-4985-AA7B-21190203FA38}" dt="2022-04-18T11:20:06.848" v="3762" actId="700"/>
          <ac:spMkLst>
            <pc:docMk/>
            <pc:sldMk cId="4179091348" sldId="368"/>
            <ac:spMk id="2" creationId="{B33D10AB-06F9-4A45-9FE3-0BDBAEBED0FB}"/>
          </ac:spMkLst>
        </pc:spChg>
        <pc:spChg chg="del">
          <ac:chgData name="Léonie Watson" userId="76600afbe4175ff0" providerId="LiveId" clId="{6383D19E-EC0C-4985-AA7B-21190203FA38}" dt="2022-04-16T15:15:57.646" v="1" actId="700"/>
          <ac:spMkLst>
            <pc:docMk/>
            <pc:sldMk cId="4179091348" sldId="368"/>
            <ac:spMk id="3" creationId="{84C90749-1E92-4F74-85D1-B61D375F9BD1}"/>
          </ac:spMkLst>
        </pc:spChg>
        <pc:spChg chg="add mod ord">
          <ac:chgData name="Léonie Watson" userId="76600afbe4175ff0" providerId="LiveId" clId="{6383D19E-EC0C-4985-AA7B-21190203FA38}" dt="2022-04-18T11:21:12.081" v="3986" actId="20577"/>
          <ac:spMkLst>
            <pc:docMk/>
            <pc:sldMk cId="4179091348" sldId="368"/>
            <ac:spMk id="3" creationId="{C99BA458-67DD-4D79-971E-46602A147EFC}"/>
          </ac:spMkLst>
        </pc:spChg>
      </pc:sldChg>
      <pc:sldChg chg="addSp delSp modSp mod chgLayout">
        <pc:chgData name="Léonie Watson" userId="76600afbe4175ff0" providerId="LiveId" clId="{6383D19E-EC0C-4985-AA7B-21190203FA38}" dt="2022-04-18T10:12:54.962" v="2036" actId="20577"/>
        <pc:sldMkLst>
          <pc:docMk/>
          <pc:sldMk cId="2846654368" sldId="369"/>
        </pc:sldMkLst>
        <pc:spChg chg="mod ord">
          <ac:chgData name="Léonie Watson" userId="76600afbe4175ff0" providerId="LiveId" clId="{6383D19E-EC0C-4985-AA7B-21190203FA38}" dt="2022-04-18T10:12:54.962" v="2036" actId="20577"/>
          <ac:spMkLst>
            <pc:docMk/>
            <pc:sldMk cId="2846654368" sldId="369"/>
            <ac:spMk id="2" creationId="{B33D10AB-06F9-4A45-9FE3-0BDBAEBED0FB}"/>
          </ac:spMkLst>
        </pc:spChg>
        <pc:spChg chg="del">
          <ac:chgData name="Léonie Watson" userId="76600afbe4175ff0" providerId="LiveId" clId="{6383D19E-EC0C-4985-AA7B-21190203FA38}" dt="2022-04-16T15:18:43.947" v="4" actId="700"/>
          <ac:spMkLst>
            <pc:docMk/>
            <pc:sldMk cId="2846654368" sldId="369"/>
            <ac:spMk id="3" creationId="{84C90749-1E92-4F74-85D1-B61D375F9BD1}"/>
          </ac:spMkLst>
        </pc:spChg>
        <pc:spChg chg="add del mod ord">
          <ac:chgData name="Léonie Watson" userId="76600afbe4175ff0" providerId="LiveId" clId="{6383D19E-EC0C-4985-AA7B-21190203FA38}" dt="2022-04-18T10:03:11.671" v="1983" actId="931"/>
          <ac:spMkLst>
            <pc:docMk/>
            <pc:sldMk cId="2846654368" sldId="369"/>
            <ac:spMk id="4" creationId="{69CDFF01-5F40-4418-AA97-FA531851E733}"/>
          </ac:spMkLst>
        </pc:spChg>
        <pc:spChg chg="add del mod">
          <ac:chgData name="Léonie Watson" userId="76600afbe4175ff0" providerId="LiveId" clId="{6383D19E-EC0C-4985-AA7B-21190203FA38}" dt="2022-04-18T10:12:03.239" v="1991" actId="931"/>
          <ac:spMkLst>
            <pc:docMk/>
            <pc:sldMk cId="2846654368" sldId="369"/>
            <ac:spMk id="6" creationId="{264313F4-FC14-4C79-870C-4867CFC6EF07}"/>
          </ac:spMkLst>
        </pc:spChg>
        <pc:picChg chg="add del mod">
          <ac:chgData name="Léonie Watson" userId="76600afbe4175ff0" providerId="LiveId" clId="{6383D19E-EC0C-4985-AA7B-21190203FA38}" dt="2022-04-18T10:03:27.706" v="1985" actId="478"/>
          <ac:picMkLst>
            <pc:docMk/>
            <pc:sldMk cId="2846654368" sldId="369"/>
            <ac:picMk id="5" creationId="{96511FBA-2963-473F-B4DC-5A5F858323B4}"/>
          </ac:picMkLst>
        </pc:picChg>
        <pc:picChg chg="add mod">
          <ac:chgData name="Léonie Watson" userId="76600afbe4175ff0" providerId="LiveId" clId="{6383D19E-EC0C-4985-AA7B-21190203FA38}" dt="2022-04-18T10:12:03.239" v="1991" actId="931"/>
          <ac:picMkLst>
            <pc:docMk/>
            <pc:sldMk cId="2846654368" sldId="369"/>
            <ac:picMk id="8" creationId="{BFE291A8-436D-4303-80B5-751836B06155}"/>
          </ac:picMkLst>
        </pc:picChg>
        <pc:picChg chg="add mod">
          <ac:chgData name="Léonie Watson" userId="76600afbe4175ff0" providerId="LiveId" clId="{6383D19E-EC0C-4985-AA7B-21190203FA38}" dt="2022-04-18T10:12:03.239" v="1991" actId="931"/>
          <ac:picMkLst>
            <pc:docMk/>
            <pc:sldMk cId="2846654368" sldId="369"/>
            <ac:picMk id="10" creationId="{4EB38F78-5F90-4541-A321-CAB482A5F30B}"/>
          </ac:picMkLst>
        </pc:picChg>
        <pc:picChg chg="add mod">
          <ac:chgData name="Léonie Watson" userId="76600afbe4175ff0" providerId="LiveId" clId="{6383D19E-EC0C-4985-AA7B-21190203FA38}" dt="2022-04-18T10:12:03.239" v="1991" actId="931"/>
          <ac:picMkLst>
            <pc:docMk/>
            <pc:sldMk cId="2846654368" sldId="369"/>
            <ac:picMk id="12" creationId="{EF80E26C-2C4A-49EB-9768-BC6AA30B5E54}"/>
          </ac:picMkLst>
        </pc:picChg>
      </pc:sldChg>
      <pc:sldChg chg="modSp modAnim">
        <pc:chgData name="Léonie Watson" userId="76600afbe4175ff0" providerId="LiveId" clId="{6383D19E-EC0C-4985-AA7B-21190203FA38}" dt="2022-04-18T10:27:59.075" v="2516" actId="20577"/>
        <pc:sldMkLst>
          <pc:docMk/>
          <pc:sldMk cId="1453954638" sldId="370"/>
        </pc:sldMkLst>
        <pc:spChg chg="mod">
          <ac:chgData name="Léonie Watson" userId="76600afbe4175ff0" providerId="LiveId" clId="{6383D19E-EC0C-4985-AA7B-21190203FA38}" dt="2022-04-18T10:27:59.075" v="2516" actId="20577"/>
          <ac:spMkLst>
            <pc:docMk/>
            <pc:sldMk cId="1453954638" sldId="370"/>
            <ac:spMk id="3" creationId="{84C90749-1E92-4F74-85D1-B61D375F9BD1}"/>
          </ac:spMkLst>
        </pc:spChg>
      </pc:sldChg>
      <pc:sldChg chg="addSp delSp modSp mod modAnim">
        <pc:chgData name="Léonie Watson" userId="76600afbe4175ff0" providerId="LiveId" clId="{6383D19E-EC0C-4985-AA7B-21190203FA38}" dt="2022-04-18T11:45:32.635" v="5187" actId="20577"/>
        <pc:sldMkLst>
          <pc:docMk/>
          <pc:sldMk cId="2311670645" sldId="371"/>
        </pc:sldMkLst>
        <pc:spChg chg="mod">
          <ac:chgData name="Léonie Watson" userId="76600afbe4175ff0" providerId="LiveId" clId="{6383D19E-EC0C-4985-AA7B-21190203FA38}" dt="2022-04-17T11:45:20.412" v="361"/>
          <ac:spMkLst>
            <pc:docMk/>
            <pc:sldMk cId="2311670645" sldId="371"/>
            <ac:spMk id="2" creationId="{B33D10AB-06F9-4A45-9FE3-0BDBAEBED0FB}"/>
          </ac:spMkLst>
        </pc:spChg>
        <pc:spChg chg="add mod">
          <ac:chgData name="Léonie Watson" userId="76600afbe4175ff0" providerId="LiveId" clId="{6383D19E-EC0C-4985-AA7B-21190203FA38}" dt="2022-04-18T11:45:32.635" v="5187" actId="20577"/>
          <ac:spMkLst>
            <pc:docMk/>
            <pc:sldMk cId="2311670645" sldId="371"/>
            <ac:spMk id="3" creationId="{71B357AD-6F2A-4A10-B9A1-D1E866B89FA5}"/>
          </ac:spMkLst>
        </pc:spChg>
        <pc:picChg chg="del">
          <ac:chgData name="Léonie Watson" userId="76600afbe4175ff0" providerId="LiveId" clId="{6383D19E-EC0C-4985-AA7B-21190203FA38}" dt="2022-04-18T10:57:52.770" v="3202" actId="478"/>
          <ac:picMkLst>
            <pc:docMk/>
            <pc:sldMk cId="2311670645" sldId="371"/>
            <ac:picMk id="4" creationId="{DD158A77-7B60-4B13-BFB4-49513B0D7B8F}"/>
          </ac:picMkLst>
        </pc:picChg>
        <pc:picChg chg="add mod">
          <ac:chgData name="Léonie Watson" userId="76600afbe4175ff0" providerId="LiveId" clId="{6383D19E-EC0C-4985-AA7B-21190203FA38}" dt="2022-04-18T10:59:11.699" v="3307"/>
          <ac:picMkLst>
            <pc:docMk/>
            <pc:sldMk cId="2311670645" sldId="371"/>
            <ac:picMk id="5" creationId="{0E4C4B23-2D67-4C86-B109-1511DF29D83E}"/>
          </ac:picMkLst>
        </pc:picChg>
      </pc:sldChg>
      <pc:sldChg chg="addSp delSp modSp mod modAnim">
        <pc:chgData name="Léonie Watson" userId="76600afbe4175ff0" providerId="LiveId" clId="{6383D19E-EC0C-4985-AA7B-21190203FA38}" dt="2022-04-18T11:46:18.774" v="5231" actId="20577"/>
        <pc:sldMkLst>
          <pc:docMk/>
          <pc:sldMk cId="3429621573" sldId="372"/>
        </pc:sldMkLst>
        <pc:spChg chg="mod">
          <ac:chgData name="Léonie Watson" userId="76600afbe4175ff0" providerId="LiveId" clId="{6383D19E-EC0C-4985-AA7B-21190203FA38}" dt="2022-04-17T11:45:35.981" v="362"/>
          <ac:spMkLst>
            <pc:docMk/>
            <pc:sldMk cId="3429621573" sldId="372"/>
            <ac:spMk id="2" creationId="{B33D10AB-06F9-4A45-9FE3-0BDBAEBED0FB}"/>
          </ac:spMkLst>
        </pc:spChg>
        <pc:spChg chg="add mod">
          <ac:chgData name="Léonie Watson" userId="76600afbe4175ff0" providerId="LiveId" clId="{6383D19E-EC0C-4985-AA7B-21190203FA38}" dt="2022-04-18T11:46:18.774" v="5231" actId="20577"/>
          <ac:spMkLst>
            <pc:docMk/>
            <pc:sldMk cId="3429621573" sldId="372"/>
            <ac:spMk id="3" creationId="{077B84AE-5F1A-4F27-BA50-74E0FFD616E8}"/>
          </ac:spMkLst>
        </pc:spChg>
        <pc:picChg chg="del">
          <ac:chgData name="Léonie Watson" userId="76600afbe4175ff0" providerId="LiveId" clId="{6383D19E-EC0C-4985-AA7B-21190203FA38}" dt="2022-04-18T10:59:24.960" v="3309" actId="478"/>
          <ac:picMkLst>
            <pc:docMk/>
            <pc:sldMk cId="3429621573" sldId="372"/>
            <ac:picMk id="4" creationId="{4B2D33FF-D5E1-4271-A795-85DA8144CBD2}"/>
          </ac:picMkLst>
        </pc:picChg>
        <pc:picChg chg="add mod">
          <ac:chgData name="Léonie Watson" userId="76600afbe4175ff0" providerId="LiveId" clId="{6383D19E-EC0C-4985-AA7B-21190203FA38}" dt="2022-04-18T11:00:04.626" v="3367"/>
          <ac:picMkLst>
            <pc:docMk/>
            <pc:sldMk cId="3429621573" sldId="372"/>
            <ac:picMk id="5" creationId="{090C33E3-692D-4778-9016-CF059BB3125B}"/>
          </ac:picMkLst>
        </pc:picChg>
      </pc:sldChg>
      <pc:sldChg chg="del">
        <pc:chgData name="Léonie Watson" userId="76600afbe4175ff0" providerId="LiveId" clId="{6383D19E-EC0C-4985-AA7B-21190203FA38}" dt="2022-04-16T15:22:15.424" v="9" actId="2696"/>
        <pc:sldMkLst>
          <pc:docMk/>
          <pc:sldMk cId="1392291464" sldId="373"/>
        </pc:sldMkLst>
      </pc:sldChg>
      <pc:sldChg chg="addSp modSp mod modClrScheme chgLayout">
        <pc:chgData name="Léonie Watson" userId="76600afbe4175ff0" providerId="LiveId" clId="{6383D19E-EC0C-4985-AA7B-21190203FA38}" dt="2022-04-17T11:24:07.643" v="115" actId="20577"/>
        <pc:sldMkLst>
          <pc:docMk/>
          <pc:sldMk cId="1525359505" sldId="375"/>
        </pc:sldMkLst>
        <pc:spChg chg="mod ord">
          <ac:chgData name="Léonie Watson" userId="76600afbe4175ff0" providerId="LiveId" clId="{6383D19E-EC0C-4985-AA7B-21190203FA38}" dt="2022-04-17T11:24:07.643" v="115" actId="20577"/>
          <ac:spMkLst>
            <pc:docMk/>
            <pc:sldMk cId="1525359505" sldId="375"/>
            <ac:spMk id="2" creationId="{B33D10AB-06F9-4A45-9FE3-0BDBAEBED0FB}"/>
          </ac:spMkLst>
        </pc:spChg>
        <pc:spChg chg="mod ord">
          <ac:chgData name="Léonie Watson" userId="76600afbe4175ff0" providerId="LiveId" clId="{6383D19E-EC0C-4985-AA7B-21190203FA38}" dt="2022-04-17T11:23:46.179" v="71" actId="1038"/>
          <ac:spMkLst>
            <pc:docMk/>
            <pc:sldMk cId="1525359505" sldId="375"/>
            <ac:spMk id="3" creationId="{84C90749-1E92-4F74-85D1-B61D375F9BD1}"/>
          </ac:spMkLst>
        </pc:spChg>
        <pc:spChg chg="add mod ord">
          <ac:chgData name="Léonie Watson" userId="76600afbe4175ff0" providerId="LiveId" clId="{6383D19E-EC0C-4985-AA7B-21190203FA38}" dt="2022-04-17T11:23:46.179" v="71" actId="1038"/>
          <ac:spMkLst>
            <pc:docMk/>
            <pc:sldMk cId="1525359505" sldId="375"/>
            <ac:spMk id="6" creationId="{FD0242DF-EE7C-47CC-8A46-0781D56586C5}"/>
          </ac:spMkLst>
        </pc:spChg>
        <pc:picChg chg="mod">
          <ac:chgData name="Léonie Watson" userId="76600afbe4175ff0" providerId="LiveId" clId="{6383D19E-EC0C-4985-AA7B-21190203FA38}" dt="2022-04-17T11:23:46.179" v="71" actId="1038"/>
          <ac:picMkLst>
            <pc:docMk/>
            <pc:sldMk cId="1525359505" sldId="375"/>
            <ac:picMk id="4" creationId="{3125C62C-00B7-4C9C-9FDE-F94C71B9B842}"/>
          </ac:picMkLst>
        </pc:picChg>
        <pc:picChg chg="mod">
          <ac:chgData name="Léonie Watson" userId="76600afbe4175ff0" providerId="LiveId" clId="{6383D19E-EC0C-4985-AA7B-21190203FA38}" dt="2022-04-17T11:23:46.179" v="71" actId="1038"/>
          <ac:picMkLst>
            <pc:docMk/>
            <pc:sldMk cId="1525359505" sldId="375"/>
            <ac:picMk id="5" creationId="{400472EC-CCF3-4FFB-93DE-36C5266DBF76}"/>
          </ac:picMkLst>
        </pc:picChg>
      </pc:sldChg>
      <pc:sldChg chg="addSp delSp modSp mod modClrScheme modAnim chgLayout">
        <pc:chgData name="Léonie Watson" userId="76600afbe4175ff0" providerId="LiveId" clId="{6383D19E-EC0C-4985-AA7B-21190203FA38}" dt="2022-04-17T11:24:59.916" v="145" actId="20577"/>
        <pc:sldMkLst>
          <pc:docMk/>
          <pc:sldMk cId="2815730464" sldId="376"/>
        </pc:sldMkLst>
        <pc:spChg chg="mod ord">
          <ac:chgData name="Léonie Watson" userId="76600afbe4175ff0" providerId="LiveId" clId="{6383D19E-EC0C-4985-AA7B-21190203FA38}" dt="2022-04-17T11:24:59.916" v="145" actId="20577"/>
          <ac:spMkLst>
            <pc:docMk/>
            <pc:sldMk cId="2815730464" sldId="376"/>
            <ac:spMk id="2" creationId="{B33D10AB-06F9-4A45-9FE3-0BDBAEBED0FB}"/>
          </ac:spMkLst>
        </pc:spChg>
        <pc:spChg chg="mod ord">
          <ac:chgData name="Léonie Watson" userId="76600afbe4175ff0" providerId="LiveId" clId="{6383D19E-EC0C-4985-AA7B-21190203FA38}" dt="2022-04-16T15:26:55.471" v="44" actId="700"/>
          <ac:spMkLst>
            <pc:docMk/>
            <pc:sldMk cId="2815730464" sldId="376"/>
            <ac:spMk id="3" creationId="{84C90749-1E92-4F74-85D1-B61D375F9BD1}"/>
          </ac:spMkLst>
        </pc:spChg>
        <pc:spChg chg="add del mod ord">
          <ac:chgData name="Léonie Watson" userId="76600afbe4175ff0" providerId="LiveId" clId="{6383D19E-EC0C-4985-AA7B-21190203FA38}" dt="2022-04-17T11:21:33.652" v="56"/>
          <ac:spMkLst>
            <pc:docMk/>
            <pc:sldMk cId="2815730464" sldId="376"/>
            <ac:spMk id="4" creationId="{6A2F29BE-22E5-43F3-8811-6721ADDCA583}"/>
          </ac:spMkLst>
        </pc:spChg>
        <pc:picChg chg="add mod">
          <ac:chgData name="Léonie Watson" userId="76600afbe4175ff0" providerId="LiveId" clId="{6383D19E-EC0C-4985-AA7B-21190203FA38}" dt="2022-04-17T11:21:33.652" v="56"/>
          <ac:picMkLst>
            <pc:docMk/>
            <pc:sldMk cId="2815730464" sldId="376"/>
            <ac:picMk id="5" creationId="{A7A21FC2-63BB-449E-8D89-8AFB4B0D2DFF}"/>
          </ac:picMkLst>
        </pc:picChg>
        <pc:picChg chg="add mod">
          <ac:chgData name="Léonie Watson" userId="76600afbe4175ff0" providerId="LiveId" clId="{6383D19E-EC0C-4985-AA7B-21190203FA38}" dt="2022-04-17T11:21:47.119" v="58"/>
          <ac:picMkLst>
            <pc:docMk/>
            <pc:sldMk cId="2815730464" sldId="376"/>
            <ac:picMk id="6" creationId="{476AD07B-F9D5-4130-83AA-4F06276103E3}"/>
          </ac:picMkLst>
        </pc:picChg>
      </pc:sldChg>
      <pc:sldChg chg="addSp modSp mod modClrScheme chgLayout">
        <pc:chgData name="Léonie Watson" userId="76600afbe4175ff0" providerId="LiveId" clId="{6383D19E-EC0C-4985-AA7B-21190203FA38}" dt="2022-04-16T15:26:55.471" v="44" actId="700"/>
        <pc:sldMkLst>
          <pc:docMk/>
          <pc:sldMk cId="1253531256" sldId="377"/>
        </pc:sldMkLst>
        <pc:spChg chg="mod ord">
          <ac:chgData name="Léonie Watson" userId="76600afbe4175ff0" providerId="LiveId" clId="{6383D19E-EC0C-4985-AA7B-21190203FA38}" dt="2022-04-16T15:26:55.471" v="44" actId="700"/>
          <ac:spMkLst>
            <pc:docMk/>
            <pc:sldMk cId="1253531256" sldId="377"/>
            <ac:spMk id="2" creationId="{B33D10AB-06F9-4A45-9FE3-0BDBAEBED0FB}"/>
          </ac:spMkLst>
        </pc:spChg>
        <pc:spChg chg="mod ord">
          <ac:chgData name="Léonie Watson" userId="76600afbe4175ff0" providerId="LiveId" clId="{6383D19E-EC0C-4985-AA7B-21190203FA38}" dt="2022-04-16T15:26:55.471" v="44" actId="700"/>
          <ac:spMkLst>
            <pc:docMk/>
            <pc:sldMk cId="1253531256" sldId="377"/>
            <ac:spMk id="3" creationId="{84C90749-1E92-4F74-85D1-B61D375F9BD1}"/>
          </ac:spMkLst>
        </pc:spChg>
        <pc:spChg chg="add mod ord">
          <ac:chgData name="Léonie Watson" userId="76600afbe4175ff0" providerId="LiveId" clId="{6383D19E-EC0C-4985-AA7B-21190203FA38}" dt="2022-04-16T15:26:55.471" v="44" actId="700"/>
          <ac:spMkLst>
            <pc:docMk/>
            <pc:sldMk cId="1253531256" sldId="377"/>
            <ac:spMk id="6" creationId="{8CD91375-681E-40F7-9CA3-56F957B69303}"/>
          </ac:spMkLst>
        </pc:spChg>
      </pc:sldChg>
      <pc:sldChg chg="del">
        <pc:chgData name="Léonie Watson" userId="76600afbe4175ff0" providerId="LiveId" clId="{6383D19E-EC0C-4985-AA7B-21190203FA38}" dt="2022-04-17T12:28:31.397" v="820" actId="47"/>
        <pc:sldMkLst>
          <pc:docMk/>
          <pc:sldMk cId="3354688779" sldId="378"/>
        </pc:sldMkLst>
      </pc:sldChg>
      <pc:sldChg chg="del">
        <pc:chgData name="Léonie Watson" userId="76600afbe4175ff0" providerId="LiveId" clId="{6383D19E-EC0C-4985-AA7B-21190203FA38}" dt="2022-04-17T12:28:33.086" v="822" actId="47"/>
        <pc:sldMkLst>
          <pc:docMk/>
          <pc:sldMk cId="907291933" sldId="379"/>
        </pc:sldMkLst>
      </pc:sldChg>
      <pc:sldChg chg="del">
        <pc:chgData name="Léonie Watson" userId="76600afbe4175ff0" providerId="LiveId" clId="{6383D19E-EC0C-4985-AA7B-21190203FA38}" dt="2022-04-17T12:28:34.236" v="824" actId="47"/>
        <pc:sldMkLst>
          <pc:docMk/>
          <pc:sldMk cId="1029578749" sldId="380"/>
        </pc:sldMkLst>
      </pc:sldChg>
      <pc:sldChg chg="del">
        <pc:chgData name="Léonie Watson" userId="76600afbe4175ff0" providerId="LiveId" clId="{6383D19E-EC0C-4985-AA7B-21190203FA38}" dt="2022-04-17T12:28:35.144" v="825" actId="47"/>
        <pc:sldMkLst>
          <pc:docMk/>
          <pc:sldMk cId="1618637240" sldId="382"/>
        </pc:sldMkLst>
      </pc:sldChg>
      <pc:sldChg chg="del">
        <pc:chgData name="Léonie Watson" userId="76600afbe4175ff0" providerId="LiveId" clId="{6383D19E-EC0C-4985-AA7B-21190203FA38}" dt="2022-04-17T12:28:35.877" v="826" actId="47"/>
        <pc:sldMkLst>
          <pc:docMk/>
          <pc:sldMk cId="2384104660" sldId="383"/>
        </pc:sldMkLst>
      </pc:sldChg>
      <pc:sldChg chg="del">
        <pc:chgData name="Léonie Watson" userId="76600afbe4175ff0" providerId="LiveId" clId="{6383D19E-EC0C-4985-AA7B-21190203FA38}" dt="2022-04-17T12:28:37.703" v="828" actId="47"/>
        <pc:sldMkLst>
          <pc:docMk/>
          <pc:sldMk cId="2981612383" sldId="384"/>
        </pc:sldMkLst>
      </pc:sldChg>
      <pc:sldChg chg="del">
        <pc:chgData name="Léonie Watson" userId="76600afbe4175ff0" providerId="LiveId" clId="{6383D19E-EC0C-4985-AA7B-21190203FA38}" dt="2022-04-17T12:28:38.553" v="829" actId="47"/>
        <pc:sldMkLst>
          <pc:docMk/>
          <pc:sldMk cId="411854212" sldId="385"/>
        </pc:sldMkLst>
      </pc:sldChg>
      <pc:sldChg chg="del">
        <pc:chgData name="Léonie Watson" userId="76600afbe4175ff0" providerId="LiveId" clId="{6383D19E-EC0C-4985-AA7B-21190203FA38}" dt="2022-04-17T12:28:40.227" v="830" actId="47"/>
        <pc:sldMkLst>
          <pc:docMk/>
          <pc:sldMk cId="769196411" sldId="386"/>
        </pc:sldMkLst>
      </pc:sldChg>
      <pc:sldChg chg="del">
        <pc:chgData name="Léonie Watson" userId="76600afbe4175ff0" providerId="LiveId" clId="{6383D19E-EC0C-4985-AA7B-21190203FA38}" dt="2022-04-17T12:28:41.173" v="831" actId="47"/>
        <pc:sldMkLst>
          <pc:docMk/>
          <pc:sldMk cId="2639192178" sldId="387"/>
        </pc:sldMkLst>
      </pc:sldChg>
      <pc:sldChg chg="del">
        <pc:chgData name="Léonie Watson" userId="76600afbe4175ff0" providerId="LiveId" clId="{6383D19E-EC0C-4985-AA7B-21190203FA38}" dt="2022-04-17T12:28:41.965" v="832" actId="47"/>
        <pc:sldMkLst>
          <pc:docMk/>
          <pc:sldMk cId="1316269736" sldId="388"/>
        </pc:sldMkLst>
      </pc:sldChg>
      <pc:sldChg chg="modSp mod modClrScheme chgLayout">
        <pc:chgData name="Léonie Watson" userId="76600afbe4175ff0" providerId="LiveId" clId="{6383D19E-EC0C-4985-AA7B-21190203FA38}" dt="2022-04-17T11:56:09.875" v="745" actId="700"/>
        <pc:sldMkLst>
          <pc:docMk/>
          <pc:sldMk cId="2580517059" sldId="396"/>
        </pc:sldMkLst>
        <pc:spChg chg="mod ord">
          <ac:chgData name="Léonie Watson" userId="76600afbe4175ff0" providerId="LiveId" clId="{6383D19E-EC0C-4985-AA7B-21190203FA38}" dt="2022-04-17T11:56:09.875" v="745" actId="700"/>
          <ac:spMkLst>
            <pc:docMk/>
            <pc:sldMk cId="2580517059" sldId="396"/>
            <ac:spMk id="2" creationId="{E6C59D4B-8079-4614-A59B-BE449A4EB8C6}"/>
          </ac:spMkLst>
        </pc:spChg>
      </pc:sldChg>
      <pc:sldChg chg="addSp delSp modSp mod modClrScheme chgLayout">
        <pc:chgData name="Léonie Watson" userId="76600afbe4175ff0" providerId="LiveId" clId="{6383D19E-EC0C-4985-AA7B-21190203FA38}" dt="2022-04-17T11:56:15.160" v="746" actId="700"/>
        <pc:sldMkLst>
          <pc:docMk/>
          <pc:sldMk cId="332227246" sldId="397"/>
        </pc:sldMkLst>
        <pc:spChg chg="mod ord">
          <ac:chgData name="Léonie Watson" userId="76600afbe4175ff0" providerId="LiveId" clId="{6383D19E-EC0C-4985-AA7B-21190203FA38}" dt="2022-04-17T11:56:15.160" v="746" actId="700"/>
          <ac:spMkLst>
            <pc:docMk/>
            <pc:sldMk cId="332227246" sldId="397"/>
            <ac:spMk id="2" creationId="{E6C59D4B-8079-4614-A59B-BE449A4EB8C6}"/>
          </ac:spMkLst>
        </pc:spChg>
        <pc:spChg chg="add del mod ord">
          <ac:chgData name="Léonie Watson" userId="76600afbe4175ff0" providerId="LiveId" clId="{6383D19E-EC0C-4985-AA7B-21190203FA38}" dt="2022-04-16T15:20:30.505" v="6" actId="700"/>
          <ac:spMkLst>
            <pc:docMk/>
            <pc:sldMk cId="332227246" sldId="397"/>
            <ac:spMk id="3" creationId="{9BE4B845-E233-47AB-A34E-11825AAF09C5}"/>
          </ac:spMkLst>
        </pc:spChg>
      </pc:sldChg>
      <pc:sldChg chg="addSp delSp modSp mod delAnim modAnim">
        <pc:chgData name="Léonie Watson" userId="76600afbe4175ff0" providerId="LiveId" clId="{6383D19E-EC0C-4985-AA7B-21190203FA38}" dt="2022-04-18T10:51:10.127" v="2800"/>
        <pc:sldMkLst>
          <pc:docMk/>
          <pc:sldMk cId="1352870371" sldId="398"/>
        </pc:sldMkLst>
        <pc:spChg chg="add mod">
          <ac:chgData name="Léonie Watson" userId="76600afbe4175ff0" providerId="LiveId" clId="{6383D19E-EC0C-4985-AA7B-21190203FA38}" dt="2022-04-18T10:30:55.623" v="2725" actId="313"/>
          <ac:spMkLst>
            <pc:docMk/>
            <pc:sldMk cId="1352870371" sldId="398"/>
            <ac:spMk id="3" creationId="{F57AF718-DC0D-4F86-84D1-F6FF5110396C}"/>
          </ac:spMkLst>
        </pc:spChg>
        <pc:picChg chg="del mod">
          <ac:chgData name="Léonie Watson" userId="76600afbe4175ff0" providerId="LiveId" clId="{6383D19E-EC0C-4985-AA7B-21190203FA38}" dt="2022-04-18T10:18:10.802" v="2141" actId="478"/>
          <ac:picMkLst>
            <pc:docMk/>
            <pc:sldMk cId="1352870371" sldId="398"/>
            <ac:picMk id="4" creationId="{92BB10CE-DC63-493A-B4FB-3C2A2705C90E}"/>
          </ac:picMkLst>
        </pc:picChg>
        <pc:picChg chg="add del mod">
          <ac:chgData name="Léonie Watson" userId="76600afbe4175ff0" providerId="LiveId" clId="{6383D19E-EC0C-4985-AA7B-21190203FA38}" dt="2022-04-18T10:50:46.705" v="2798" actId="478"/>
          <ac:picMkLst>
            <pc:docMk/>
            <pc:sldMk cId="1352870371" sldId="398"/>
            <ac:picMk id="5" creationId="{5006E05D-780D-4D00-94F7-1976EA77DB28}"/>
          </ac:picMkLst>
        </pc:picChg>
        <pc:picChg chg="add mod">
          <ac:chgData name="Léonie Watson" userId="76600afbe4175ff0" providerId="LiveId" clId="{6383D19E-EC0C-4985-AA7B-21190203FA38}" dt="2022-04-18T10:51:04.079" v="2799"/>
          <ac:picMkLst>
            <pc:docMk/>
            <pc:sldMk cId="1352870371" sldId="398"/>
            <ac:picMk id="6" creationId="{59362697-938C-4795-A1E2-C6FC7B30FD69}"/>
          </ac:picMkLst>
        </pc:picChg>
      </pc:sldChg>
      <pc:sldChg chg="addSp delSp modSp mod modAnim">
        <pc:chgData name="Léonie Watson" userId="76600afbe4175ff0" providerId="LiveId" clId="{6383D19E-EC0C-4985-AA7B-21190203FA38}" dt="2022-04-18T10:52:03.211" v="2802"/>
        <pc:sldMkLst>
          <pc:docMk/>
          <pc:sldMk cId="2230673794" sldId="399"/>
        </pc:sldMkLst>
        <pc:spChg chg="mod">
          <ac:chgData name="Léonie Watson" userId="76600afbe4175ff0" providerId="LiveId" clId="{6383D19E-EC0C-4985-AA7B-21190203FA38}" dt="2022-04-18T10:33:55.964" v="2782"/>
          <ac:spMkLst>
            <pc:docMk/>
            <pc:sldMk cId="2230673794" sldId="399"/>
            <ac:spMk id="2" creationId="{B33D10AB-06F9-4A45-9FE3-0BDBAEBED0FB}"/>
          </ac:spMkLst>
        </pc:spChg>
        <pc:spChg chg="add mod">
          <ac:chgData name="Léonie Watson" userId="76600afbe4175ff0" providerId="LiveId" clId="{6383D19E-EC0C-4985-AA7B-21190203FA38}" dt="2022-04-18T10:35:16.709" v="2795" actId="20577"/>
          <ac:spMkLst>
            <pc:docMk/>
            <pc:sldMk cId="2230673794" sldId="399"/>
            <ac:spMk id="3" creationId="{5DCDE1C0-12BB-4266-A1FD-1DB7FC5B3070}"/>
          </ac:spMkLst>
        </pc:spChg>
        <pc:picChg chg="del">
          <ac:chgData name="Léonie Watson" userId="76600afbe4175ff0" providerId="LiveId" clId="{6383D19E-EC0C-4985-AA7B-21190203FA38}" dt="2022-04-18T10:31:04.676" v="2726" actId="478"/>
          <ac:picMkLst>
            <pc:docMk/>
            <pc:sldMk cId="2230673794" sldId="399"/>
            <ac:picMk id="4" creationId="{EC997649-C47B-448D-9CD5-C77D075E8B8E}"/>
          </ac:picMkLst>
        </pc:picChg>
        <pc:picChg chg="add mod">
          <ac:chgData name="Léonie Watson" userId="76600afbe4175ff0" providerId="LiveId" clId="{6383D19E-EC0C-4985-AA7B-21190203FA38}" dt="2022-04-18T10:51:55.854" v="2801"/>
          <ac:picMkLst>
            <pc:docMk/>
            <pc:sldMk cId="2230673794" sldId="399"/>
            <ac:picMk id="5" creationId="{05A129FE-79C9-45E7-93D1-4CFAA8E3F295}"/>
          </ac:picMkLst>
        </pc:picChg>
      </pc:sldChg>
      <pc:sldChg chg="del">
        <pc:chgData name="Léonie Watson" userId="76600afbe4175ff0" providerId="LiveId" clId="{6383D19E-EC0C-4985-AA7B-21190203FA38}" dt="2022-04-18T10:52:09.114" v="2803" actId="47"/>
        <pc:sldMkLst>
          <pc:docMk/>
          <pc:sldMk cId="3360496853" sldId="400"/>
        </pc:sldMkLst>
      </pc:sldChg>
      <pc:sldChg chg="add del">
        <pc:chgData name="Léonie Watson" userId="76600afbe4175ff0" providerId="LiveId" clId="{6383D19E-EC0C-4985-AA7B-21190203FA38}" dt="2022-04-17T11:53:52.369" v="739"/>
        <pc:sldMkLst>
          <pc:docMk/>
          <pc:sldMk cId="2143746668" sldId="401"/>
        </pc:sldMkLst>
      </pc:sldChg>
      <pc:sldChg chg="addSp modSp del mod modClrScheme chgLayout">
        <pc:chgData name="Léonie Watson" userId="76600afbe4175ff0" providerId="LiveId" clId="{6383D19E-EC0C-4985-AA7B-21190203FA38}" dt="2022-04-17T11:34:08.733" v="277" actId="2696"/>
        <pc:sldMkLst>
          <pc:docMk/>
          <pc:sldMk cId="3638225660" sldId="401"/>
        </pc:sldMkLst>
        <pc:spChg chg="mod ord">
          <ac:chgData name="Léonie Watson" userId="76600afbe4175ff0" providerId="LiveId" clId="{6383D19E-EC0C-4985-AA7B-21190203FA38}" dt="2022-04-16T15:25:58.615" v="42" actId="700"/>
          <ac:spMkLst>
            <pc:docMk/>
            <pc:sldMk cId="3638225660" sldId="401"/>
            <ac:spMk id="2" creationId="{B33D10AB-06F9-4A45-9FE3-0BDBAEBED0FB}"/>
          </ac:spMkLst>
        </pc:spChg>
        <pc:spChg chg="mod ord">
          <ac:chgData name="Léonie Watson" userId="76600afbe4175ff0" providerId="LiveId" clId="{6383D19E-EC0C-4985-AA7B-21190203FA38}" dt="2022-04-16T15:25:58.615" v="42" actId="700"/>
          <ac:spMkLst>
            <pc:docMk/>
            <pc:sldMk cId="3638225660" sldId="401"/>
            <ac:spMk id="3" creationId="{84C90749-1E92-4F74-85D1-B61D375F9BD1}"/>
          </ac:spMkLst>
        </pc:spChg>
        <pc:spChg chg="add mod ord">
          <ac:chgData name="Léonie Watson" userId="76600afbe4175ff0" providerId="LiveId" clId="{6383D19E-EC0C-4985-AA7B-21190203FA38}" dt="2022-04-16T15:25:58.615" v="42" actId="700"/>
          <ac:spMkLst>
            <pc:docMk/>
            <pc:sldMk cId="3638225660" sldId="401"/>
            <ac:spMk id="6" creationId="{FCA9273C-8B3D-487C-8925-7F130A0191CA}"/>
          </ac:spMkLst>
        </pc:spChg>
      </pc:sldChg>
      <pc:sldChg chg="add del">
        <pc:chgData name="Léonie Watson" userId="76600afbe4175ff0" providerId="LiveId" clId="{6383D19E-EC0C-4985-AA7B-21190203FA38}" dt="2022-04-17T11:52:52.658" v="737" actId="2696"/>
        <pc:sldMkLst>
          <pc:docMk/>
          <pc:sldMk cId="3942952210" sldId="401"/>
        </pc:sldMkLst>
      </pc:sldChg>
      <pc:sldChg chg="addSp delSp modSp add mod modClrScheme delAnim modAnim chgLayout">
        <pc:chgData name="Léonie Watson" userId="76600afbe4175ff0" providerId="LiveId" clId="{6383D19E-EC0C-4985-AA7B-21190203FA38}" dt="2022-04-18T11:41:46.911" v="5111" actId="20577"/>
        <pc:sldMkLst>
          <pc:docMk/>
          <pc:sldMk cId="3973326675" sldId="401"/>
        </pc:sldMkLst>
        <pc:spChg chg="mod ord">
          <ac:chgData name="Léonie Watson" userId="76600afbe4175ff0" providerId="LiveId" clId="{6383D19E-EC0C-4985-AA7B-21190203FA38}" dt="2022-04-18T11:06:23.883" v="3512" actId="700"/>
          <ac:spMkLst>
            <pc:docMk/>
            <pc:sldMk cId="3973326675" sldId="401"/>
            <ac:spMk id="2" creationId="{B33D10AB-06F9-4A45-9FE3-0BDBAEBED0FB}"/>
          </ac:spMkLst>
        </pc:spChg>
        <pc:spChg chg="mod ord">
          <ac:chgData name="Léonie Watson" userId="76600afbe4175ff0" providerId="LiveId" clId="{6383D19E-EC0C-4985-AA7B-21190203FA38}" dt="2022-04-18T11:41:46.911" v="5111" actId="20577"/>
          <ac:spMkLst>
            <pc:docMk/>
            <pc:sldMk cId="3973326675" sldId="401"/>
            <ac:spMk id="3" creationId="{84C90749-1E92-4F74-85D1-B61D375F9BD1}"/>
          </ac:spMkLst>
        </pc:spChg>
        <pc:spChg chg="del">
          <ac:chgData name="Léonie Watson" userId="76600afbe4175ff0" providerId="LiveId" clId="{6383D19E-EC0C-4985-AA7B-21190203FA38}" dt="2022-04-18T11:06:23.883" v="3512" actId="700"/>
          <ac:spMkLst>
            <pc:docMk/>
            <pc:sldMk cId="3973326675" sldId="401"/>
            <ac:spMk id="6" creationId="{FCA9273C-8B3D-487C-8925-7F130A0191CA}"/>
          </ac:spMkLst>
        </pc:spChg>
        <pc:picChg chg="del">
          <ac:chgData name="Léonie Watson" userId="76600afbe4175ff0" providerId="LiveId" clId="{6383D19E-EC0C-4985-AA7B-21190203FA38}" dt="2022-04-18T11:04:06.069" v="3488" actId="478"/>
          <ac:picMkLst>
            <pc:docMk/>
            <pc:sldMk cId="3973326675" sldId="401"/>
            <ac:picMk id="4" creationId="{A2DA3FF9-6F87-44BA-B440-507D49FD324D}"/>
          </ac:picMkLst>
        </pc:picChg>
        <pc:picChg chg="del">
          <ac:chgData name="Léonie Watson" userId="76600afbe4175ff0" providerId="LiveId" clId="{6383D19E-EC0C-4985-AA7B-21190203FA38}" dt="2022-04-18T11:04:10.303" v="3489" actId="478"/>
          <ac:picMkLst>
            <pc:docMk/>
            <pc:sldMk cId="3973326675" sldId="401"/>
            <ac:picMk id="5" creationId="{E96674E5-A33C-47F4-9BE5-C7FFDF5BD8D2}"/>
          </ac:picMkLst>
        </pc:picChg>
        <pc:picChg chg="add mod">
          <ac:chgData name="Léonie Watson" userId="76600afbe4175ff0" providerId="LiveId" clId="{6383D19E-EC0C-4985-AA7B-21190203FA38}" dt="2022-04-18T11:07:28.463" v="3513"/>
          <ac:picMkLst>
            <pc:docMk/>
            <pc:sldMk cId="3973326675" sldId="401"/>
            <ac:picMk id="7" creationId="{21E77EFE-C1DF-49C0-B23E-295A1E4B5B15}"/>
          </ac:picMkLst>
        </pc:picChg>
        <pc:picChg chg="del">
          <ac:chgData name="Léonie Watson" userId="76600afbe4175ff0" providerId="LiveId" clId="{6383D19E-EC0C-4985-AA7B-21190203FA38}" dt="2022-04-18T11:05:21.413" v="3510" actId="478"/>
          <ac:picMkLst>
            <pc:docMk/>
            <pc:sldMk cId="3973326675" sldId="401"/>
            <ac:picMk id="1026" creationId="{6B9BC7BB-E827-42DA-89FD-121103BA234B}"/>
          </ac:picMkLst>
        </pc:picChg>
      </pc:sldChg>
      <pc:sldChg chg="add del">
        <pc:chgData name="Léonie Watson" userId="76600afbe4175ff0" providerId="LiveId" clId="{6383D19E-EC0C-4985-AA7B-21190203FA38}" dt="2022-04-17T11:53:52.369" v="739"/>
        <pc:sldMkLst>
          <pc:docMk/>
          <pc:sldMk cId="1862564004" sldId="402"/>
        </pc:sldMkLst>
      </pc:sldChg>
      <pc:sldChg chg="addSp delSp modSp add mod modClrScheme delAnim modAnim chgLayout">
        <pc:chgData name="Léonie Watson" userId="76600afbe4175ff0" providerId="LiveId" clId="{6383D19E-EC0C-4985-AA7B-21190203FA38}" dt="2022-04-18T11:17:43.358" v="3699" actId="313"/>
        <pc:sldMkLst>
          <pc:docMk/>
          <pc:sldMk cId="2947967362" sldId="402"/>
        </pc:sldMkLst>
        <pc:spChg chg="mod ord">
          <ac:chgData name="Léonie Watson" userId="76600afbe4175ff0" providerId="LiveId" clId="{6383D19E-EC0C-4985-AA7B-21190203FA38}" dt="2022-04-18T11:11:41.245" v="3617" actId="20577"/>
          <ac:spMkLst>
            <pc:docMk/>
            <pc:sldMk cId="2947967362" sldId="402"/>
            <ac:spMk id="2" creationId="{B33D10AB-06F9-4A45-9FE3-0BDBAEBED0FB}"/>
          </ac:spMkLst>
        </pc:spChg>
        <pc:spChg chg="mod ord">
          <ac:chgData name="Léonie Watson" userId="76600afbe4175ff0" providerId="LiveId" clId="{6383D19E-EC0C-4985-AA7B-21190203FA38}" dt="2022-04-18T11:17:43.358" v="3699" actId="313"/>
          <ac:spMkLst>
            <pc:docMk/>
            <pc:sldMk cId="2947967362" sldId="402"/>
            <ac:spMk id="3" creationId="{84C90749-1E92-4F74-85D1-B61D375F9BD1}"/>
          </ac:spMkLst>
        </pc:spChg>
        <pc:spChg chg="del">
          <ac:chgData name="Léonie Watson" userId="76600afbe4175ff0" providerId="LiveId" clId="{6383D19E-EC0C-4985-AA7B-21190203FA38}" dt="2022-04-18T11:08:27.024" v="3531" actId="700"/>
          <ac:spMkLst>
            <pc:docMk/>
            <pc:sldMk cId="2947967362" sldId="402"/>
            <ac:spMk id="6" creationId="{AB3CB6D2-B9C6-44B9-AD66-AEE39A666AB6}"/>
          </ac:spMkLst>
        </pc:spChg>
        <pc:picChg chg="del">
          <ac:chgData name="Léonie Watson" userId="76600afbe4175ff0" providerId="LiveId" clId="{6383D19E-EC0C-4985-AA7B-21190203FA38}" dt="2022-04-18T11:13:14.138" v="3622" actId="478"/>
          <ac:picMkLst>
            <pc:docMk/>
            <pc:sldMk cId="2947967362" sldId="402"/>
            <ac:picMk id="4" creationId="{4D99E5DA-71D2-4350-AD30-7AFDB66A416E}"/>
          </ac:picMkLst>
        </pc:picChg>
        <pc:picChg chg="del">
          <ac:chgData name="Léonie Watson" userId="76600afbe4175ff0" providerId="LiveId" clId="{6383D19E-EC0C-4985-AA7B-21190203FA38}" dt="2022-04-18T11:13:17.052" v="3623" actId="478"/>
          <ac:picMkLst>
            <pc:docMk/>
            <pc:sldMk cId="2947967362" sldId="402"/>
            <ac:picMk id="5" creationId="{8BB1830D-C288-4363-B17B-860F353E6524}"/>
          </ac:picMkLst>
        </pc:picChg>
        <pc:picChg chg="add mod">
          <ac:chgData name="Léonie Watson" userId="76600afbe4175ff0" providerId="LiveId" clId="{6383D19E-EC0C-4985-AA7B-21190203FA38}" dt="2022-04-18T11:13:41.810" v="3624"/>
          <ac:picMkLst>
            <pc:docMk/>
            <pc:sldMk cId="2947967362" sldId="402"/>
            <ac:picMk id="7" creationId="{FF2CFD4A-071E-47B6-BF88-821D8CAC7C62}"/>
          </ac:picMkLst>
        </pc:picChg>
        <pc:picChg chg="del">
          <ac:chgData name="Léonie Watson" userId="76600afbe4175ff0" providerId="LiveId" clId="{6383D19E-EC0C-4985-AA7B-21190203FA38}" dt="2022-04-18T11:13:10.588" v="3621" actId="478"/>
          <ac:picMkLst>
            <pc:docMk/>
            <pc:sldMk cId="2947967362" sldId="402"/>
            <ac:picMk id="2050" creationId="{F4A836AE-6809-4FC9-A258-0133CBFE13B6}"/>
          </ac:picMkLst>
        </pc:picChg>
      </pc:sldChg>
      <pc:sldChg chg="addSp modSp del mod modClrScheme chgLayout">
        <pc:chgData name="Léonie Watson" userId="76600afbe4175ff0" providerId="LiveId" clId="{6383D19E-EC0C-4985-AA7B-21190203FA38}" dt="2022-04-17T11:34:08.733" v="277" actId="2696"/>
        <pc:sldMkLst>
          <pc:docMk/>
          <pc:sldMk cId="2954679278" sldId="402"/>
        </pc:sldMkLst>
        <pc:spChg chg="mod ord">
          <ac:chgData name="Léonie Watson" userId="76600afbe4175ff0" providerId="LiveId" clId="{6383D19E-EC0C-4985-AA7B-21190203FA38}" dt="2022-04-16T15:26:16.460" v="43" actId="700"/>
          <ac:spMkLst>
            <pc:docMk/>
            <pc:sldMk cId="2954679278" sldId="402"/>
            <ac:spMk id="2" creationId="{B33D10AB-06F9-4A45-9FE3-0BDBAEBED0FB}"/>
          </ac:spMkLst>
        </pc:spChg>
        <pc:spChg chg="mod ord">
          <ac:chgData name="Léonie Watson" userId="76600afbe4175ff0" providerId="LiveId" clId="{6383D19E-EC0C-4985-AA7B-21190203FA38}" dt="2022-04-16T15:26:16.460" v="43" actId="700"/>
          <ac:spMkLst>
            <pc:docMk/>
            <pc:sldMk cId="2954679278" sldId="402"/>
            <ac:spMk id="3" creationId="{84C90749-1E92-4F74-85D1-B61D375F9BD1}"/>
          </ac:spMkLst>
        </pc:spChg>
        <pc:spChg chg="add mod ord">
          <ac:chgData name="Léonie Watson" userId="76600afbe4175ff0" providerId="LiveId" clId="{6383D19E-EC0C-4985-AA7B-21190203FA38}" dt="2022-04-16T15:26:16.460" v="43" actId="700"/>
          <ac:spMkLst>
            <pc:docMk/>
            <pc:sldMk cId="2954679278" sldId="402"/>
            <ac:spMk id="6" creationId="{AB3CB6D2-B9C6-44B9-AD66-AEE39A666AB6}"/>
          </ac:spMkLst>
        </pc:spChg>
      </pc:sldChg>
      <pc:sldChg chg="add del">
        <pc:chgData name="Léonie Watson" userId="76600afbe4175ff0" providerId="LiveId" clId="{6383D19E-EC0C-4985-AA7B-21190203FA38}" dt="2022-04-17T11:52:52.658" v="737" actId="2696"/>
        <pc:sldMkLst>
          <pc:docMk/>
          <pc:sldMk cId="4267338267" sldId="402"/>
        </pc:sldMkLst>
      </pc:sldChg>
      <pc:sldChg chg="del">
        <pc:chgData name="Léonie Watson" userId="76600afbe4175ff0" providerId="LiveId" clId="{6383D19E-EC0C-4985-AA7B-21190203FA38}" dt="2022-04-17T12:28:32.459" v="821" actId="47"/>
        <pc:sldMkLst>
          <pc:docMk/>
          <pc:sldMk cId="3776825144" sldId="403"/>
        </pc:sldMkLst>
      </pc:sldChg>
      <pc:sldChg chg="modSp add mod modClrScheme chgLayout">
        <pc:chgData name="Léonie Watson" userId="76600afbe4175ff0" providerId="LiveId" clId="{6383D19E-EC0C-4985-AA7B-21190203FA38}" dt="2022-04-17T11:56:39.362" v="747" actId="700"/>
        <pc:sldMkLst>
          <pc:docMk/>
          <pc:sldMk cId="3693961043" sldId="404"/>
        </pc:sldMkLst>
        <pc:spChg chg="mod ord">
          <ac:chgData name="Léonie Watson" userId="76600afbe4175ff0" providerId="LiveId" clId="{6383D19E-EC0C-4985-AA7B-21190203FA38}" dt="2022-04-17T11:56:39.362" v="747" actId="700"/>
          <ac:spMkLst>
            <pc:docMk/>
            <pc:sldMk cId="3693961043" sldId="404"/>
            <ac:spMk id="2" creationId="{E6C59D4B-8079-4614-A59B-BE449A4EB8C6}"/>
          </ac:spMkLst>
        </pc:spChg>
      </pc:sldChg>
      <pc:sldChg chg="modSp add mod modClrScheme chgLayout">
        <pc:chgData name="Léonie Watson" userId="76600afbe4175ff0" providerId="LiveId" clId="{6383D19E-EC0C-4985-AA7B-21190203FA38}" dt="2022-04-17T11:54:54.756" v="741" actId="700"/>
        <pc:sldMkLst>
          <pc:docMk/>
          <pc:sldMk cId="3327055719" sldId="405"/>
        </pc:sldMkLst>
        <pc:spChg chg="mod ord">
          <ac:chgData name="Léonie Watson" userId="76600afbe4175ff0" providerId="LiveId" clId="{6383D19E-EC0C-4985-AA7B-21190203FA38}" dt="2022-04-17T11:54:54.756" v="741" actId="700"/>
          <ac:spMkLst>
            <pc:docMk/>
            <pc:sldMk cId="3327055719" sldId="405"/>
            <ac:spMk id="2" creationId="{E6C59D4B-8079-4614-A59B-BE449A4EB8C6}"/>
          </ac:spMkLst>
        </pc:spChg>
      </pc:sldChg>
      <pc:sldChg chg="new del">
        <pc:chgData name="Léonie Watson" userId="76600afbe4175ff0" providerId="LiveId" clId="{6383D19E-EC0C-4985-AA7B-21190203FA38}" dt="2022-04-16T15:27:54.569" v="55" actId="47"/>
        <pc:sldMkLst>
          <pc:docMk/>
          <pc:sldMk cId="2666530641" sldId="406"/>
        </pc:sldMkLst>
      </pc:sldChg>
      <pc:sldChg chg="delSp modSp new del mod modClrScheme chgLayout">
        <pc:chgData name="Léonie Watson" userId="76600afbe4175ff0" providerId="LiveId" clId="{6383D19E-EC0C-4985-AA7B-21190203FA38}" dt="2022-04-17T12:28:30.956" v="819" actId="47"/>
        <pc:sldMkLst>
          <pc:docMk/>
          <pc:sldMk cId="3749728915" sldId="406"/>
        </pc:sldMkLst>
        <pc:spChg chg="mod ord">
          <ac:chgData name="Léonie Watson" userId="76600afbe4175ff0" providerId="LiveId" clId="{6383D19E-EC0C-4985-AA7B-21190203FA38}" dt="2022-04-17T11:57:40.311" v="748" actId="700"/>
          <ac:spMkLst>
            <pc:docMk/>
            <pc:sldMk cId="3749728915" sldId="406"/>
            <ac:spMk id="2" creationId="{32792A37-BA6A-44BF-8E19-363119188308}"/>
          </ac:spMkLst>
        </pc:spChg>
        <pc:spChg chg="del mod">
          <ac:chgData name="Léonie Watson" userId="76600afbe4175ff0" providerId="LiveId" clId="{6383D19E-EC0C-4985-AA7B-21190203FA38}" dt="2022-04-17T11:51:26.999" v="713" actId="700"/>
          <ac:spMkLst>
            <pc:docMk/>
            <pc:sldMk cId="3749728915" sldId="406"/>
            <ac:spMk id="3" creationId="{4A5FCF4B-DFBA-4B7C-97A0-FDE9488649BB}"/>
          </ac:spMkLst>
        </pc:spChg>
      </pc:sldChg>
      <pc:sldChg chg="modSp add del mod">
        <pc:chgData name="Léonie Watson" userId="76600afbe4175ff0" providerId="LiveId" clId="{6383D19E-EC0C-4985-AA7B-21190203FA38}" dt="2022-04-17T12:28:43.463" v="833" actId="47"/>
        <pc:sldMkLst>
          <pc:docMk/>
          <pc:sldMk cId="4282182182" sldId="407"/>
        </pc:sldMkLst>
        <pc:spChg chg="mod">
          <ac:chgData name="Léonie Watson" userId="76600afbe4175ff0" providerId="LiveId" clId="{6383D19E-EC0C-4985-AA7B-21190203FA38}" dt="2022-04-17T11:59:35.579" v="801" actId="20577"/>
          <ac:spMkLst>
            <pc:docMk/>
            <pc:sldMk cId="4282182182" sldId="407"/>
            <ac:spMk id="2" creationId="{32792A37-BA6A-44BF-8E19-363119188308}"/>
          </ac:spMkLst>
        </pc:spChg>
        <pc:spChg chg="mod">
          <ac:chgData name="Léonie Watson" userId="76600afbe4175ff0" providerId="LiveId" clId="{6383D19E-EC0C-4985-AA7B-21190203FA38}" dt="2022-04-17T11:29:58.523" v="276" actId="20577"/>
          <ac:spMkLst>
            <pc:docMk/>
            <pc:sldMk cId="4282182182" sldId="407"/>
            <ac:spMk id="3" creationId="{4A5FCF4B-DFBA-4B7C-97A0-FDE9488649BB}"/>
          </ac:spMkLst>
        </pc:spChg>
      </pc:sldChg>
      <pc:sldChg chg="addSp delSp modSp new mod modAnim">
        <pc:chgData name="Léonie Watson" userId="76600afbe4175ff0" providerId="LiveId" clId="{6383D19E-EC0C-4985-AA7B-21190203FA38}" dt="2022-04-18T10:56:06.085" v="3144"/>
        <pc:sldMkLst>
          <pc:docMk/>
          <pc:sldMk cId="730222244" sldId="408"/>
        </pc:sldMkLst>
        <pc:spChg chg="mod">
          <ac:chgData name="Léonie Watson" userId="76600afbe4175ff0" providerId="LiveId" clId="{6383D19E-EC0C-4985-AA7B-21190203FA38}" dt="2022-04-17T11:44:32.658" v="359" actId="20577"/>
          <ac:spMkLst>
            <pc:docMk/>
            <pc:sldMk cId="730222244" sldId="408"/>
            <ac:spMk id="2" creationId="{4FF65320-615A-4C76-B151-43894F63F653}"/>
          </ac:spMkLst>
        </pc:spChg>
        <pc:spChg chg="del">
          <ac:chgData name="Léonie Watson" userId="76600afbe4175ff0" providerId="LiveId" clId="{6383D19E-EC0C-4985-AA7B-21190203FA38}" dt="2022-04-17T11:35:41.283" v="280"/>
          <ac:spMkLst>
            <pc:docMk/>
            <pc:sldMk cId="730222244" sldId="408"/>
            <ac:spMk id="3" creationId="{BC194AD4-CAED-4F51-917E-98BB8ACFF484}"/>
          </ac:spMkLst>
        </pc:spChg>
        <pc:spChg chg="add mod">
          <ac:chgData name="Léonie Watson" userId="76600afbe4175ff0" providerId="LiveId" clId="{6383D19E-EC0C-4985-AA7B-21190203FA38}" dt="2022-04-18T10:55:33.773" v="3142" actId="313"/>
          <ac:spMkLst>
            <pc:docMk/>
            <pc:sldMk cId="730222244" sldId="408"/>
            <ac:spMk id="5" creationId="{25285A49-993E-4585-B731-DF9D2E47806B}"/>
          </ac:spMkLst>
        </pc:spChg>
        <pc:picChg chg="add mod">
          <ac:chgData name="Léonie Watson" userId="76600afbe4175ff0" providerId="LiveId" clId="{6383D19E-EC0C-4985-AA7B-21190203FA38}" dt="2022-04-18T10:55:58.522" v="3143"/>
          <ac:picMkLst>
            <pc:docMk/>
            <pc:sldMk cId="730222244" sldId="408"/>
            <ac:picMk id="3" creationId="{FE83974A-377B-46E4-B91F-55DAFFE0F58E}"/>
          </ac:picMkLst>
        </pc:picChg>
        <pc:picChg chg="add del mod">
          <ac:chgData name="Léonie Watson" userId="76600afbe4175ff0" providerId="LiveId" clId="{6383D19E-EC0C-4985-AA7B-21190203FA38}" dt="2022-04-17T11:38:52.224" v="282" actId="478"/>
          <ac:picMkLst>
            <pc:docMk/>
            <pc:sldMk cId="730222244" sldId="408"/>
            <ac:picMk id="4" creationId="{9635F83C-B0F3-4DCC-BF91-8CAAF1E3136B}"/>
          </ac:picMkLst>
        </pc:picChg>
      </pc:sldChg>
      <pc:sldChg chg="add">
        <pc:chgData name="Léonie Watson" userId="76600afbe4175ff0" providerId="LiveId" clId="{6383D19E-EC0C-4985-AA7B-21190203FA38}" dt="2022-04-17T13:55:30.739" v="1412"/>
        <pc:sldMkLst>
          <pc:docMk/>
          <pc:sldMk cId="238741614" sldId="409"/>
        </pc:sldMkLst>
      </pc:sldChg>
      <pc:sldChg chg="modSp new del mod">
        <pc:chgData name="Léonie Watson" userId="76600afbe4175ff0" providerId="LiveId" clId="{6383D19E-EC0C-4985-AA7B-21190203FA38}" dt="2022-04-17T13:55:17.295" v="1411" actId="2696"/>
        <pc:sldMkLst>
          <pc:docMk/>
          <pc:sldMk cId="1248434271" sldId="409"/>
        </pc:sldMkLst>
        <pc:spChg chg="mod">
          <ac:chgData name="Léonie Watson" userId="76600afbe4175ff0" providerId="LiveId" clId="{6383D19E-EC0C-4985-AA7B-21190203FA38}" dt="2022-04-17T12:32:09.203" v="893" actId="20577"/>
          <ac:spMkLst>
            <pc:docMk/>
            <pc:sldMk cId="1248434271" sldId="409"/>
            <ac:spMk id="2" creationId="{88827F4D-33AD-4D5F-8B99-CD2601F1C21F}"/>
          </ac:spMkLst>
        </pc:spChg>
      </pc:sldChg>
      <pc:sldChg chg="modSp add del mod">
        <pc:chgData name="Léonie Watson" userId="76600afbe4175ff0" providerId="LiveId" clId="{6383D19E-EC0C-4985-AA7B-21190203FA38}" dt="2022-04-17T12:28:33.585" v="823" actId="47"/>
        <pc:sldMkLst>
          <pc:docMk/>
          <pc:sldMk cId="3742774290" sldId="409"/>
        </pc:sldMkLst>
        <pc:spChg chg="mod">
          <ac:chgData name="Léonie Watson" userId="76600afbe4175ff0" providerId="LiveId" clId="{6383D19E-EC0C-4985-AA7B-21190203FA38}" dt="2022-04-17T11:52:11.086" v="735" actId="20577"/>
          <ac:spMkLst>
            <pc:docMk/>
            <pc:sldMk cId="3742774290" sldId="409"/>
            <ac:spMk id="2" creationId="{32792A37-BA6A-44BF-8E19-363119188308}"/>
          </ac:spMkLst>
        </pc:spChg>
      </pc:sldChg>
      <pc:sldChg chg="modSp add mod">
        <pc:chgData name="Léonie Watson" userId="76600afbe4175ff0" providerId="LiveId" clId="{6383D19E-EC0C-4985-AA7B-21190203FA38}" dt="2022-04-18T11:44:32.760" v="5147" actId="20577"/>
        <pc:sldMkLst>
          <pc:docMk/>
          <pc:sldMk cId="765827876" sldId="410"/>
        </pc:sldMkLst>
        <pc:spChg chg="mod">
          <ac:chgData name="Léonie Watson" userId="76600afbe4175ff0" providerId="LiveId" clId="{6383D19E-EC0C-4985-AA7B-21190203FA38}" dt="2022-04-18T11:44:32.760" v="5147" actId="20577"/>
          <ac:spMkLst>
            <pc:docMk/>
            <pc:sldMk cId="765827876" sldId="410"/>
            <ac:spMk id="3" creationId="{B1BCEA52-403B-4C62-A31A-9C3502236655}"/>
          </ac:spMkLst>
        </pc:spChg>
      </pc:sldChg>
      <pc:sldChg chg="addSp modSp new del mod modAnim">
        <pc:chgData name="Léonie Watson" userId="76600afbe4175ff0" providerId="LiveId" clId="{6383D19E-EC0C-4985-AA7B-21190203FA38}" dt="2022-04-17T13:55:17.295" v="1411" actId="2696"/>
        <pc:sldMkLst>
          <pc:docMk/>
          <pc:sldMk cId="1241675812" sldId="410"/>
        </pc:sldMkLst>
        <pc:spChg chg="mod">
          <ac:chgData name="Léonie Watson" userId="76600afbe4175ff0" providerId="LiveId" clId="{6383D19E-EC0C-4985-AA7B-21190203FA38}" dt="2022-04-17T12:33:12.327" v="905" actId="20577"/>
          <ac:spMkLst>
            <pc:docMk/>
            <pc:sldMk cId="1241675812" sldId="410"/>
            <ac:spMk id="2" creationId="{9D949BDF-AA3A-4A81-8536-CE5B0C2EA0E3}"/>
          </ac:spMkLst>
        </pc:spChg>
        <pc:spChg chg="mod">
          <ac:chgData name="Léonie Watson" userId="76600afbe4175ff0" providerId="LiveId" clId="{6383D19E-EC0C-4985-AA7B-21190203FA38}" dt="2022-04-17T12:33:23.484" v="915" actId="313"/>
          <ac:spMkLst>
            <pc:docMk/>
            <pc:sldMk cId="1241675812" sldId="410"/>
            <ac:spMk id="3" creationId="{B1BCEA52-403B-4C62-A31A-9C3502236655}"/>
          </ac:spMkLst>
        </pc:spChg>
        <pc:picChg chg="add mod">
          <ac:chgData name="Léonie Watson" userId="76600afbe4175ff0" providerId="LiveId" clId="{6383D19E-EC0C-4985-AA7B-21190203FA38}" dt="2022-04-17T12:39:17.582" v="1092"/>
          <ac:picMkLst>
            <pc:docMk/>
            <pc:sldMk cId="1241675812" sldId="410"/>
            <ac:picMk id="4" creationId="{9BB77C81-FC19-4BD8-9C8C-349B15BDC395}"/>
          </ac:picMkLst>
        </pc:picChg>
      </pc:sldChg>
      <pc:sldChg chg="modSp add del mod">
        <pc:chgData name="Léonie Watson" userId="76600afbe4175ff0" providerId="LiveId" clId="{6383D19E-EC0C-4985-AA7B-21190203FA38}" dt="2022-04-17T12:28:36.843" v="827" actId="47"/>
        <pc:sldMkLst>
          <pc:docMk/>
          <pc:sldMk cId="4043031215" sldId="410"/>
        </pc:sldMkLst>
        <pc:spChg chg="mod">
          <ac:chgData name="Léonie Watson" userId="76600afbe4175ff0" providerId="LiveId" clId="{6383D19E-EC0C-4985-AA7B-21190203FA38}" dt="2022-04-17T11:58:53.406" v="781" actId="20577"/>
          <ac:spMkLst>
            <pc:docMk/>
            <pc:sldMk cId="4043031215" sldId="410"/>
            <ac:spMk id="2" creationId="{32792A37-BA6A-44BF-8E19-363119188308}"/>
          </ac:spMkLst>
        </pc:spChg>
      </pc:sldChg>
      <pc:sldChg chg="modSp add del mod">
        <pc:chgData name="Léonie Watson" userId="76600afbe4175ff0" providerId="LiveId" clId="{6383D19E-EC0C-4985-AA7B-21190203FA38}" dt="2022-04-17T12:28:44.880" v="834" actId="47"/>
        <pc:sldMkLst>
          <pc:docMk/>
          <pc:sldMk cId="1129386122" sldId="411"/>
        </pc:sldMkLst>
        <pc:spChg chg="mod">
          <ac:chgData name="Léonie Watson" userId="76600afbe4175ff0" providerId="LiveId" clId="{6383D19E-EC0C-4985-AA7B-21190203FA38}" dt="2022-04-17T12:00:34.523" v="818" actId="20577"/>
          <ac:spMkLst>
            <pc:docMk/>
            <pc:sldMk cId="1129386122" sldId="411"/>
            <ac:spMk id="2" creationId="{32792A37-BA6A-44BF-8E19-363119188308}"/>
          </ac:spMkLst>
        </pc:spChg>
      </pc:sldChg>
      <pc:sldChg chg="delSp modSp add mod delAnim">
        <pc:chgData name="Léonie Watson" userId="76600afbe4175ff0" providerId="LiveId" clId="{6383D19E-EC0C-4985-AA7B-21190203FA38}" dt="2022-04-18T11:48:26.814" v="5330" actId="20577"/>
        <pc:sldMkLst>
          <pc:docMk/>
          <pc:sldMk cId="1275416429" sldId="411"/>
        </pc:sldMkLst>
        <pc:spChg chg="mod">
          <ac:chgData name="Léonie Watson" userId="76600afbe4175ff0" providerId="LiveId" clId="{6383D19E-EC0C-4985-AA7B-21190203FA38}" dt="2022-04-18T11:48:26.814" v="5330" actId="20577"/>
          <ac:spMkLst>
            <pc:docMk/>
            <pc:sldMk cId="1275416429" sldId="411"/>
            <ac:spMk id="2" creationId="{9D949BDF-AA3A-4A81-8536-CE5B0C2EA0E3}"/>
          </ac:spMkLst>
        </pc:spChg>
        <pc:spChg chg="mod">
          <ac:chgData name="Léonie Watson" userId="76600afbe4175ff0" providerId="LiveId" clId="{6383D19E-EC0C-4985-AA7B-21190203FA38}" dt="2022-04-18T11:48:04.699" v="5314" actId="21"/>
          <ac:spMkLst>
            <pc:docMk/>
            <pc:sldMk cId="1275416429" sldId="411"/>
            <ac:spMk id="3" creationId="{B1BCEA52-403B-4C62-A31A-9C3502236655}"/>
          </ac:spMkLst>
        </pc:spChg>
        <pc:picChg chg="del">
          <ac:chgData name="Léonie Watson" userId="76600afbe4175ff0" providerId="LiveId" clId="{6383D19E-EC0C-4985-AA7B-21190203FA38}" dt="2022-04-18T11:48:13.176" v="5315" actId="478"/>
          <ac:picMkLst>
            <pc:docMk/>
            <pc:sldMk cId="1275416429" sldId="411"/>
            <ac:picMk id="7" creationId="{FD621038-AC04-4B2D-AABB-C2730AD902C5}"/>
          </ac:picMkLst>
        </pc:picChg>
      </pc:sldChg>
      <pc:sldChg chg="addSp delSp modSp add del mod delAnim modAnim">
        <pc:chgData name="Léonie Watson" userId="76600afbe4175ff0" providerId="LiveId" clId="{6383D19E-EC0C-4985-AA7B-21190203FA38}" dt="2022-04-17T13:55:17.295" v="1411" actId="2696"/>
        <pc:sldMkLst>
          <pc:docMk/>
          <pc:sldMk cId="4078736676" sldId="411"/>
        </pc:sldMkLst>
        <pc:spChg chg="mod">
          <ac:chgData name="Léonie Watson" userId="76600afbe4175ff0" providerId="LiveId" clId="{6383D19E-EC0C-4985-AA7B-21190203FA38}" dt="2022-04-17T12:36:35.418" v="1037" actId="20577"/>
          <ac:spMkLst>
            <pc:docMk/>
            <pc:sldMk cId="4078736676" sldId="411"/>
            <ac:spMk id="2" creationId="{9D949BDF-AA3A-4A81-8536-CE5B0C2EA0E3}"/>
          </ac:spMkLst>
        </pc:spChg>
        <pc:spChg chg="mod">
          <ac:chgData name="Léonie Watson" userId="76600afbe4175ff0" providerId="LiveId" clId="{6383D19E-EC0C-4985-AA7B-21190203FA38}" dt="2022-04-17T12:36:52.672" v="1087" actId="20577"/>
          <ac:spMkLst>
            <pc:docMk/>
            <pc:sldMk cId="4078736676" sldId="411"/>
            <ac:spMk id="3" creationId="{B1BCEA52-403B-4C62-A31A-9C3502236655}"/>
          </ac:spMkLst>
        </pc:spChg>
        <pc:picChg chg="add del mod">
          <ac:chgData name="Léonie Watson" userId="76600afbe4175ff0" providerId="LiveId" clId="{6383D19E-EC0C-4985-AA7B-21190203FA38}" dt="2022-04-17T12:40:32.668" v="1095" actId="478"/>
          <ac:picMkLst>
            <pc:docMk/>
            <pc:sldMk cId="4078736676" sldId="411"/>
            <ac:picMk id="4" creationId="{95AE401A-C258-4AB6-83FD-10D9B6A11426}"/>
          </ac:picMkLst>
        </pc:picChg>
        <pc:picChg chg="add del mod">
          <ac:chgData name="Léonie Watson" userId="76600afbe4175ff0" providerId="LiveId" clId="{6383D19E-EC0C-4985-AA7B-21190203FA38}" dt="2022-04-17T12:40:37.791" v="1096" actId="478"/>
          <ac:picMkLst>
            <pc:docMk/>
            <pc:sldMk cId="4078736676" sldId="411"/>
            <ac:picMk id="5" creationId="{83145AF6-1BED-4A57-817E-83187998FC7A}"/>
          </ac:picMkLst>
        </pc:picChg>
        <pc:picChg chg="add mod">
          <ac:chgData name="Léonie Watson" userId="76600afbe4175ff0" providerId="LiveId" clId="{6383D19E-EC0C-4985-AA7B-21190203FA38}" dt="2022-04-17T12:40:51.186" v="1097"/>
          <ac:picMkLst>
            <pc:docMk/>
            <pc:sldMk cId="4078736676" sldId="411"/>
            <ac:picMk id="6" creationId="{E9433DD4-F3A6-4ADF-82C4-B7B899FB3F7B}"/>
          </ac:picMkLst>
        </pc:picChg>
        <pc:picChg chg="add mod">
          <ac:chgData name="Léonie Watson" userId="76600afbe4175ff0" providerId="LiveId" clId="{6383D19E-EC0C-4985-AA7B-21190203FA38}" dt="2022-04-17T12:41:11.714" v="1099"/>
          <ac:picMkLst>
            <pc:docMk/>
            <pc:sldMk cId="4078736676" sldId="411"/>
            <ac:picMk id="7" creationId="{FD621038-AC04-4B2D-AABB-C2730AD902C5}"/>
          </ac:picMkLst>
        </pc:picChg>
      </pc:sldChg>
      <pc:sldChg chg="addSp modSp add del mod modAnim">
        <pc:chgData name="Léonie Watson" userId="76600afbe4175ff0" providerId="LiveId" clId="{6383D19E-EC0C-4985-AA7B-21190203FA38}" dt="2022-04-17T13:55:17.295" v="1411" actId="2696"/>
        <pc:sldMkLst>
          <pc:docMk/>
          <pc:sldMk cId="3521832312" sldId="412"/>
        </pc:sldMkLst>
        <pc:spChg chg="mod">
          <ac:chgData name="Léonie Watson" userId="76600afbe4175ff0" providerId="LiveId" clId="{6383D19E-EC0C-4985-AA7B-21190203FA38}" dt="2022-04-17T12:41:37.666" v="1123" actId="20577"/>
          <ac:spMkLst>
            <pc:docMk/>
            <pc:sldMk cId="3521832312" sldId="412"/>
            <ac:spMk id="2" creationId="{9D949BDF-AA3A-4A81-8536-CE5B0C2EA0E3}"/>
          </ac:spMkLst>
        </pc:spChg>
        <pc:spChg chg="mod">
          <ac:chgData name="Léonie Watson" userId="76600afbe4175ff0" providerId="LiveId" clId="{6383D19E-EC0C-4985-AA7B-21190203FA38}" dt="2022-04-17T12:41:58.979" v="1156" actId="313"/>
          <ac:spMkLst>
            <pc:docMk/>
            <pc:sldMk cId="3521832312" sldId="412"/>
            <ac:spMk id="3" creationId="{B1BCEA52-403B-4C62-A31A-9C3502236655}"/>
          </ac:spMkLst>
        </pc:spChg>
        <pc:picChg chg="add mod">
          <ac:chgData name="Léonie Watson" userId="76600afbe4175ff0" providerId="LiveId" clId="{6383D19E-EC0C-4985-AA7B-21190203FA38}" dt="2022-04-17T12:42:19.135" v="1157"/>
          <ac:picMkLst>
            <pc:docMk/>
            <pc:sldMk cId="3521832312" sldId="412"/>
            <ac:picMk id="4" creationId="{59D73CCA-40AE-40A5-871D-93D19C064D25}"/>
          </ac:picMkLst>
        </pc:picChg>
      </pc:sldChg>
      <pc:sldChg chg="modSp add mod">
        <pc:chgData name="Léonie Watson" userId="76600afbe4175ff0" providerId="LiveId" clId="{6383D19E-EC0C-4985-AA7B-21190203FA38}" dt="2022-04-18T11:54:59.182" v="5655" actId="20577"/>
        <pc:sldMkLst>
          <pc:docMk/>
          <pc:sldMk cId="4173354737" sldId="412"/>
        </pc:sldMkLst>
        <pc:spChg chg="mod">
          <ac:chgData name="Léonie Watson" userId="76600afbe4175ff0" providerId="LiveId" clId="{6383D19E-EC0C-4985-AA7B-21190203FA38}" dt="2022-04-18T11:54:59.182" v="5655" actId="20577"/>
          <ac:spMkLst>
            <pc:docMk/>
            <pc:sldMk cId="4173354737" sldId="412"/>
            <ac:spMk id="3" creationId="{B1BCEA52-403B-4C62-A31A-9C3502236655}"/>
          </ac:spMkLst>
        </pc:spChg>
      </pc:sldChg>
      <pc:sldChg chg="addSp modSp add del mod modAnim">
        <pc:chgData name="Léonie Watson" userId="76600afbe4175ff0" providerId="LiveId" clId="{6383D19E-EC0C-4985-AA7B-21190203FA38}" dt="2022-04-17T13:55:17.295" v="1411" actId="2696"/>
        <pc:sldMkLst>
          <pc:docMk/>
          <pc:sldMk cId="124117814" sldId="413"/>
        </pc:sldMkLst>
        <pc:spChg chg="mod">
          <ac:chgData name="Léonie Watson" userId="76600afbe4175ff0" providerId="LiveId" clId="{6383D19E-EC0C-4985-AA7B-21190203FA38}" dt="2022-04-17T12:42:40.176" v="1174" actId="20577"/>
          <ac:spMkLst>
            <pc:docMk/>
            <pc:sldMk cId="124117814" sldId="413"/>
            <ac:spMk id="2" creationId="{9D949BDF-AA3A-4A81-8536-CE5B0C2EA0E3}"/>
          </ac:spMkLst>
        </pc:spChg>
        <pc:spChg chg="mod">
          <ac:chgData name="Léonie Watson" userId="76600afbe4175ff0" providerId="LiveId" clId="{6383D19E-EC0C-4985-AA7B-21190203FA38}" dt="2022-04-17T12:42:51.215" v="1205" actId="313"/>
          <ac:spMkLst>
            <pc:docMk/>
            <pc:sldMk cId="124117814" sldId="413"/>
            <ac:spMk id="3" creationId="{B1BCEA52-403B-4C62-A31A-9C3502236655}"/>
          </ac:spMkLst>
        </pc:spChg>
        <pc:picChg chg="add mod">
          <ac:chgData name="Léonie Watson" userId="76600afbe4175ff0" providerId="LiveId" clId="{6383D19E-EC0C-4985-AA7B-21190203FA38}" dt="2022-04-17T12:43:06.195" v="1206"/>
          <ac:picMkLst>
            <pc:docMk/>
            <pc:sldMk cId="124117814" sldId="413"/>
            <ac:picMk id="4" creationId="{D8175974-E5DE-426F-830A-00C371EE3D21}"/>
          </ac:picMkLst>
        </pc:picChg>
      </pc:sldChg>
      <pc:sldChg chg="modSp add mod">
        <pc:chgData name="Léonie Watson" userId="76600afbe4175ff0" providerId="LiveId" clId="{6383D19E-EC0C-4985-AA7B-21190203FA38}" dt="2022-04-18T11:55:26.475" v="5676" actId="313"/>
        <pc:sldMkLst>
          <pc:docMk/>
          <pc:sldMk cId="1168992645" sldId="413"/>
        </pc:sldMkLst>
        <pc:spChg chg="mod">
          <ac:chgData name="Léonie Watson" userId="76600afbe4175ff0" providerId="LiveId" clId="{6383D19E-EC0C-4985-AA7B-21190203FA38}" dt="2022-04-18T11:55:26.475" v="5676" actId="313"/>
          <ac:spMkLst>
            <pc:docMk/>
            <pc:sldMk cId="1168992645" sldId="413"/>
            <ac:spMk id="3" creationId="{B1BCEA52-403B-4C62-A31A-9C3502236655}"/>
          </ac:spMkLst>
        </pc:spChg>
      </pc:sldChg>
      <pc:sldChg chg="addSp modSp add del mod modAnim">
        <pc:chgData name="Léonie Watson" userId="76600afbe4175ff0" providerId="LiveId" clId="{6383D19E-EC0C-4985-AA7B-21190203FA38}" dt="2022-04-17T13:55:17.295" v="1411" actId="2696"/>
        <pc:sldMkLst>
          <pc:docMk/>
          <pc:sldMk cId="589935868" sldId="414"/>
        </pc:sldMkLst>
        <pc:spChg chg="mod">
          <ac:chgData name="Léonie Watson" userId="76600afbe4175ff0" providerId="LiveId" clId="{6383D19E-EC0C-4985-AA7B-21190203FA38}" dt="2022-04-17T12:43:30.914" v="1249" actId="20577"/>
          <ac:spMkLst>
            <pc:docMk/>
            <pc:sldMk cId="589935868" sldId="414"/>
            <ac:spMk id="2" creationId="{9D949BDF-AA3A-4A81-8536-CE5B0C2EA0E3}"/>
          </ac:spMkLst>
        </pc:spChg>
        <pc:spChg chg="mod">
          <ac:chgData name="Léonie Watson" userId="76600afbe4175ff0" providerId="LiveId" clId="{6383D19E-EC0C-4985-AA7B-21190203FA38}" dt="2022-04-17T12:43:40.272" v="1263" actId="313"/>
          <ac:spMkLst>
            <pc:docMk/>
            <pc:sldMk cId="589935868" sldId="414"/>
            <ac:spMk id="3" creationId="{B1BCEA52-403B-4C62-A31A-9C3502236655}"/>
          </ac:spMkLst>
        </pc:spChg>
        <pc:picChg chg="add mod">
          <ac:chgData name="Léonie Watson" userId="76600afbe4175ff0" providerId="LiveId" clId="{6383D19E-EC0C-4985-AA7B-21190203FA38}" dt="2022-04-17T13:17:07.548" v="1267" actId="1035"/>
          <ac:picMkLst>
            <pc:docMk/>
            <pc:sldMk cId="589935868" sldId="414"/>
            <ac:picMk id="4" creationId="{E788B97E-908B-4842-92BB-EB4C681CB9EB}"/>
          </ac:picMkLst>
        </pc:picChg>
      </pc:sldChg>
      <pc:sldChg chg="modSp add mod">
        <pc:chgData name="Léonie Watson" userId="76600afbe4175ff0" providerId="LiveId" clId="{6383D19E-EC0C-4985-AA7B-21190203FA38}" dt="2022-04-18T11:53:49.948" v="5614" actId="20577"/>
        <pc:sldMkLst>
          <pc:docMk/>
          <pc:sldMk cId="1521202815" sldId="414"/>
        </pc:sldMkLst>
        <pc:spChg chg="mod">
          <ac:chgData name="Léonie Watson" userId="76600afbe4175ff0" providerId="LiveId" clId="{6383D19E-EC0C-4985-AA7B-21190203FA38}" dt="2022-04-18T11:53:49.948" v="5614" actId="20577"/>
          <ac:spMkLst>
            <pc:docMk/>
            <pc:sldMk cId="1521202815" sldId="414"/>
            <ac:spMk id="3" creationId="{B1BCEA52-403B-4C62-A31A-9C3502236655}"/>
          </ac:spMkLst>
        </pc:spChg>
      </pc:sldChg>
      <pc:sldChg chg="add del">
        <pc:chgData name="Léonie Watson" userId="76600afbe4175ff0" providerId="LiveId" clId="{6383D19E-EC0C-4985-AA7B-21190203FA38}" dt="2022-04-17T13:54:02.694" v="1409" actId="47"/>
        <pc:sldMkLst>
          <pc:docMk/>
          <pc:sldMk cId="3800920359" sldId="415"/>
        </pc:sldMkLst>
      </pc:sldChg>
      <pc:sldChg chg="addSp delSp modSp add mod modAnim">
        <pc:chgData name="Léonie Watson" userId="76600afbe4175ff0" providerId="LiveId" clId="{6383D19E-EC0C-4985-AA7B-21190203FA38}" dt="2022-04-17T13:51:02.116" v="1306" actId="1036"/>
        <pc:sldMkLst>
          <pc:docMk/>
          <pc:sldMk cId="1880646891" sldId="416"/>
        </pc:sldMkLst>
        <pc:spChg chg="mod">
          <ac:chgData name="Léonie Watson" userId="76600afbe4175ff0" providerId="LiveId" clId="{6383D19E-EC0C-4985-AA7B-21190203FA38}" dt="2022-04-17T13:40:47.251" v="1292" actId="20577"/>
          <ac:spMkLst>
            <pc:docMk/>
            <pc:sldMk cId="1880646891" sldId="416"/>
            <ac:spMk id="2" creationId="{9D949BDF-AA3A-4A81-8536-CE5B0C2EA0E3}"/>
          </ac:spMkLst>
        </pc:spChg>
        <pc:spChg chg="del mod">
          <ac:chgData name="Léonie Watson" userId="76600afbe4175ff0" providerId="LiveId" clId="{6383D19E-EC0C-4985-AA7B-21190203FA38}" dt="2022-04-17T13:42:15.272" v="1296" actId="931"/>
          <ac:spMkLst>
            <pc:docMk/>
            <pc:sldMk cId="1880646891" sldId="416"/>
            <ac:spMk id="3" creationId="{B1BCEA52-403B-4C62-A31A-9C3502236655}"/>
          </ac:spMkLst>
        </pc:spChg>
        <pc:picChg chg="add mod">
          <ac:chgData name="Léonie Watson" userId="76600afbe4175ff0" providerId="LiveId" clId="{6383D19E-EC0C-4985-AA7B-21190203FA38}" dt="2022-04-17T13:42:56.470" v="1302" actId="962"/>
          <ac:picMkLst>
            <pc:docMk/>
            <pc:sldMk cId="1880646891" sldId="416"/>
            <ac:picMk id="5" creationId="{64545CBD-6708-4B54-9F4B-816F20B1DAF2}"/>
          </ac:picMkLst>
        </pc:picChg>
        <pc:picChg chg="add mod">
          <ac:chgData name="Léonie Watson" userId="76600afbe4175ff0" providerId="LiveId" clId="{6383D19E-EC0C-4985-AA7B-21190203FA38}" dt="2022-04-17T13:51:02.116" v="1306" actId="1036"/>
          <ac:picMkLst>
            <pc:docMk/>
            <pc:sldMk cId="1880646891" sldId="416"/>
            <ac:picMk id="6" creationId="{9B93B609-F715-4BB6-8519-F2D5740AF4BF}"/>
          </ac:picMkLst>
        </pc:picChg>
      </pc:sldChg>
      <pc:sldChg chg="modSp add mod">
        <pc:chgData name="Léonie Watson" userId="76600afbe4175ff0" providerId="LiveId" clId="{6383D19E-EC0C-4985-AA7B-21190203FA38}" dt="2022-04-18T11:21:39.891" v="3993" actId="20577"/>
        <pc:sldMkLst>
          <pc:docMk/>
          <pc:sldMk cId="4153352600" sldId="417"/>
        </pc:sldMkLst>
        <pc:spChg chg="mod">
          <ac:chgData name="Léonie Watson" userId="76600afbe4175ff0" providerId="LiveId" clId="{6383D19E-EC0C-4985-AA7B-21190203FA38}" dt="2022-04-18T11:21:39.891" v="3993" actId="20577"/>
          <ac:spMkLst>
            <pc:docMk/>
            <pc:sldMk cId="4153352600" sldId="417"/>
            <ac:spMk id="2" creationId="{9D949BDF-AA3A-4A81-8536-CE5B0C2EA0E3}"/>
          </ac:spMkLst>
        </pc:spChg>
        <pc:spChg chg="mod">
          <ac:chgData name="Léonie Watson" userId="76600afbe4175ff0" providerId="LiveId" clId="{6383D19E-EC0C-4985-AA7B-21190203FA38}" dt="2022-04-18T11:19:35.179" v="3761" actId="20577"/>
          <ac:spMkLst>
            <pc:docMk/>
            <pc:sldMk cId="4153352600" sldId="417"/>
            <ac:spMk id="3" creationId="{B1BCEA52-403B-4C62-A31A-9C3502236655}"/>
          </ac:spMkLst>
        </pc:spChg>
      </pc:sldChg>
      <pc:sldChg chg="addSp delSp modSp add mod">
        <pc:chgData name="Léonie Watson" userId="76600afbe4175ff0" providerId="LiveId" clId="{6383D19E-EC0C-4985-AA7B-21190203FA38}" dt="2022-04-18T11:25:54.869" v="4028" actId="962"/>
        <pc:sldMkLst>
          <pc:docMk/>
          <pc:sldMk cId="688293781" sldId="418"/>
        </pc:sldMkLst>
        <pc:spChg chg="mod">
          <ac:chgData name="Léonie Watson" userId="76600afbe4175ff0" providerId="LiveId" clId="{6383D19E-EC0C-4985-AA7B-21190203FA38}" dt="2022-04-17T13:52:18.802" v="1336" actId="20577"/>
          <ac:spMkLst>
            <pc:docMk/>
            <pc:sldMk cId="688293781" sldId="418"/>
            <ac:spMk id="2" creationId="{9D949BDF-AA3A-4A81-8536-CE5B0C2EA0E3}"/>
          </ac:spMkLst>
        </pc:spChg>
        <pc:spChg chg="del mod">
          <ac:chgData name="Léonie Watson" userId="76600afbe4175ff0" providerId="LiveId" clId="{6383D19E-EC0C-4985-AA7B-21190203FA38}" dt="2022-04-18T11:25:28.045" v="3996" actId="931"/>
          <ac:spMkLst>
            <pc:docMk/>
            <pc:sldMk cId="688293781" sldId="418"/>
            <ac:spMk id="3" creationId="{B1BCEA52-403B-4C62-A31A-9C3502236655}"/>
          </ac:spMkLst>
        </pc:spChg>
        <pc:picChg chg="add mod">
          <ac:chgData name="Léonie Watson" userId="76600afbe4175ff0" providerId="LiveId" clId="{6383D19E-EC0C-4985-AA7B-21190203FA38}" dt="2022-04-18T11:25:54.869" v="4028" actId="962"/>
          <ac:picMkLst>
            <pc:docMk/>
            <pc:sldMk cId="688293781" sldId="418"/>
            <ac:picMk id="5" creationId="{052C97EE-8ACF-42CC-8E45-3911C9587030}"/>
          </ac:picMkLst>
        </pc:picChg>
      </pc:sldChg>
      <pc:sldChg chg="modSp add mod">
        <pc:chgData name="Léonie Watson" userId="76600afbe4175ff0" providerId="LiveId" clId="{6383D19E-EC0C-4985-AA7B-21190203FA38}" dt="2022-04-18T11:28:32.384" v="4317" actId="20577"/>
        <pc:sldMkLst>
          <pc:docMk/>
          <pc:sldMk cId="1292847620" sldId="419"/>
        </pc:sldMkLst>
        <pc:spChg chg="mod">
          <ac:chgData name="Léonie Watson" userId="76600afbe4175ff0" providerId="LiveId" clId="{6383D19E-EC0C-4985-AA7B-21190203FA38}" dt="2022-04-17T13:53:01.418" v="1363" actId="20577"/>
          <ac:spMkLst>
            <pc:docMk/>
            <pc:sldMk cId="1292847620" sldId="419"/>
            <ac:spMk id="2" creationId="{9D949BDF-AA3A-4A81-8536-CE5B0C2EA0E3}"/>
          </ac:spMkLst>
        </pc:spChg>
        <pc:spChg chg="mod">
          <ac:chgData name="Léonie Watson" userId="76600afbe4175ff0" providerId="LiveId" clId="{6383D19E-EC0C-4985-AA7B-21190203FA38}" dt="2022-04-18T11:28:32.384" v="4317" actId="20577"/>
          <ac:spMkLst>
            <pc:docMk/>
            <pc:sldMk cId="1292847620" sldId="419"/>
            <ac:spMk id="3" creationId="{B1BCEA52-403B-4C62-A31A-9C3502236655}"/>
          </ac:spMkLst>
        </pc:spChg>
      </pc:sldChg>
      <pc:sldChg chg="modSp add mod">
        <pc:chgData name="Léonie Watson" userId="76600afbe4175ff0" providerId="LiveId" clId="{6383D19E-EC0C-4985-AA7B-21190203FA38}" dt="2022-04-18T11:30:28.410" v="4516" actId="20577"/>
        <pc:sldMkLst>
          <pc:docMk/>
          <pc:sldMk cId="313875206" sldId="420"/>
        </pc:sldMkLst>
        <pc:spChg chg="mod">
          <ac:chgData name="Léonie Watson" userId="76600afbe4175ff0" providerId="LiveId" clId="{6383D19E-EC0C-4985-AA7B-21190203FA38}" dt="2022-04-17T13:53:22.019" v="1407" actId="20577"/>
          <ac:spMkLst>
            <pc:docMk/>
            <pc:sldMk cId="313875206" sldId="420"/>
            <ac:spMk id="2" creationId="{9D949BDF-AA3A-4A81-8536-CE5B0C2EA0E3}"/>
          </ac:spMkLst>
        </pc:spChg>
        <pc:spChg chg="mod">
          <ac:chgData name="Léonie Watson" userId="76600afbe4175ff0" providerId="LiveId" clId="{6383D19E-EC0C-4985-AA7B-21190203FA38}" dt="2022-04-18T11:30:28.410" v="4516" actId="20577"/>
          <ac:spMkLst>
            <pc:docMk/>
            <pc:sldMk cId="313875206" sldId="420"/>
            <ac:spMk id="3" creationId="{B1BCEA52-403B-4C62-A31A-9C3502236655}"/>
          </ac:spMkLst>
        </pc:spChg>
      </pc:sldChg>
      <pc:sldChg chg="addSp modSp add mod modAnim">
        <pc:chgData name="Léonie Watson" userId="76600afbe4175ff0" providerId="LiveId" clId="{6383D19E-EC0C-4985-AA7B-21190203FA38}" dt="2022-04-18T12:04:18.321" v="6207" actId="20577"/>
        <pc:sldMkLst>
          <pc:docMk/>
          <pc:sldMk cId="1407114346" sldId="421"/>
        </pc:sldMkLst>
        <pc:spChg chg="mod">
          <ac:chgData name="Léonie Watson" userId="76600afbe4175ff0" providerId="LiveId" clId="{6383D19E-EC0C-4985-AA7B-21190203FA38}" dt="2022-04-17T14:09:51.833" v="1917" actId="20577"/>
          <ac:spMkLst>
            <pc:docMk/>
            <pc:sldMk cId="1407114346" sldId="421"/>
            <ac:spMk id="2" creationId="{9D949BDF-AA3A-4A81-8536-CE5B0C2EA0E3}"/>
          </ac:spMkLst>
        </pc:spChg>
        <pc:spChg chg="mod">
          <ac:chgData name="Léonie Watson" userId="76600afbe4175ff0" providerId="LiveId" clId="{6383D19E-EC0C-4985-AA7B-21190203FA38}" dt="2022-04-18T12:04:18.321" v="6207" actId="20577"/>
          <ac:spMkLst>
            <pc:docMk/>
            <pc:sldMk cId="1407114346" sldId="421"/>
            <ac:spMk id="3" creationId="{B1BCEA52-403B-4C62-A31A-9C3502236655}"/>
          </ac:spMkLst>
        </pc:spChg>
        <pc:picChg chg="add mod">
          <ac:chgData name="Léonie Watson" userId="76600afbe4175ff0" providerId="LiveId" clId="{6383D19E-EC0C-4985-AA7B-21190203FA38}" dt="2022-04-17T14:11:15.467" v="1925"/>
          <ac:picMkLst>
            <pc:docMk/>
            <pc:sldMk cId="1407114346" sldId="421"/>
            <ac:picMk id="4" creationId="{794F8161-C76A-4EF1-8A4A-FFB84285AECE}"/>
          </ac:picMkLst>
        </pc:picChg>
      </pc:sldChg>
      <pc:sldChg chg="addSp modSp add mod modAnim">
        <pc:chgData name="Léonie Watson" userId="76600afbe4175ff0" providerId="LiveId" clId="{6383D19E-EC0C-4985-AA7B-21190203FA38}" dt="2022-04-18T12:04:44.212" v="6244" actId="20577"/>
        <pc:sldMkLst>
          <pc:docMk/>
          <pc:sldMk cId="3651134310" sldId="422"/>
        </pc:sldMkLst>
        <pc:spChg chg="mod">
          <ac:chgData name="Léonie Watson" userId="76600afbe4175ff0" providerId="LiveId" clId="{6383D19E-EC0C-4985-AA7B-21190203FA38}" dt="2022-04-17T14:11:37.435" v="1935" actId="20577"/>
          <ac:spMkLst>
            <pc:docMk/>
            <pc:sldMk cId="3651134310" sldId="422"/>
            <ac:spMk id="2" creationId="{9D949BDF-AA3A-4A81-8536-CE5B0C2EA0E3}"/>
          </ac:spMkLst>
        </pc:spChg>
        <pc:spChg chg="mod">
          <ac:chgData name="Léonie Watson" userId="76600afbe4175ff0" providerId="LiveId" clId="{6383D19E-EC0C-4985-AA7B-21190203FA38}" dt="2022-04-18T12:04:44.212" v="6244" actId="20577"/>
          <ac:spMkLst>
            <pc:docMk/>
            <pc:sldMk cId="3651134310" sldId="422"/>
            <ac:spMk id="3" creationId="{B1BCEA52-403B-4C62-A31A-9C3502236655}"/>
          </ac:spMkLst>
        </pc:spChg>
        <pc:picChg chg="add mod">
          <ac:chgData name="Léonie Watson" userId="76600afbe4175ff0" providerId="LiveId" clId="{6383D19E-EC0C-4985-AA7B-21190203FA38}" dt="2022-04-17T14:12:01.284" v="1947"/>
          <ac:picMkLst>
            <pc:docMk/>
            <pc:sldMk cId="3651134310" sldId="422"/>
            <ac:picMk id="4" creationId="{F3649279-01B3-48C5-B670-BDFA9F60AA09}"/>
          </ac:picMkLst>
        </pc:picChg>
      </pc:sldChg>
      <pc:sldChg chg="addSp modSp add del mod modAnim">
        <pc:chgData name="Léonie Watson" userId="76600afbe4175ff0" providerId="LiveId" clId="{6383D19E-EC0C-4985-AA7B-21190203FA38}" dt="2022-04-17T13:55:17.295" v="1411" actId="2696"/>
        <pc:sldMkLst>
          <pc:docMk/>
          <pc:sldMk cId="545365208" sldId="423"/>
        </pc:sldMkLst>
        <pc:spChg chg="mod">
          <ac:chgData name="Léonie Watson" userId="76600afbe4175ff0" providerId="LiveId" clId="{6383D19E-EC0C-4985-AA7B-21190203FA38}" dt="2022-04-17T12:34:14.383" v="922" actId="20577"/>
          <ac:spMkLst>
            <pc:docMk/>
            <pc:sldMk cId="545365208" sldId="423"/>
            <ac:spMk id="2" creationId="{9D949BDF-AA3A-4A81-8536-CE5B0C2EA0E3}"/>
          </ac:spMkLst>
        </pc:spChg>
        <pc:spChg chg="mod">
          <ac:chgData name="Léonie Watson" userId="76600afbe4175ff0" providerId="LiveId" clId="{6383D19E-EC0C-4985-AA7B-21190203FA38}" dt="2022-04-17T12:35:50.744" v="1003" actId="20577"/>
          <ac:spMkLst>
            <pc:docMk/>
            <pc:sldMk cId="545365208" sldId="423"/>
            <ac:spMk id="3" creationId="{B1BCEA52-403B-4C62-A31A-9C3502236655}"/>
          </ac:spMkLst>
        </pc:spChg>
        <pc:picChg chg="add mod">
          <ac:chgData name="Léonie Watson" userId="76600afbe4175ff0" providerId="LiveId" clId="{6383D19E-EC0C-4985-AA7B-21190203FA38}" dt="2022-04-17T12:39:44.296" v="1094"/>
          <ac:picMkLst>
            <pc:docMk/>
            <pc:sldMk cId="545365208" sldId="423"/>
            <ac:picMk id="4" creationId="{8751546B-6A8A-4117-B4C0-478791C0D168}"/>
          </ac:picMkLst>
        </pc:picChg>
      </pc:sldChg>
      <pc:sldChg chg="modSp add mod">
        <pc:chgData name="Léonie Watson" userId="76600afbe4175ff0" providerId="LiveId" clId="{6383D19E-EC0C-4985-AA7B-21190203FA38}" dt="2022-04-18T11:32:13.777" v="4667" actId="20577"/>
        <pc:sldMkLst>
          <pc:docMk/>
          <pc:sldMk cId="4259926019" sldId="423"/>
        </pc:sldMkLst>
        <pc:spChg chg="mod">
          <ac:chgData name="Léonie Watson" userId="76600afbe4175ff0" providerId="LiveId" clId="{6383D19E-EC0C-4985-AA7B-21190203FA38}" dt="2022-04-18T11:32:13.777" v="4667" actId="20577"/>
          <ac:spMkLst>
            <pc:docMk/>
            <pc:sldMk cId="4259926019" sldId="423"/>
            <ac:spMk id="3" creationId="{B1BCEA52-403B-4C62-A31A-9C3502236655}"/>
          </ac:spMkLst>
        </pc:spChg>
      </pc:sldChg>
      <pc:sldChg chg="addSp delSp modSp add mod">
        <pc:chgData name="Léonie Watson" userId="76600afbe4175ff0" providerId="LiveId" clId="{6383D19E-EC0C-4985-AA7B-21190203FA38}" dt="2022-04-17T13:17:56.122" v="1284" actId="20577"/>
        <pc:sldMkLst>
          <pc:docMk/>
          <pc:sldMk cId="3154651069" sldId="424"/>
        </pc:sldMkLst>
        <pc:spChg chg="del">
          <ac:chgData name="Léonie Watson" userId="76600afbe4175ff0" providerId="LiveId" clId="{6383D19E-EC0C-4985-AA7B-21190203FA38}" dt="2022-04-17T13:17:53.078" v="1269" actId="478"/>
          <ac:spMkLst>
            <pc:docMk/>
            <pc:sldMk cId="3154651069" sldId="424"/>
            <ac:spMk id="2" creationId="{88827F4D-33AD-4D5F-8B99-CD2601F1C21F}"/>
          </ac:spMkLst>
        </pc:spChg>
        <pc:spChg chg="add mod">
          <ac:chgData name="Léonie Watson" userId="76600afbe4175ff0" providerId="LiveId" clId="{6383D19E-EC0C-4985-AA7B-21190203FA38}" dt="2022-04-17T13:17:56.122" v="1284" actId="20577"/>
          <ac:spMkLst>
            <pc:docMk/>
            <pc:sldMk cId="3154651069" sldId="424"/>
            <ac:spMk id="3" creationId="{307409DC-7D06-477A-BB02-BEED2D93D96E}"/>
          </ac:spMkLst>
        </pc:spChg>
      </pc:sldChg>
      <pc:sldChg chg="modSp add mod">
        <pc:chgData name="Léonie Watson" userId="76600afbe4175ff0" providerId="LiveId" clId="{6383D19E-EC0C-4985-AA7B-21190203FA38}" dt="2022-04-17T13:51:57.677" v="1329" actId="20577"/>
        <pc:sldMkLst>
          <pc:docMk/>
          <pc:sldMk cId="1755139667" sldId="425"/>
        </pc:sldMkLst>
        <pc:spChg chg="mod">
          <ac:chgData name="Léonie Watson" userId="76600afbe4175ff0" providerId="LiveId" clId="{6383D19E-EC0C-4985-AA7B-21190203FA38}" dt="2022-04-17T13:51:57.677" v="1329" actId="20577"/>
          <ac:spMkLst>
            <pc:docMk/>
            <pc:sldMk cId="1755139667" sldId="425"/>
            <ac:spMk id="3" creationId="{307409DC-7D06-477A-BB02-BEED2D93D96E}"/>
          </ac:spMkLst>
        </pc:spChg>
      </pc:sldChg>
      <pc:sldChg chg="modSp add mod">
        <pc:chgData name="Léonie Watson" userId="76600afbe4175ff0" providerId="LiveId" clId="{6383D19E-EC0C-4985-AA7B-21190203FA38}" dt="2022-04-18T11:27:15.980" v="4218" actId="20577"/>
        <pc:sldMkLst>
          <pc:docMk/>
          <pc:sldMk cId="306699351" sldId="426"/>
        </pc:sldMkLst>
        <pc:spChg chg="mod">
          <ac:chgData name="Léonie Watson" userId="76600afbe4175ff0" providerId="LiveId" clId="{6383D19E-EC0C-4985-AA7B-21190203FA38}" dt="2022-04-18T11:26:19.157" v="4050" actId="20577"/>
          <ac:spMkLst>
            <pc:docMk/>
            <pc:sldMk cId="306699351" sldId="426"/>
            <ac:spMk id="2" creationId="{9D949BDF-AA3A-4A81-8536-CE5B0C2EA0E3}"/>
          </ac:spMkLst>
        </pc:spChg>
        <pc:spChg chg="mod">
          <ac:chgData name="Léonie Watson" userId="76600afbe4175ff0" providerId="LiveId" clId="{6383D19E-EC0C-4985-AA7B-21190203FA38}" dt="2022-04-18T11:27:15.980" v="4218" actId="20577"/>
          <ac:spMkLst>
            <pc:docMk/>
            <pc:sldMk cId="306699351" sldId="426"/>
            <ac:spMk id="3" creationId="{B1BCEA52-403B-4C62-A31A-9C3502236655}"/>
          </ac:spMkLst>
        </pc:spChg>
      </pc:sldChg>
      <pc:sldChg chg="modSp add mod">
        <pc:chgData name="Léonie Watson" userId="76600afbe4175ff0" providerId="LiveId" clId="{6383D19E-EC0C-4985-AA7B-21190203FA38}" dt="2022-04-18T11:28:58.632" v="4382" actId="20577"/>
        <pc:sldMkLst>
          <pc:docMk/>
          <pc:sldMk cId="371344751" sldId="427"/>
        </pc:sldMkLst>
        <pc:spChg chg="mod">
          <ac:chgData name="Léonie Watson" userId="76600afbe4175ff0" providerId="LiveId" clId="{6383D19E-EC0C-4985-AA7B-21190203FA38}" dt="2022-04-18T11:28:58.632" v="4382" actId="20577"/>
          <ac:spMkLst>
            <pc:docMk/>
            <pc:sldMk cId="371344751" sldId="427"/>
            <ac:spMk id="3" creationId="{B1BCEA52-403B-4C62-A31A-9C3502236655}"/>
          </ac:spMkLst>
        </pc:spChg>
      </pc:sldChg>
      <pc:sldChg chg="modSp add mod">
        <pc:chgData name="Léonie Watson" userId="76600afbe4175ff0" providerId="LiveId" clId="{6383D19E-EC0C-4985-AA7B-21190203FA38}" dt="2022-04-18T11:30:48.103" v="4587" actId="20577"/>
        <pc:sldMkLst>
          <pc:docMk/>
          <pc:sldMk cId="3777171462" sldId="428"/>
        </pc:sldMkLst>
        <pc:spChg chg="mod">
          <ac:chgData name="Léonie Watson" userId="76600afbe4175ff0" providerId="LiveId" clId="{6383D19E-EC0C-4985-AA7B-21190203FA38}" dt="2022-04-18T11:30:48.103" v="4587" actId="20577"/>
          <ac:spMkLst>
            <pc:docMk/>
            <pc:sldMk cId="3777171462" sldId="428"/>
            <ac:spMk id="3" creationId="{B1BCEA52-403B-4C62-A31A-9C3502236655}"/>
          </ac:spMkLst>
        </pc:spChg>
      </pc:sldChg>
      <pc:sldChg chg="modSp add mod">
        <pc:chgData name="Léonie Watson" userId="76600afbe4175ff0" providerId="LiveId" clId="{6383D19E-EC0C-4985-AA7B-21190203FA38}" dt="2022-04-17T13:55:46.631" v="1438" actId="20577"/>
        <pc:sldMkLst>
          <pc:docMk/>
          <pc:sldMk cId="2978170931" sldId="429"/>
        </pc:sldMkLst>
        <pc:spChg chg="mod">
          <ac:chgData name="Léonie Watson" userId="76600afbe4175ff0" providerId="LiveId" clId="{6383D19E-EC0C-4985-AA7B-21190203FA38}" dt="2022-04-17T13:55:46.631" v="1438" actId="20577"/>
          <ac:spMkLst>
            <pc:docMk/>
            <pc:sldMk cId="2978170931" sldId="429"/>
            <ac:spMk id="2" creationId="{E6C59D4B-8079-4614-A59B-BE449A4EB8C6}"/>
          </ac:spMkLst>
        </pc:spChg>
      </pc:sldChg>
      <pc:sldChg chg="modSp add mod">
        <pc:chgData name="Léonie Watson" userId="76600afbe4175ff0" providerId="LiveId" clId="{6383D19E-EC0C-4985-AA7B-21190203FA38}" dt="2022-04-17T14:01:43.657" v="1470" actId="20577"/>
        <pc:sldMkLst>
          <pc:docMk/>
          <pc:sldMk cId="3543992484" sldId="430"/>
        </pc:sldMkLst>
        <pc:spChg chg="mod">
          <ac:chgData name="Léonie Watson" userId="76600afbe4175ff0" providerId="LiveId" clId="{6383D19E-EC0C-4985-AA7B-21190203FA38}" dt="2022-04-17T14:01:43.657" v="1470" actId="20577"/>
          <ac:spMkLst>
            <pc:docMk/>
            <pc:sldMk cId="3543992484" sldId="430"/>
            <ac:spMk id="2" creationId="{88827F4D-33AD-4D5F-8B99-CD2601F1C21F}"/>
          </ac:spMkLst>
        </pc:spChg>
      </pc:sldChg>
      <pc:sldChg chg="addSp modSp add mod modAnim">
        <pc:chgData name="Léonie Watson" userId="76600afbe4175ff0" providerId="LiveId" clId="{6383D19E-EC0C-4985-AA7B-21190203FA38}" dt="2022-04-18T11:57:58.608" v="5743" actId="20577"/>
        <pc:sldMkLst>
          <pc:docMk/>
          <pc:sldMk cId="3538433251" sldId="431"/>
        </pc:sldMkLst>
        <pc:spChg chg="mod">
          <ac:chgData name="Léonie Watson" userId="76600afbe4175ff0" providerId="LiveId" clId="{6383D19E-EC0C-4985-AA7B-21190203FA38}" dt="2022-04-17T14:02:16.700" v="1491" actId="20577"/>
          <ac:spMkLst>
            <pc:docMk/>
            <pc:sldMk cId="3538433251" sldId="431"/>
            <ac:spMk id="2" creationId="{9D949BDF-AA3A-4A81-8536-CE5B0C2EA0E3}"/>
          </ac:spMkLst>
        </pc:spChg>
        <pc:spChg chg="mod">
          <ac:chgData name="Léonie Watson" userId="76600afbe4175ff0" providerId="LiveId" clId="{6383D19E-EC0C-4985-AA7B-21190203FA38}" dt="2022-04-18T11:57:58.608" v="5743" actId="20577"/>
          <ac:spMkLst>
            <pc:docMk/>
            <pc:sldMk cId="3538433251" sldId="431"/>
            <ac:spMk id="3" creationId="{B1BCEA52-403B-4C62-A31A-9C3502236655}"/>
          </ac:spMkLst>
        </pc:spChg>
        <pc:picChg chg="add mod">
          <ac:chgData name="Léonie Watson" userId="76600afbe4175ff0" providerId="LiveId" clId="{6383D19E-EC0C-4985-AA7B-21190203FA38}" dt="2022-04-17T14:03:01.156" v="1564"/>
          <ac:picMkLst>
            <pc:docMk/>
            <pc:sldMk cId="3538433251" sldId="431"/>
            <ac:picMk id="4" creationId="{205E4040-B696-4704-BEF3-0582D7320835}"/>
          </ac:picMkLst>
        </pc:picChg>
      </pc:sldChg>
      <pc:sldChg chg="addSp modSp add mod modAnim">
        <pc:chgData name="Léonie Watson" userId="76600afbe4175ff0" providerId="LiveId" clId="{6383D19E-EC0C-4985-AA7B-21190203FA38}" dt="2022-04-18T11:58:50.951" v="5782" actId="20577"/>
        <pc:sldMkLst>
          <pc:docMk/>
          <pc:sldMk cId="2668062525" sldId="432"/>
        </pc:sldMkLst>
        <pc:spChg chg="mod">
          <ac:chgData name="Léonie Watson" userId="76600afbe4175ff0" providerId="LiveId" clId="{6383D19E-EC0C-4985-AA7B-21190203FA38}" dt="2022-04-17T14:03:17.258" v="1584" actId="20577"/>
          <ac:spMkLst>
            <pc:docMk/>
            <pc:sldMk cId="2668062525" sldId="432"/>
            <ac:spMk id="2" creationId="{9D949BDF-AA3A-4A81-8536-CE5B0C2EA0E3}"/>
          </ac:spMkLst>
        </pc:spChg>
        <pc:spChg chg="mod">
          <ac:chgData name="Léonie Watson" userId="76600afbe4175ff0" providerId="LiveId" clId="{6383D19E-EC0C-4985-AA7B-21190203FA38}" dt="2022-04-18T11:58:50.951" v="5782" actId="20577"/>
          <ac:spMkLst>
            <pc:docMk/>
            <pc:sldMk cId="2668062525" sldId="432"/>
            <ac:spMk id="3" creationId="{B1BCEA52-403B-4C62-A31A-9C3502236655}"/>
          </ac:spMkLst>
        </pc:spChg>
        <pc:picChg chg="add mod">
          <ac:chgData name="Léonie Watson" userId="76600afbe4175ff0" providerId="LiveId" clId="{6383D19E-EC0C-4985-AA7B-21190203FA38}" dt="2022-04-17T14:04:07.307" v="1667"/>
          <ac:picMkLst>
            <pc:docMk/>
            <pc:sldMk cId="2668062525" sldId="432"/>
            <ac:picMk id="4" creationId="{AFC3F966-6AD8-40CE-9D38-2B5B8AE546A2}"/>
          </ac:picMkLst>
        </pc:picChg>
      </pc:sldChg>
      <pc:sldChg chg="addSp modSp add mod modAnim">
        <pc:chgData name="Léonie Watson" userId="76600afbe4175ff0" providerId="LiveId" clId="{6383D19E-EC0C-4985-AA7B-21190203FA38}" dt="2022-04-18T12:00:21.400" v="5903" actId="313"/>
        <pc:sldMkLst>
          <pc:docMk/>
          <pc:sldMk cId="3738090834" sldId="433"/>
        </pc:sldMkLst>
        <pc:spChg chg="mod">
          <ac:chgData name="Léonie Watson" userId="76600afbe4175ff0" providerId="LiveId" clId="{6383D19E-EC0C-4985-AA7B-21190203FA38}" dt="2022-04-17T14:04:26.091" v="1677" actId="20577"/>
          <ac:spMkLst>
            <pc:docMk/>
            <pc:sldMk cId="3738090834" sldId="433"/>
            <ac:spMk id="2" creationId="{9D949BDF-AA3A-4A81-8536-CE5B0C2EA0E3}"/>
          </ac:spMkLst>
        </pc:spChg>
        <pc:spChg chg="mod">
          <ac:chgData name="Léonie Watson" userId="76600afbe4175ff0" providerId="LiveId" clId="{6383D19E-EC0C-4985-AA7B-21190203FA38}" dt="2022-04-18T12:00:21.400" v="5903" actId="313"/>
          <ac:spMkLst>
            <pc:docMk/>
            <pc:sldMk cId="3738090834" sldId="433"/>
            <ac:spMk id="3" creationId="{B1BCEA52-403B-4C62-A31A-9C3502236655}"/>
          </ac:spMkLst>
        </pc:spChg>
        <pc:picChg chg="add mod">
          <ac:chgData name="Léonie Watson" userId="76600afbe4175ff0" providerId="LiveId" clId="{6383D19E-EC0C-4985-AA7B-21190203FA38}" dt="2022-04-17T14:06:21.075" v="1750"/>
          <ac:picMkLst>
            <pc:docMk/>
            <pc:sldMk cId="3738090834" sldId="433"/>
            <ac:picMk id="4" creationId="{8CA3009C-737D-45F6-9DEC-AA2CBA629E27}"/>
          </ac:picMkLst>
        </pc:picChg>
      </pc:sldChg>
      <pc:sldChg chg="addSp modSp add mod modAnim">
        <pc:chgData name="Léonie Watson" userId="76600afbe4175ff0" providerId="LiveId" clId="{6383D19E-EC0C-4985-AA7B-21190203FA38}" dt="2022-04-18T12:03:03.957" v="6168" actId="20577"/>
        <pc:sldMkLst>
          <pc:docMk/>
          <pc:sldMk cId="2921525440" sldId="434"/>
        </pc:sldMkLst>
        <pc:spChg chg="mod">
          <ac:chgData name="Léonie Watson" userId="76600afbe4175ff0" providerId="LiveId" clId="{6383D19E-EC0C-4985-AA7B-21190203FA38}" dt="2022-04-17T14:08:03.236" v="1820" actId="20577"/>
          <ac:spMkLst>
            <pc:docMk/>
            <pc:sldMk cId="2921525440" sldId="434"/>
            <ac:spMk id="2" creationId="{9D949BDF-AA3A-4A81-8536-CE5B0C2EA0E3}"/>
          </ac:spMkLst>
        </pc:spChg>
        <pc:spChg chg="mod">
          <ac:chgData name="Léonie Watson" userId="76600afbe4175ff0" providerId="LiveId" clId="{6383D19E-EC0C-4985-AA7B-21190203FA38}" dt="2022-04-18T12:03:03.957" v="6168" actId="20577"/>
          <ac:spMkLst>
            <pc:docMk/>
            <pc:sldMk cId="2921525440" sldId="434"/>
            <ac:spMk id="3" creationId="{B1BCEA52-403B-4C62-A31A-9C3502236655}"/>
          </ac:spMkLst>
        </pc:spChg>
        <pc:picChg chg="add mod">
          <ac:chgData name="Léonie Watson" userId="76600afbe4175ff0" providerId="LiveId" clId="{6383D19E-EC0C-4985-AA7B-21190203FA38}" dt="2022-04-17T14:09:10.491" v="1902"/>
          <ac:picMkLst>
            <pc:docMk/>
            <pc:sldMk cId="2921525440" sldId="434"/>
            <ac:picMk id="4" creationId="{9894AF74-C2A6-48FB-B4AB-B08D458E5666}"/>
          </ac:picMkLst>
        </pc:picChg>
      </pc:sldChg>
      <pc:sldChg chg="addSp modSp add mod modAnim">
        <pc:chgData name="Léonie Watson" userId="76600afbe4175ff0" providerId="LiveId" clId="{6383D19E-EC0C-4985-AA7B-21190203FA38}" dt="2022-04-18T12:01:14.119" v="6005" actId="313"/>
        <pc:sldMkLst>
          <pc:docMk/>
          <pc:sldMk cId="641143246" sldId="435"/>
        </pc:sldMkLst>
        <pc:spChg chg="mod">
          <ac:chgData name="Léonie Watson" userId="76600afbe4175ff0" providerId="LiveId" clId="{6383D19E-EC0C-4985-AA7B-21190203FA38}" dt="2022-04-17T14:06:36.951" v="1765" actId="20577"/>
          <ac:spMkLst>
            <pc:docMk/>
            <pc:sldMk cId="641143246" sldId="435"/>
            <ac:spMk id="2" creationId="{9D949BDF-AA3A-4A81-8536-CE5B0C2EA0E3}"/>
          </ac:spMkLst>
        </pc:spChg>
        <pc:spChg chg="mod">
          <ac:chgData name="Léonie Watson" userId="76600afbe4175ff0" providerId="LiveId" clId="{6383D19E-EC0C-4985-AA7B-21190203FA38}" dt="2022-04-18T12:01:14.119" v="6005" actId="313"/>
          <ac:spMkLst>
            <pc:docMk/>
            <pc:sldMk cId="641143246" sldId="435"/>
            <ac:spMk id="3" creationId="{B1BCEA52-403B-4C62-A31A-9C3502236655}"/>
          </ac:spMkLst>
        </pc:spChg>
        <pc:picChg chg="add mod">
          <ac:chgData name="Léonie Watson" userId="76600afbe4175ff0" providerId="LiveId" clId="{6383D19E-EC0C-4985-AA7B-21190203FA38}" dt="2022-04-17T14:07:33.342" v="1802"/>
          <ac:picMkLst>
            <pc:docMk/>
            <pc:sldMk cId="641143246" sldId="435"/>
            <ac:picMk id="4" creationId="{1259FCD3-084B-4F39-B1A0-42C98DDCB7CB}"/>
          </ac:picMkLst>
        </pc:picChg>
      </pc:sldChg>
      <pc:sldChg chg="addSp modSp new mod modAnim">
        <pc:chgData name="Léonie Watson" userId="76600afbe4175ff0" providerId="LiveId" clId="{6383D19E-EC0C-4985-AA7B-21190203FA38}" dt="2022-04-18T12:05:03.749" v="6296" actId="20577"/>
        <pc:sldMkLst>
          <pc:docMk/>
          <pc:sldMk cId="3846087468" sldId="436"/>
        </pc:sldMkLst>
        <pc:spChg chg="mod">
          <ac:chgData name="Léonie Watson" userId="76600afbe4175ff0" providerId="LiveId" clId="{6383D19E-EC0C-4985-AA7B-21190203FA38}" dt="2022-04-17T14:12:46.600" v="1958" actId="20577"/>
          <ac:spMkLst>
            <pc:docMk/>
            <pc:sldMk cId="3846087468" sldId="436"/>
            <ac:spMk id="2" creationId="{10436F4A-4BC3-426A-B050-2F8E4938DFD0}"/>
          </ac:spMkLst>
        </pc:spChg>
        <pc:spChg chg="mod">
          <ac:chgData name="Léonie Watson" userId="76600afbe4175ff0" providerId="LiveId" clId="{6383D19E-EC0C-4985-AA7B-21190203FA38}" dt="2022-04-18T12:05:03.749" v="6296" actId="20577"/>
          <ac:spMkLst>
            <pc:docMk/>
            <pc:sldMk cId="3846087468" sldId="436"/>
            <ac:spMk id="3" creationId="{CDFE86C9-530B-4BBC-953C-387B23F40634}"/>
          </ac:spMkLst>
        </pc:spChg>
        <pc:picChg chg="add mod">
          <ac:chgData name="Léonie Watson" userId="76600afbe4175ff0" providerId="LiveId" clId="{6383D19E-EC0C-4985-AA7B-21190203FA38}" dt="2022-04-17T14:13:07.839" v="1966"/>
          <ac:picMkLst>
            <pc:docMk/>
            <pc:sldMk cId="3846087468" sldId="436"/>
            <ac:picMk id="4" creationId="{98589CA4-1A72-4CE6-AD5E-008D181AC92E}"/>
          </ac:picMkLst>
        </pc:picChg>
      </pc:sldChg>
      <pc:sldChg chg="modSp add mod">
        <pc:chgData name="Léonie Watson" userId="76600afbe4175ff0" providerId="LiveId" clId="{6383D19E-EC0C-4985-AA7B-21190203FA38}" dt="2022-04-18T12:05:19.089" v="6298" actId="1037"/>
        <pc:sldMkLst>
          <pc:docMk/>
          <pc:sldMk cId="357164260" sldId="437"/>
        </pc:sldMkLst>
        <pc:spChg chg="mod">
          <ac:chgData name="Léonie Watson" userId="76600afbe4175ff0" providerId="LiveId" clId="{6383D19E-EC0C-4985-AA7B-21190203FA38}" dt="2022-04-17T14:14:17.430" v="1978" actId="20577"/>
          <ac:spMkLst>
            <pc:docMk/>
            <pc:sldMk cId="357164260" sldId="437"/>
            <ac:spMk id="2" creationId="{2D4FE8AC-30B2-4F6F-A03E-4308F3EA2C66}"/>
          </ac:spMkLst>
        </pc:spChg>
        <pc:spChg chg="mod">
          <ac:chgData name="Léonie Watson" userId="76600afbe4175ff0" providerId="LiveId" clId="{6383D19E-EC0C-4985-AA7B-21190203FA38}" dt="2022-04-18T12:05:19.089" v="6298" actId="1037"/>
          <ac:spMkLst>
            <pc:docMk/>
            <pc:sldMk cId="357164260" sldId="437"/>
            <ac:spMk id="3" creationId="{BBA594C2-C127-4685-8ECB-9188F7979F9E}"/>
          </ac:spMkLst>
        </pc:spChg>
      </pc:sldChg>
      <pc:sldChg chg="addSp delSp modSp new mod">
        <pc:chgData name="Léonie Watson" userId="76600afbe4175ff0" providerId="LiveId" clId="{6383D19E-EC0C-4985-AA7B-21190203FA38}" dt="2022-04-18T10:14:39.652" v="2058" actId="931"/>
        <pc:sldMkLst>
          <pc:docMk/>
          <pc:sldMk cId="1631911225" sldId="438"/>
        </pc:sldMkLst>
        <pc:spChg chg="mod">
          <ac:chgData name="Léonie Watson" userId="76600afbe4175ff0" providerId="LiveId" clId="{6383D19E-EC0C-4985-AA7B-21190203FA38}" dt="2022-04-18T10:13:32.882" v="2054" actId="20577"/>
          <ac:spMkLst>
            <pc:docMk/>
            <pc:sldMk cId="1631911225" sldId="438"/>
            <ac:spMk id="2" creationId="{CC9D8D11-4E63-4A28-86CF-67352FEAB8C5}"/>
          </ac:spMkLst>
        </pc:spChg>
        <pc:spChg chg="del mod">
          <ac:chgData name="Léonie Watson" userId="76600afbe4175ff0" providerId="LiveId" clId="{6383D19E-EC0C-4985-AA7B-21190203FA38}" dt="2022-04-18T10:14:39.652" v="2058" actId="931"/>
          <ac:spMkLst>
            <pc:docMk/>
            <pc:sldMk cId="1631911225" sldId="438"/>
            <ac:spMk id="3" creationId="{6589459E-D0D8-4B0F-BFDB-97141895768C}"/>
          </ac:spMkLst>
        </pc:spChg>
        <pc:picChg chg="add mod">
          <ac:chgData name="Léonie Watson" userId="76600afbe4175ff0" providerId="LiveId" clId="{6383D19E-EC0C-4985-AA7B-21190203FA38}" dt="2022-04-18T10:14:39.652" v="2058" actId="931"/>
          <ac:picMkLst>
            <pc:docMk/>
            <pc:sldMk cId="1631911225" sldId="438"/>
            <ac:picMk id="5" creationId="{9BFDA152-384C-491A-A55F-FFEE5CF3F1AF}"/>
          </ac:picMkLst>
        </pc:picChg>
        <pc:picChg chg="add mod">
          <ac:chgData name="Léonie Watson" userId="76600afbe4175ff0" providerId="LiveId" clId="{6383D19E-EC0C-4985-AA7B-21190203FA38}" dt="2022-04-18T10:14:39.652" v="2058" actId="931"/>
          <ac:picMkLst>
            <pc:docMk/>
            <pc:sldMk cId="1631911225" sldId="438"/>
            <ac:picMk id="7" creationId="{5143E691-3454-4FD4-AB25-9429EF09AC71}"/>
          </ac:picMkLst>
        </pc:picChg>
        <pc:picChg chg="add mod">
          <ac:chgData name="Léonie Watson" userId="76600afbe4175ff0" providerId="LiveId" clId="{6383D19E-EC0C-4985-AA7B-21190203FA38}" dt="2022-04-18T10:14:39.652" v="2058" actId="931"/>
          <ac:picMkLst>
            <pc:docMk/>
            <pc:sldMk cId="1631911225" sldId="438"/>
            <ac:picMk id="9" creationId="{557499F0-5B39-4558-A520-109E8608929E}"/>
          </ac:picMkLst>
        </pc:picChg>
      </pc:sldChg>
      <pc:sldChg chg="new del">
        <pc:chgData name="Léonie Watson" userId="76600afbe4175ff0" providerId="LiveId" clId="{6383D19E-EC0C-4985-AA7B-21190203FA38}" dt="2022-04-17T14:17:01.761" v="1980" actId="47"/>
        <pc:sldMkLst>
          <pc:docMk/>
          <pc:sldMk cId="3548782702" sldId="438"/>
        </pc:sldMkLst>
      </pc:sldChg>
      <pc:sldChg chg="addSp modSp new mod modAnim">
        <pc:chgData name="Léonie Watson" userId="76600afbe4175ff0" providerId="LiveId" clId="{6383D19E-EC0C-4985-AA7B-21190203FA38}" dt="2022-04-18T11:39:36.204" v="5037" actId="20577"/>
        <pc:sldMkLst>
          <pc:docMk/>
          <pc:sldMk cId="1628146132" sldId="439"/>
        </pc:sldMkLst>
        <pc:spChg chg="mod">
          <ac:chgData name="Léonie Watson" userId="76600afbe4175ff0" providerId="LiveId" clId="{6383D19E-EC0C-4985-AA7B-21190203FA38}" dt="2022-04-18T11:09:41.387" v="3561" actId="20577"/>
          <ac:spMkLst>
            <pc:docMk/>
            <pc:sldMk cId="1628146132" sldId="439"/>
            <ac:spMk id="2" creationId="{5A60ED44-55E2-444B-9CD9-D455DCD059EE}"/>
          </ac:spMkLst>
        </pc:spChg>
        <pc:spChg chg="mod">
          <ac:chgData name="Léonie Watson" userId="76600afbe4175ff0" providerId="LiveId" clId="{6383D19E-EC0C-4985-AA7B-21190203FA38}" dt="2022-04-18T11:39:36.204" v="5037" actId="20577"/>
          <ac:spMkLst>
            <pc:docMk/>
            <pc:sldMk cId="1628146132" sldId="439"/>
            <ac:spMk id="3" creationId="{80D13279-735E-4FE7-A710-D12AE2BF65AD}"/>
          </ac:spMkLst>
        </pc:spChg>
        <pc:picChg chg="add mod">
          <ac:chgData name="Léonie Watson" userId="76600afbe4175ff0" providerId="LiveId" clId="{6383D19E-EC0C-4985-AA7B-21190203FA38}" dt="2022-04-18T11:10:47.437" v="3605"/>
          <ac:picMkLst>
            <pc:docMk/>
            <pc:sldMk cId="1628146132" sldId="439"/>
            <ac:picMk id="4" creationId="{DAAFC7BE-1B13-460A-B6C9-470F52234390}"/>
          </ac:picMkLst>
        </pc:picChg>
      </pc:sldChg>
      <pc:sldChg chg="addSp modSp new mod modAnim">
        <pc:chgData name="Léonie Watson" userId="76600afbe4175ff0" providerId="LiveId" clId="{6383D19E-EC0C-4985-AA7B-21190203FA38}" dt="2022-04-18T11:17:07.718" v="3690"/>
        <pc:sldMkLst>
          <pc:docMk/>
          <pc:sldMk cId="3811003206" sldId="440"/>
        </pc:sldMkLst>
        <pc:spChg chg="mod">
          <ac:chgData name="Léonie Watson" userId="76600afbe4175ff0" providerId="LiveId" clId="{6383D19E-EC0C-4985-AA7B-21190203FA38}" dt="2022-04-18T11:14:17.684" v="3659" actId="20577"/>
          <ac:spMkLst>
            <pc:docMk/>
            <pc:sldMk cId="3811003206" sldId="440"/>
            <ac:spMk id="2" creationId="{C5D7CDEC-3015-485C-8108-32EF1DAFD566}"/>
          </ac:spMkLst>
        </pc:spChg>
        <pc:spChg chg="mod">
          <ac:chgData name="Léonie Watson" userId="76600afbe4175ff0" providerId="LiveId" clId="{6383D19E-EC0C-4985-AA7B-21190203FA38}" dt="2022-04-18T11:16:36.436" v="3688" actId="313"/>
          <ac:spMkLst>
            <pc:docMk/>
            <pc:sldMk cId="3811003206" sldId="440"/>
            <ac:spMk id="3" creationId="{A314CFA2-4492-446E-8280-FD442E182F86}"/>
          </ac:spMkLst>
        </pc:spChg>
        <pc:picChg chg="add mod">
          <ac:chgData name="Léonie Watson" userId="76600afbe4175ff0" providerId="LiveId" clId="{6383D19E-EC0C-4985-AA7B-21190203FA38}" dt="2022-04-18T11:17:02.740" v="3689"/>
          <ac:picMkLst>
            <pc:docMk/>
            <pc:sldMk cId="3811003206" sldId="440"/>
            <ac:picMk id="4" creationId="{8E7A922A-FBCB-41FE-A880-2F6E05BCA496}"/>
          </ac:picMkLst>
        </pc:picChg>
      </pc:sldChg>
      <pc:sldChg chg="addSp modSp new mod modAnim">
        <pc:chgData name="Léonie Watson" userId="76600afbe4175ff0" providerId="LiveId" clId="{6383D19E-EC0C-4985-AA7B-21190203FA38}" dt="2022-04-18T11:49:39.477" v="5370"/>
        <pc:sldMkLst>
          <pc:docMk/>
          <pc:sldMk cId="1336382611" sldId="441"/>
        </pc:sldMkLst>
        <pc:spChg chg="mod">
          <ac:chgData name="Léonie Watson" userId="76600afbe4175ff0" providerId="LiveId" clId="{6383D19E-EC0C-4985-AA7B-21190203FA38}" dt="2022-04-18T11:48:51.185" v="5358" actId="20577"/>
          <ac:spMkLst>
            <pc:docMk/>
            <pc:sldMk cId="1336382611" sldId="441"/>
            <ac:spMk id="2" creationId="{E381C002-4E92-45A0-AC04-1987F83F67DE}"/>
          </ac:spMkLst>
        </pc:spChg>
        <pc:spChg chg="mod">
          <ac:chgData name="Léonie Watson" userId="76600afbe4175ff0" providerId="LiveId" clId="{6383D19E-EC0C-4985-AA7B-21190203FA38}" dt="2022-04-18T11:49:11.460" v="5368" actId="313"/>
          <ac:spMkLst>
            <pc:docMk/>
            <pc:sldMk cId="1336382611" sldId="441"/>
            <ac:spMk id="3" creationId="{3A8343B6-EF11-4491-9300-20A296463552}"/>
          </ac:spMkLst>
        </pc:spChg>
        <pc:picChg chg="add mod">
          <ac:chgData name="Léonie Watson" userId="76600afbe4175ff0" providerId="LiveId" clId="{6383D19E-EC0C-4985-AA7B-21190203FA38}" dt="2022-04-18T11:49:34.964" v="5369"/>
          <ac:picMkLst>
            <pc:docMk/>
            <pc:sldMk cId="1336382611" sldId="441"/>
            <ac:picMk id="4" creationId="{D14ADD32-A9AE-4D93-982D-741D48E47B65}"/>
          </ac:picMkLst>
        </pc:picChg>
      </pc:sldChg>
      <pc:sldChg chg="new del">
        <pc:chgData name="Léonie Watson" userId="76600afbe4175ff0" providerId="LiveId" clId="{6383D19E-EC0C-4985-AA7B-21190203FA38}" dt="2022-04-18T11:55:55.657" v="5678" actId="47"/>
        <pc:sldMkLst>
          <pc:docMk/>
          <pc:sldMk cId="2971087789" sldId="442"/>
        </pc:sldMkLst>
      </pc:sldChg>
      <pc:sldMasterChg chg="delSldLayout">
        <pc:chgData name="Léonie Watson" userId="76600afbe4175ff0" providerId="LiveId" clId="{6383D19E-EC0C-4985-AA7B-21190203FA38}" dt="2022-04-16T15:24:45.604" v="41" actId="47"/>
        <pc:sldMasterMkLst>
          <pc:docMk/>
          <pc:sldMasterMk cId="0" sldId="2147483648"/>
        </pc:sldMasterMkLst>
        <pc:sldLayoutChg chg="del">
          <pc:chgData name="Léonie Watson" userId="76600afbe4175ff0" providerId="LiveId" clId="{6383D19E-EC0C-4985-AA7B-21190203FA38}" dt="2022-04-16T15:24:45.604" v="41" actId="47"/>
          <pc:sldLayoutMkLst>
            <pc:docMk/>
            <pc:sldMasterMk cId="0" sldId="2147483648"/>
            <pc:sldLayoutMk cId="3018316107" sldId="214748383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F90A91-9791-654A-8E51-735433B74C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F42D9B-B9DC-9845-AF04-BC2ABCA366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3C45732-027E-E946-891D-0DB3EA26E793}" type="datetimeFigureOut">
              <a:rPr lang="en-US"/>
              <a:pPr>
                <a:defRPr/>
              </a:pPr>
              <a:t>4/18/2022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276491-42F3-9048-B75C-4BA94BDB23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3CD4B-8871-7847-B9B3-D4741CDDA0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BF7F851-4AA9-B14F-82F5-0E0907CCC0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52D687-C5A4-2542-B069-D52165F4C5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 dirty="0">
                <a:latin typeface="Atkinson Hyperlegible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1D46EC-9623-1D49-9438-75874FB8D58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latin typeface="Atkinson Hyperlegible" pitchFamily="2" charset="0"/>
              </a:defRPr>
            </a:lvl1pPr>
          </a:lstStyle>
          <a:p>
            <a:pPr>
              <a:defRPr/>
            </a:pPr>
            <a:fld id="{1433CE0F-EB94-BE4B-8AA9-3216494D9D91}" type="datetimeFigureOut">
              <a:rPr lang="en-US"/>
              <a:pPr>
                <a:defRPr/>
              </a:pPr>
              <a:t>4/18/2022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697AE68-19D5-9748-942B-B3AD1D19D5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665B907-B20A-C946-AD7A-46C998A760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C0AF4-6E43-564A-9EC0-9BA6FBF836C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 dirty="0">
                <a:latin typeface="Atkinson Hyperlegible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E7B71-41AB-DF4C-93D9-3C68EF6D62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latin typeface="Atkinson Hyperlegible" pitchFamily="2" charset="0"/>
              </a:defRPr>
            </a:lvl1pPr>
          </a:lstStyle>
          <a:p>
            <a:pPr>
              <a:defRPr/>
            </a:pPr>
            <a:fld id="{AE10DB62-8057-3C4B-833B-040096D16D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tkinson Hyperlegible" pitchFamily="2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tkinson Hyperlegible" pitchFamily="2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tkinson Hyperlegible" pitchFamily="2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tkinson Hyperlegible" pitchFamily="2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tkinson Hyperlegible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282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45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297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701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905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933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553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092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185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614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390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7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1682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1709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327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7077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862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5066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0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6119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6412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248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6801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018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961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688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1691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7004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1691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9085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1970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25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039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1093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7018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1548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8470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0929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0907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8608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7181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0863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268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614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1354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9795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349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821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344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165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698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light">
    <p:bg>
      <p:bgPr>
        <a:solidFill>
          <a:srgbClr val="F6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DA3BB9F2-7C35-8C4D-81EA-955542EDE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" t="20679" r="217" b="12962"/>
          <a:stretch/>
        </p:blipFill>
        <p:spPr>
          <a:xfrm>
            <a:off x="625475" y="0"/>
            <a:ext cx="10304463" cy="6840538"/>
          </a:xfrm>
          <a:prstGeom prst="rect">
            <a:avLst/>
          </a:prstGeom>
        </p:spPr>
      </p:pic>
      <p:pic>
        <p:nvPicPr>
          <p:cNvPr id="5" name="Logo" descr="TetraLogical">
            <a:extLst>
              <a:ext uri="{FF2B5EF4-FFF2-40B4-BE49-F238E27FC236}">
                <a16:creationId xmlns:a16="http://schemas.microsoft.com/office/drawing/2014/main" id="{B86D2C21-EB20-164F-BCD1-B71087373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265113"/>
            <a:ext cx="210343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rIns="90000">
            <a:noAutofit/>
          </a:bodyPr>
          <a:lstStyle>
            <a:lvl1pPr marL="0" indent="0" algn="l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437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ase study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49C3BE16-89E8-DF4B-9759-87ABD185F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38" y="0"/>
            <a:ext cx="484187" cy="1189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2192215"/>
            <a:ext cx="7014300" cy="398880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483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footer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Accent image">
            <a:extLst>
              <a:ext uri="{FF2B5EF4-FFF2-40B4-BE49-F238E27FC236}">
                <a16:creationId xmlns:a16="http://schemas.microsoft.com/office/drawing/2014/main" id="{B6206315-9A87-CB46-828A-D1AD8950D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9" y="5931255"/>
            <a:ext cx="7014301" cy="491415"/>
          </a:xfrm>
        </p:spPr>
        <p:txBody>
          <a:bodyPr lIns="0" tIns="0" rIns="0" bIns="0">
            <a:noAutofit/>
          </a:bodyPr>
          <a:lstStyle>
            <a:lvl1pPr marL="11112" indent="0">
              <a:lnSpc>
                <a:spcPct val="110000"/>
              </a:lnSpc>
              <a:buClr>
                <a:schemeClr val="accent1"/>
              </a:buClr>
              <a:buSzPct val="110000"/>
              <a:buFontTx/>
              <a:buNone/>
              <a:tabLst/>
              <a:defRPr sz="2100" b="0" i="0" baseline="0"/>
            </a:lvl1pPr>
            <a:lvl2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2pPr>
            <a:lvl3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3pPr>
            <a:lvl4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4pPr>
            <a:lvl5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de placeholder"/>
          <p:cNvSpPr>
            <a:spLocks noGrp="1"/>
          </p:cNvSpPr>
          <p:nvPr>
            <p:ph sz="quarter" idx="14"/>
          </p:nvPr>
        </p:nvSpPr>
        <p:spPr>
          <a:xfrm>
            <a:off x="1439999" y="2054268"/>
            <a:ext cx="9913798" cy="3729844"/>
          </a:xfrm>
          <a:prstGeom prst="roundRect">
            <a:avLst>
              <a:gd name="adj" fmla="val 4078"/>
            </a:avLst>
          </a:prstGeom>
          <a:solidFill>
            <a:schemeClr val="tx1"/>
          </a:solidFill>
        </p:spPr>
        <p:txBody>
          <a:bodyPr lIns="360000" tIns="180000" rIns="180000" bIns="180000" anchor="ctr"/>
          <a:lstStyle>
            <a:lvl1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2pPr>
            <a:lvl3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3pPr>
            <a:lvl4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4pPr>
            <a:lvl5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59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caption righ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Accent image">
            <a:extLst>
              <a:ext uri="{FF2B5EF4-FFF2-40B4-BE49-F238E27FC236}">
                <a16:creationId xmlns:a16="http://schemas.microsoft.com/office/drawing/2014/main" id="{43FC660B-53A3-BB48-8B6C-F79BDFF30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2060" y="2054269"/>
            <a:ext cx="2541740" cy="4122694"/>
          </a:xfrm>
        </p:spPr>
        <p:txBody>
          <a:bodyPr lIns="0" tIns="0" rIns="0" bIns="0" anchor="ctr">
            <a:noAutofit/>
          </a:bodyPr>
          <a:lstStyle>
            <a:lvl1pPr marL="11112" indent="0">
              <a:lnSpc>
                <a:spcPct val="110000"/>
              </a:lnSpc>
              <a:buClr>
                <a:schemeClr val="accent1"/>
              </a:buClr>
              <a:buSzPct val="110000"/>
              <a:buFontTx/>
              <a:buNone/>
              <a:tabLst/>
              <a:defRPr sz="2100" b="0" i="0" baseline="0"/>
            </a:lvl1pPr>
            <a:lvl2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2pPr>
            <a:lvl3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3pPr>
            <a:lvl4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4pPr>
            <a:lvl5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de placeholder"/>
          <p:cNvSpPr>
            <a:spLocks noGrp="1"/>
          </p:cNvSpPr>
          <p:nvPr>
            <p:ph sz="quarter" idx="14"/>
          </p:nvPr>
        </p:nvSpPr>
        <p:spPr>
          <a:xfrm>
            <a:off x="1439999" y="2054268"/>
            <a:ext cx="7014301" cy="4122695"/>
          </a:xfrm>
          <a:prstGeom prst="roundRect">
            <a:avLst>
              <a:gd name="adj" fmla="val 3069"/>
            </a:avLst>
          </a:prstGeom>
          <a:solidFill>
            <a:schemeClr val="tx1"/>
          </a:solidFill>
        </p:spPr>
        <p:txBody>
          <a:bodyPr lIns="360000" tIns="180000" rIns="180000" bIns="180000" anchor="ctr"/>
          <a:lstStyle>
            <a:lvl1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2pPr>
            <a:lvl3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3pPr>
            <a:lvl4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4pPr>
            <a:lvl5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20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cent image">
            <a:extLst>
              <a:ext uri="{FF2B5EF4-FFF2-40B4-BE49-F238E27FC236}">
                <a16:creationId xmlns:a16="http://schemas.microsoft.com/office/drawing/2014/main" id="{09BCF0AD-D883-7642-BFF6-E2C14ECBD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250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cent image">
            <a:extLst>
              <a:ext uri="{FF2B5EF4-FFF2-40B4-BE49-F238E27FC236}">
                <a16:creationId xmlns:a16="http://schemas.microsoft.com/office/drawing/2014/main" id="{B3B18E3E-8038-2A4E-A5CE-714225501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2" t="-834" r="-1313" b="-834"/>
          <a:stretch/>
        </p:blipFill>
        <p:spPr>
          <a:xfrm>
            <a:off x="615950" y="-19050"/>
            <a:ext cx="485775" cy="1189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222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2 colum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17718667-7AEF-8742-8621-90B7FBF14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9" y="2187723"/>
            <a:ext cx="4680000" cy="398924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673800" y="2187723"/>
            <a:ext cx="4680000" cy="398924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551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heading - 2 colum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17718667-7AEF-8742-8621-90B7FBF14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9" y="2951543"/>
            <a:ext cx="4680000" cy="3225419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673800" y="2951543"/>
            <a:ext cx="4680000" cy="3225419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BCA11A-2978-5A4C-A711-975BCAE5B2E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439998" y="2177968"/>
            <a:ext cx="7019999" cy="588381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3175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ercise - 2 colum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E738F343-3E25-0643-9755-C1458EE60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  <a:noFill/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9" y="2187723"/>
            <a:ext cx="4680000" cy="3989240"/>
          </a:xfrm>
          <a:noFill/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673800" y="2187723"/>
            <a:ext cx="4680000" cy="3989240"/>
          </a:xfrm>
          <a:noFill/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454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image - no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0" y="0"/>
            <a:ext cx="12191999" cy="6857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  <a:noFill/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rgbClr val="420065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876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r video - footer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451E1BEC-9984-BF40-BE2B-C1E0B24D0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930" y="6167086"/>
            <a:ext cx="11428070" cy="705148"/>
          </a:xfrm>
          <a:solidFill>
            <a:schemeClr val="bg1"/>
          </a:solidFill>
        </p:spPr>
        <p:txBody>
          <a:bodyPr lIns="180000" tIns="180000" rIns="180000" bIns="180000">
            <a:spAutoFit/>
          </a:bodyPr>
          <a:lstStyle>
            <a:lvl1pPr>
              <a:defRPr sz="2400" b="0" i="0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F48BB6-169F-9141-8B1A-62782F65C327}"/>
              </a:ext>
            </a:extLst>
          </p:cNvPr>
          <p:cNvSpPr/>
          <p:nvPr userDrawn="1"/>
        </p:nvSpPr>
        <p:spPr>
          <a:xfrm>
            <a:off x="0" y="0"/>
            <a:ext cx="12192000" cy="61813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274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rse name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64E38019-5116-9442-9571-F958503D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4A5F69F-D728-664E-8BFC-95A23FD79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4938"/>
            <a:ext cx="2540000" cy="1069975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624BA8C-AC73-1848-AE64-01F02E4D825B}"/>
              </a:ext>
            </a:extLst>
          </p:cNvPr>
          <p:cNvSpPr txBox="1">
            <a:spLocks/>
          </p:cNvSpPr>
          <p:nvPr/>
        </p:nvSpPr>
        <p:spPr>
          <a:xfrm>
            <a:off x="365125" y="636746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©TetraLogical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176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r video - footer caption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D1B07AEF-B9A5-984D-A7C1-3674CD2D1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930" y="6167086"/>
            <a:ext cx="11428070" cy="705148"/>
          </a:xfrm>
          <a:solidFill>
            <a:srgbClr val="FF1958"/>
          </a:solidFill>
        </p:spPr>
        <p:txBody>
          <a:bodyPr lIns="180000" tIns="180000" rIns="180000" bIns="180000">
            <a:spAutoFit/>
          </a:bodyPr>
          <a:lstStyle>
            <a:lvl1pPr>
              <a:defRPr sz="2400" b="0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7A23D1-BD4B-7A4A-A0C6-5A1566C99736}"/>
              </a:ext>
            </a:extLst>
          </p:cNvPr>
          <p:cNvSpPr/>
          <p:nvPr userDrawn="1"/>
        </p:nvSpPr>
        <p:spPr>
          <a:xfrm>
            <a:off x="0" y="0"/>
            <a:ext cx="12192000" cy="61813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838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image or video - footer caption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9480EB67-209D-654A-B414-7A3149965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492" y="6176001"/>
            <a:ext cx="11484508" cy="705148"/>
          </a:xfrm>
          <a:solidFill>
            <a:schemeClr val="tx1"/>
          </a:solidFill>
        </p:spPr>
        <p:txBody>
          <a:bodyPr lIns="180000" tIns="180000" rIns="180000" bIns="180000">
            <a:noAutofit/>
          </a:bodyPr>
          <a:lstStyle>
            <a:lvl1pPr>
              <a:defRPr sz="2400" b="0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7984CC-C229-4046-AF45-265E22CD5716}"/>
              </a:ext>
            </a:extLst>
          </p:cNvPr>
          <p:cNvSpPr/>
          <p:nvPr userDrawn="1"/>
        </p:nvSpPr>
        <p:spPr>
          <a:xfrm>
            <a:off x="0" y="11576"/>
            <a:ext cx="12192000" cy="61184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12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image or video - footer captio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9480EB67-209D-654A-B414-7A3149965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492" y="6176001"/>
            <a:ext cx="11484508" cy="705148"/>
          </a:xfrm>
          <a:solidFill>
            <a:schemeClr val="tx1"/>
          </a:solidFill>
        </p:spPr>
        <p:txBody>
          <a:bodyPr lIns="180000" tIns="180000" rIns="180000" bIns="180000">
            <a:noAutofit/>
          </a:bodyPr>
          <a:lstStyle>
            <a:lvl1pPr>
              <a:defRPr sz="2400" b="0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7984CC-C229-4046-AF45-265E22CD5716}"/>
              </a:ext>
            </a:extLst>
          </p:cNvPr>
          <p:cNvSpPr/>
          <p:nvPr userDrawn="1"/>
        </p:nvSpPr>
        <p:spPr>
          <a:xfrm>
            <a:off x="0" y="0"/>
            <a:ext cx="12192000" cy="6130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5115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image or video - footer caption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9480EB67-209D-654A-B414-7A3149965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492" y="6176001"/>
            <a:ext cx="11484508" cy="705148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>
              <a:defRPr sz="2200" b="0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7984CC-C229-4046-AF45-265E22CD5716}"/>
              </a:ext>
            </a:extLst>
          </p:cNvPr>
          <p:cNvSpPr/>
          <p:nvPr userDrawn="1"/>
        </p:nvSpPr>
        <p:spPr>
          <a:xfrm>
            <a:off x="0" y="0"/>
            <a:ext cx="12192000" cy="6130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959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square image right 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EED9ED73-D141-1745-94C2-49FEEED50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4138479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3" y="2643611"/>
            <a:ext cx="413847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839C74-6294-7342-B99E-C909533F8E77}"/>
              </a:ext>
            </a:extLst>
          </p:cNvPr>
          <p:cNvSpPr/>
          <p:nvPr userDrawn="1"/>
        </p:nvSpPr>
        <p:spPr>
          <a:xfrm>
            <a:off x="5324354" y="0"/>
            <a:ext cx="686764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83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portrait image right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2444F96F-FC5E-0D43-8D22-14F4821B4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6684830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2" y="2643611"/>
            <a:ext cx="668482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AF31E1-9DD5-3547-A963-38010B8D5627}"/>
              </a:ext>
            </a:extLst>
          </p:cNvPr>
          <p:cNvSpPr/>
          <p:nvPr userDrawn="1"/>
        </p:nvSpPr>
        <p:spPr>
          <a:xfrm>
            <a:off x="7917084" y="0"/>
            <a:ext cx="427491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065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square image righ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0E2F3E1F-FD79-894B-B98B-FDDD283D5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-547688"/>
            <a:ext cx="236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JetBrains Mono" panose="020B0509020102050004" pitchFamily="49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JetBrains Mono" panose="020B0509020102050004" pitchFamily="49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JetBrains Mono" panose="020B0509020102050004" pitchFamily="49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JetBrains Mono" panose="020B0509020102050004" pitchFamily="49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JetBrains Mono" panose="020B0509020102050004" pitchFamily="49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etBrains Mono" panose="020B0509020102050004" pitchFamily="49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etBrains Mono" panose="020B0509020102050004" pitchFamily="49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etBrains Mono" panose="020B0509020102050004" pitchFamily="49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etBrains Mono" panose="020B0509020102050004" pitchFamily="49" charset="77"/>
              </a:defRPr>
            </a:lvl9pPr>
          </a:lstStyle>
          <a:p>
            <a:pPr eaLnBrk="1" hangingPunct="1"/>
            <a:r>
              <a:rPr lang="en-GB" altLang="en-US"/>
              <a:t> </a:t>
            </a:r>
          </a:p>
        </p:txBody>
      </p:sp>
      <p:pic>
        <p:nvPicPr>
          <p:cNvPr id="7" name="Accent image">
            <a:extLst>
              <a:ext uri="{FF2B5EF4-FFF2-40B4-BE49-F238E27FC236}">
                <a16:creationId xmlns:a16="http://schemas.microsoft.com/office/drawing/2014/main" id="{4B8FB07A-2B68-094F-918A-5E04B1BA4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17458" r="-13" b="-17458"/>
          <a:stretch/>
        </p:blipFill>
        <p:spPr>
          <a:xfrm rot="16200000">
            <a:off x="227012" y="477838"/>
            <a:ext cx="309563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3" y="681037"/>
            <a:ext cx="4138478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3" y="2643611"/>
            <a:ext cx="4138477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0D05C3-0700-3D4B-99FA-175798A7FAAD}"/>
              </a:ext>
            </a:extLst>
          </p:cNvPr>
          <p:cNvSpPr/>
          <p:nvPr userDrawn="1"/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755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square image right 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EED9ED73-D141-1745-94C2-49FEEED50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4138479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3" y="2643611"/>
            <a:ext cx="413847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839C74-6294-7342-B99E-C909533F8E77}"/>
              </a:ext>
            </a:extLst>
          </p:cNvPr>
          <p:cNvSpPr/>
          <p:nvPr userDrawn="1"/>
        </p:nvSpPr>
        <p:spPr>
          <a:xfrm>
            <a:off x="5324354" y="0"/>
            <a:ext cx="68676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567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square image right 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EED9ED73-D141-1745-94C2-49FEEED50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4138479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3" y="2643611"/>
            <a:ext cx="413847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839C74-6294-7342-B99E-C909533F8E77}"/>
              </a:ext>
            </a:extLst>
          </p:cNvPr>
          <p:cNvSpPr/>
          <p:nvPr userDrawn="1"/>
        </p:nvSpPr>
        <p:spPr>
          <a:xfrm>
            <a:off x="5324354" y="0"/>
            <a:ext cx="686764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813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portrait image right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2444F96F-FC5E-0D43-8D22-14F4821B4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6684830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2" y="2643611"/>
            <a:ext cx="668482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AF31E1-9DD5-3547-A963-38010B8D5627}"/>
              </a:ext>
            </a:extLst>
          </p:cNvPr>
          <p:cNvSpPr/>
          <p:nvPr userDrawn="1"/>
        </p:nvSpPr>
        <p:spPr>
          <a:xfrm>
            <a:off x="7917084" y="0"/>
            <a:ext cx="427491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428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 - slide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64E38019-5116-9442-9571-F958503D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4A5F69F-D728-664E-8BFC-95A23FD79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4938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1FC0CB8-AB96-EE4B-8F8E-CAB784A380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8042" y="1208791"/>
            <a:ext cx="5266158" cy="52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003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portrait image right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2444F96F-FC5E-0D43-8D22-14F4821B4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6684830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2" y="2643611"/>
            <a:ext cx="668482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AF31E1-9DD5-3547-A963-38010B8D5627}"/>
              </a:ext>
            </a:extLst>
          </p:cNvPr>
          <p:cNvSpPr/>
          <p:nvPr userDrawn="1"/>
        </p:nvSpPr>
        <p:spPr>
          <a:xfrm>
            <a:off x="7917084" y="0"/>
            <a:ext cx="427491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2394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ortrait image righ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247CE5CF-F344-FD44-B9BF-D43C6B872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17458" r="-13" b="-17458"/>
          <a:stretch/>
        </p:blipFill>
        <p:spPr>
          <a:xfrm rot="16200000">
            <a:off x="227012" y="477838"/>
            <a:ext cx="309563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6684829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2" y="2643611"/>
            <a:ext cx="6684827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908EF6-1202-4741-96BA-FB2D93F59412}"/>
              </a:ext>
            </a:extLst>
          </p:cNvPr>
          <p:cNvSpPr/>
          <p:nvPr userDrawn="1"/>
        </p:nvSpPr>
        <p:spPr>
          <a:xfrm>
            <a:off x="7917084" y="0"/>
            <a:ext cx="427491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5414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square image left - light and l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2099518F-C9A1-FA41-BA6D-94AC34A04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17458" r="-13" b="-17458"/>
          <a:stretch/>
        </p:blipFill>
        <p:spPr>
          <a:xfrm rot="16200000">
            <a:off x="7067550" y="477838"/>
            <a:ext cx="309563" cy="763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3930" y="681037"/>
            <a:ext cx="4317994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3930" y="2643611"/>
            <a:ext cx="4317994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41856E-D502-C943-8C20-26A2D4E2B887}"/>
              </a:ext>
            </a:extLst>
          </p:cNvPr>
          <p:cNvSpPr/>
          <p:nvPr userDrawn="1"/>
        </p:nvSpPr>
        <p:spPr>
          <a:xfrm>
            <a:off x="0" y="0"/>
            <a:ext cx="68676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485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square image Left - exercise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47BFFBA7-3734-6042-88E2-0ED70ABCB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7084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932" y="681037"/>
            <a:ext cx="4230543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1932" y="2643611"/>
            <a:ext cx="4230544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0347AB-045E-9A4E-8DE5-46739E79DE03}"/>
              </a:ext>
            </a:extLst>
          </p:cNvPr>
          <p:cNvSpPr/>
          <p:nvPr userDrawn="1"/>
        </p:nvSpPr>
        <p:spPr>
          <a:xfrm>
            <a:off x="0" y="0"/>
            <a:ext cx="68676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9637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ortrait Image Lef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F2C19566-CD9A-4D46-B1E7-08AD825C9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17458" r="-13" b="-17458"/>
          <a:stretch/>
        </p:blipFill>
        <p:spPr>
          <a:xfrm rot="16200000">
            <a:off x="4545012" y="477838"/>
            <a:ext cx="309563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923" y="681037"/>
            <a:ext cx="6840001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1923" y="2643611"/>
            <a:ext cx="6840001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BED1AA-2B06-3A49-8DDC-32BA392CD728}"/>
              </a:ext>
            </a:extLst>
          </p:cNvPr>
          <p:cNvSpPr/>
          <p:nvPr userDrawn="1"/>
        </p:nvSpPr>
        <p:spPr>
          <a:xfrm>
            <a:off x="0" y="0"/>
            <a:ext cx="43176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9959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portrait Image Left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9482F013-35A1-9F4C-81ED-357FF2B87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4542632" y="489744"/>
            <a:ext cx="311150" cy="763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332" y="681037"/>
            <a:ext cx="6772144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330" y="2643611"/>
            <a:ext cx="6772146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00DCAE-AB70-E84C-BB3B-0EF23C94844E}"/>
              </a:ext>
            </a:extLst>
          </p:cNvPr>
          <p:cNvSpPr/>
          <p:nvPr userDrawn="1"/>
        </p:nvSpPr>
        <p:spPr>
          <a:xfrm>
            <a:off x="0" y="0"/>
            <a:ext cx="431608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1572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portrait image right - caption left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47EEF27A-C812-F84A-96D0-B45413A2C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885" y="710309"/>
            <a:ext cx="6684828" cy="3684761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14FB5B-2919-2E4C-9FC9-FB05B409561B}"/>
              </a:ext>
            </a:extLst>
          </p:cNvPr>
          <p:cNvSpPr/>
          <p:nvPr userDrawn="1"/>
        </p:nvSpPr>
        <p:spPr>
          <a:xfrm>
            <a:off x="7917084" y="0"/>
            <a:ext cx="42749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1854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square image right - caption left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D7944B0B-EEF7-484C-AAA4-231DE697BD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760" y="684182"/>
            <a:ext cx="4138478" cy="3684761"/>
          </a:xfrm>
        </p:spPr>
        <p:txBody>
          <a:bodyPr lIns="0" tIns="0" rIns="0" bIns="0">
            <a:noAutofit/>
          </a:bodyPr>
          <a:lstStyle>
            <a:lvl1pPr marL="228600" indent="-217488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48B40E-D221-6746-BC49-7B8293A35B43}"/>
              </a:ext>
            </a:extLst>
          </p:cNvPr>
          <p:cNvSpPr/>
          <p:nvPr userDrawn="1"/>
        </p:nvSpPr>
        <p:spPr>
          <a:xfrm>
            <a:off x="5324354" y="0"/>
            <a:ext cx="68676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979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only - logo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>
            <a:extLst>
              <a:ext uri="{FF2B5EF4-FFF2-40B4-BE49-F238E27FC236}">
                <a16:creationId xmlns:a16="http://schemas.microsoft.com/office/drawing/2014/main" id="{66C589CF-A5FD-F14E-83BE-74964D69F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0"/>
            <a:ext cx="2378075" cy="2378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1709738"/>
            <a:ext cx="8280000" cy="2698139"/>
          </a:xfrm>
        </p:spPr>
        <p:txBody>
          <a:bodyPr lIns="0" tIns="0" rIns="0" bIns="0" anchor="b"/>
          <a:lstStyle>
            <a:lvl1pPr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589463"/>
            <a:ext cx="8280000" cy="1500187"/>
          </a:xfr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67900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only - logo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>
            <a:extLst>
              <a:ext uri="{FF2B5EF4-FFF2-40B4-BE49-F238E27FC236}">
                <a16:creationId xmlns:a16="http://schemas.microsoft.com/office/drawing/2014/main" id="{ACD3F5C2-521F-364A-A33B-84CC0EF3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-12700"/>
            <a:ext cx="2379663" cy="2378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1709738"/>
            <a:ext cx="8280000" cy="2698139"/>
          </a:xfrm>
        </p:spPr>
        <p:txBody>
          <a:bodyPr lIns="0" tIns="0" rIns="0" bIns="0" anchor="b"/>
          <a:lstStyle>
            <a:lvl1pPr>
              <a:defRPr sz="4800" b="1" i="0" baseline="0">
                <a:solidFill>
                  <a:srgbClr val="FFFFF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589463"/>
            <a:ext cx="8280000" cy="1500187"/>
          </a:xfr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5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odule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970F6CFB-8325-2848-A03D-A0D126A7D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4876E6C-AC07-C443-83BD-A057B1B41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3350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4749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2AC60EF3-0543-2B4B-832B-EB319DD51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17" t="-117" r="217" b="12462"/>
          <a:stretch/>
        </p:blipFill>
        <p:spPr>
          <a:xfrm>
            <a:off x="506413" y="100013"/>
            <a:ext cx="7727950" cy="677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5835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dark purple">
    <p:bg>
      <p:bgPr>
        <a:solidFill>
          <a:srgbClr val="4200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9BA33A8F-7299-CC4A-BB0F-9A749071A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" b="12818"/>
          <a:stretch/>
        </p:blipFill>
        <p:spPr>
          <a:xfrm>
            <a:off x="439738" y="-30163"/>
            <a:ext cx="7916862" cy="6900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8968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yellow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FA8559F9-3BC9-D141-8391-0D20439DE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6000"/>
          </a:blip>
          <a:srcRect l="217" t="-117" r="217" b="12462"/>
          <a:stretch/>
        </p:blipFill>
        <p:spPr>
          <a:xfrm>
            <a:off x="506413" y="100013"/>
            <a:ext cx="7727950" cy="677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681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1FA43024-61D5-B043-894E-F3187F4CF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" b="12818"/>
          <a:stretch/>
        </p:blipFill>
        <p:spPr>
          <a:xfrm>
            <a:off x="439738" y="-30163"/>
            <a:ext cx="7916862" cy="6900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8728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pink">
    <p:bg>
      <p:bgPr>
        <a:solidFill>
          <a:srgbClr val="E10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96518623-B4FE-094A-B7A5-D6FD13D3D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4000"/>
          </a:blip>
          <a:srcRect l="217" t="-117" r="217" b="12462"/>
          <a:stretch/>
        </p:blipFill>
        <p:spPr>
          <a:xfrm>
            <a:off x="506413" y="100013"/>
            <a:ext cx="7727950" cy="677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420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5DF21D1B-53A5-B14F-80A3-67704C120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" b="12818"/>
          <a:stretch/>
        </p:blipFill>
        <p:spPr>
          <a:xfrm>
            <a:off x="439738" y="-30163"/>
            <a:ext cx="7916862" cy="6900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1339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orange">
    <p:bg>
      <p:bgPr>
        <a:solidFill>
          <a:srgbClr val="F56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DEBEA5A2-583A-FB42-AFBF-13CE30DCB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" b="12818"/>
          <a:stretch/>
        </p:blipFill>
        <p:spPr>
          <a:xfrm>
            <a:off x="439738" y="-30163"/>
            <a:ext cx="7916862" cy="6900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6637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8EBA9101-E5C6-1D49-B65B-5905AFC16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768350"/>
            <a:ext cx="858838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74A0D455-B25E-BF46-9E96-DC26EF0DF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7700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2478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7356FC85-CEDE-744B-84AA-DD971BEA4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768350"/>
            <a:ext cx="858838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128B083A-2C82-E64E-8FB8-E6E49DDCB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7700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85270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3E0C2123-FBF2-1C40-B79B-D101410AB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766763"/>
            <a:ext cx="858838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54FB5CFA-4875-BE42-95FF-D51D918C2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9287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1542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odule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032893DA-7D97-2248-8FAE-DDE8D84B1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59B6D2B-44A1-4542-9C24-E37C2FCDA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3350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393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D0A53A1B-844E-4246-9F59-A3A2F37D4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8" y="766763"/>
            <a:ext cx="858837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F5F633A4-2950-3A4E-8774-BBF3B0D53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9287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50277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orange">
    <p:bg>
      <p:bgPr>
        <a:solidFill>
          <a:srgbClr val="F56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AF6F8423-E280-5E4C-BAC0-7BC8875A5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8" y="766763"/>
            <a:ext cx="858837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BAA9C6EB-60CC-EA42-8C34-F4E6064B3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9287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57928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pink">
    <p:bg>
      <p:bgPr>
        <a:solidFill>
          <a:srgbClr val="E10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60CA76A1-E807-F549-B3C5-E9F7FF0B0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8" y="766763"/>
            <a:ext cx="858837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F8A4D5DB-0B87-9B4D-8404-5EC024BC7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9287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26990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14B75FB2-07AE-574D-A133-1C3209C1C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67100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43073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A4260E7E-24D1-E64D-85F6-77F87AF94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67100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9915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334D2C8E-D325-674D-AE53-2E8DCBA9A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67100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90813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orange">
    <p:bg>
      <p:bgPr>
        <a:solidFill>
          <a:srgbClr val="F46F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1836E89F-5F28-7746-9ABC-7646E8BEC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67100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98076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C98D0C57-024D-814E-8B3C-428CB645A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71863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9339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pink">
    <p:bg>
      <p:bgPr>
        <a:solidFill>
          <a:srgbClr val="E10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6E5F71F4-E47D-0546-8FF9-9E47C19C9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71863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51265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216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odule - orange">
    <p:bg>
      <p:bgPr>
        <a:solidFill>
          <a:srgbClr val="F46F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7C501414-2E44-9F4C-983F-6BDED417E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9822A51-02B4-9248-8934-AE1D722AF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3350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6473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slide - Centered - Dark Purple">
    <p:bg>
      <p:bgPr>
        <a:solidFill>
          <a:srgbClr val="4200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nsparent background logo">
            <a:extLst>
              <a:ext uri="{FF2B5EF4-FFF2-40B4-BE49-F238E27FC236}">
                <a16:creationId xmlns:a16="http://schemas.microsoft.com/office/drawing/2014/main" id="{8D2602F4-5B8D-7849-8D8C-C6B57DCD5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" b="12818"/>
          <a:stretch/>
        </p:blipFill>
        <p:spPr>
          <a:xfrm>
            <a:off x="439961" y="-30941"/>
            <a:ext cx="7916388" cy="6901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 anchor="ctr" anchorCtr="0"/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473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 or video with Bottom Caption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336370-28F4-BB4A-B301-E216A46E2B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1999" cy="6152849"/>
          </a:xfrm>
          <a:solidFill>
            <a:schemeClr val="bg2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930" y="6209790"/>
            <a:ext cx="11428070" cy="648209"/>
          </a:xfrm>
          <a:solidFill>
            <a:schemeClr val="bg1"/>
          </a:solidFill>
        </p:spPr>
        <p:txBody>
          <a:bodyPr wrap="square" lIns="180000" tIns="180000" rIns="180000" bIns="180000" anchor="b" anchorCtr="0">
            <a:spAutoFit/>
          </a:bodyPr>
          <a:lstStyle>
            <a:lvl1pPr>
              <a:defRPr sz="2000" b="0" i="0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  <p:pic>
        <p:nvPicPr>
          <p:cNvPr id="6" name="Accent image">
            <a:extLst>
              <a:ext uri="{FF2B5EF4-FFF2-40B4-BE49-F238E27FC236}">
                <a16:creationId xmlns:a16="http://schemas.microsoft.com/office/drawing/2014/main" id="{44B3008D-EBEA-5842-A408-4FD8EDED26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913" t="17000" r="-1313" b="-18670"/>
          <a:stretch/>
        </p:blipFill>
        <p:spPr>
          <a:xfrm rot="16200000">
            <a:off x="225976" y="6123458"/>
            <a:ext cx="311975" cy="7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36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odule - pink">
    <p:bg>
      <p:bgPr>
        <a:solidFill>
          <a:srgbClr val="E10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C5AB4955-010A-7246-A15A-0667EA0F5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EF37FE2-9A3D-3B41-A80B-6E52302F3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3350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641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198EB4D3-6255-3840-98BE-C6C7F6BD0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2192215"/>
            <a:ext cx="7014300" cy="3988800"/>
          </a:xfrm>
        </p:spPr>
        <p:txBody>
          <a:bodyPr lIns="0" tIns="0" rIns="0" bIns="0">
            <a:noAutofit/>
          </a:bodyPr>
          <a:lstStyle>
            <a:lvl1pPr marL="311150" indent="-31115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tabLst/>
              <a:defRPr sz="2400" b="0" i="0"/>
            </a:lvl1pPr>
            <a:lvl2pPr marL="6858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/>
            </a:lvl2pPr>
            <a:lvl3pPr marL="11430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/>
            </a:lvl3pPr>
            <a:lvl4pPr marL="16002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/>
            </a:lvl4pPr>
            <a:lvl5pPr marL="20574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476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ercise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555D1906-2467-514D-B17B-AE1CF7F67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2" t="-834" r="-1313" b="-834"/>
          <a:stretch/>
        </p:blipFill>
        <p:spPr>
          <a:xfrm>
            <a:off x="615950" y="-19050"/>
            <a:ext cx="485775" cy="1189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2192215"/>
            <a:ext cx="7014300" cy="398880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tabLst/>
              <a:defRPr sz="2400"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314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05D3345-4DC4-D84E-B8A8-A57571510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4FC4305-F578-0C44-99F7-B685C0E2AE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820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824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821" r:id="rId22"/>
    <p:sldLayoutId id="2147483825" r:id="rId23"/>
    <p:sldLayoutId id="2147483826" r:id="rId24"/>
    <p:sldLayoutId id="2147483827" r:id="rId25"/>
    <p:sldLayoutId id="2147483785" r:id="rId26"/>
    <p:sldLayoutId id="2147483786" r:id="rId27"/>
    <p:sldLayoutId id="2147483822" r:id="rId28"/>
    <p:sldLayoutId id="2147483787" r:id="rId29"/>
    <p:sldLayoutId id="2147483823" r:id="rId30"/>
    <p:sldLayoutId id="2147483788" r:id="rId31"/>
    <p:sldLayoutId id="2147483789" r:id="rId32"/>
    <p:sldLayoutId id="2147483790" r:id="rId33"/>
    <p:sldLayoutId id="2147483791" r:id="rId34"/>
    <p:sldLayoutId id="2147483792" r:id="rId35"/>
    <p:sldLayoutId id="2147483793" r:id="rId36"/>
    <p:sldLayoutId id="2147483794" r:id="rId37"/>
    <p:sldLayoutId id="2147483795" r:id="rId38"/>
    <p:sldLayoutId id="2147483796" r:id="rId39"/>
    <p:sldLayoutId id="2147483797" r:id="rId40"/>
    <p:sldLayoutId id="2147483798" r:id="rId41"/>
    <p:sldLayoutId id="2147483799" r:id="rId42"/>
    <p:sldLayoutId id="2147483800" r:id="rId43"/>
    <p:sldLayoutId id="2147483801" r:id="rId44"/>
    <p:sldLayoutId id="2147483802" r:id="rId45"/>
    <p:sldLayoutId id="2147483803" r:id="rId46"/>
    <p:sldLayoutId id="2147483804" r:id="rId47"/>
    <p:sldLayoutId id="2147483805" r:id="rId48"/>
    <p:sldLayoutId id="2147483806" r:id="rId49"/>
    <p:sldLayoutId id="2147483807" r:id="rId50"/>
    <p:sldLayoutId id="2147483808" r:id="rId51"/>
    <p:sldLayoutId id="2147483809" r:id="rId52"/>
    <p:sldLayoutId id="2147483810" r:id="rId53"/>
    <p:sldLayoutId id="2147483811" r:id="rId54"/>
    <p:sldLayoutId id="2147483812" r:id="rId55"/>
    <p:sldLayoutId id="2147483813" r:id="rId56"/>
    <p:sldLayoutId id="2147483814" r:id="rId57"/>
    <p:sldLayoutId id="2147483815" r:id="rId58"/>
    <p:sldLayoutId id="2147483816" r:id="rId59"/>
    <p:sldLayoutId id="2147483828" r:id="rId60"/>
    <p:sldLayoutId id="2147483829" r:id="rId6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Clr>
          <a:srgbClr val="A900C0"/>
        </a:buClr>
        <a:buFont typeface="Calibri Light" panose="020F0302020204030204" pitchFamily="34" charset="0"/>
        <a:buChar char="•"/>
        <a:defRPr sz="24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A900C0"/>
        </a:buClr>
        <a:buFont typeface="Calibri Light" panose="020F0302020204030204" pitchFamily="34" charset="0"/>
        <a:buChar char="•"/>
        <a:defRPr sz="24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A900C0"/>
        </a:buClr>
        <a:buFont typeface="Calibri Light" panose="020F0302020204030204" pitchFamily="34" charset="0"/>
        <a:buChar char="•"/>
        <a:defRPr sz="24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A900C0"/>
        </a:buClr>
        <a:buFont typeface="Calibri Light" panose="020F0302020204030204" pitchFamily="34" charset="0"/>
        <a:buChar char="•"/>
        <a:defRPr sz="24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A900C0"/>
        </a:buClr>
        <a:buFont typeface="Calibri Light" panose="020F0302020204030204" pitchFamily="34" charset="0"/>
        <a:buChar char="•"/>
        <a:defRPr sz="24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7" Type="http://schemas.openxmlformats.org/officeDocument/2006/relationships/image" Target="../media/image4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11.mp3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7" Type="http://schemas.openxmlformats.org/officeDocument/2006/relationships/image" Target="../media/image4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13.mp3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5.mp3"/><Relationship Id="rId7" Type="http://schemas.openxmlformats.org/officeDocument/2006/relationships/image" Target="../media/image44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15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44.png"/><Relationship Id="rId5" Type="http://schemas.openxmlformats.org/officeDocument/2006/relationships/hyperlink" Target="https://tink.uk/advice-for-life/" TargetMode="External"/><Relationship Id="rId4" Type="http://schemas.openxmlformats.org/officeDocument/2006/relationships/notesSlide" Target="../notesSlides/notesSlide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5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FE8AC-30B2-4F6F-A03E-4308F3EA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Beauty is in the ear of the beholder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A594C2-C127-4685-8ECB-9188F7979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GB" dirty="0"/>
              <a:t>cons meetup</a:t>
            </a:r>
          </a:p>
        </p:txBody>
      </p:sp>
    </p:spTree>
    <p:extLst>
      <p:ext uri="{BB962C8B-B14F-4D97-AF65-F5344CB8AC3E}">
        <p14:creationId xmlns:p14="http://schemas.microsoft.com/office/powerpoint/2010/main" val="1070115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10AB-06F9-4A45-9FE3-0BDBAEBED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/>
          <a:lstStyle/>
          <a:p>
            <a:r>
              <a:rPr lang="en-US" dirty="0"/>
              <a:t>Alison, Ava, and Zoë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DE1C0-12BB-4266-A1FD-1DB7FC5B3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999" y="2192215"/>
            <a:ext cx="8671409" cy="398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Natural Adult Female: “Hello, my name is Alison,”</a:t>
            </a:r>
          </a:p>
          <a:p>
            <a:pPr marL="0" indent="0">
              <a:buNone/>
            </a:pPr>
            <a:r>
              <a:rPr lang="en-GB" dirty="0"/>
              <a:t>Natural Deep Adult Female: “my name is Ava,”</a:t>
            </a:r>
          </a:p>
          <a:p>
            <a:pPr marL="0" indent="0">
              <a:buNone/>
            </a:pPr>
            <a:r>
              <a:rPr lang="en-GB" dirty="0"/>
              <a:t>Natural Light Female Adult: “and my name is Zoë.”</a:t>
            </a:r>
          </a:p>
        </p:txBody>
      </p:sp>
      <p:pic>
        <p:nvPicPr>
          <p:cNvPr id="5" name="VocalizerExpressive2_Alison, Ava, and Zoe">
            <a:hlinkClick r:id="" action="ppaction://media"/>
            <a:extLst>
              <a:ext uri="{FF2B5EF4-FFF2-40B4-BE49-F238E27FC236}">
                <a16:creationId xmlns:a16="http://schemas.microsoft.com/office/drawing/2014/main" id="{05A129FE-79C9-45E7-93D1-4CFAA8E3F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38974" y="1185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7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65320-615A-4C76-B151-43894F63F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Oliver and friends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285A49-993E-4585-B731-DF9D2E478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1637800"/>
            <a:ext cx="9698452" cy="398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Natural Adult Male: “Hello, I'm Oliver, from England”</a:t>
            </a:r>
          </a:p>
          <a:p>
            <a:pPr marL="0" indent="0">
              <a:buNone/>
            </a:pPr>
            <a:r>
              <a:rPr lang="en-US" dirty="0"/>
              <a:t>Natural Adult Female: “I'm Stephanie, also from England.”</a:t>
            </a:r>
          </a:p>
          <a:p>
            <a:pPr marL="0" indent="0">
              <a:buNone/>
            </a:pPr>
            <a:r>
              <a:rPr lang="en-US" dirty="0"/>
              <a:t>Natural Adult Female: “I'm Moira, from Ireland,”</a:t>
            </a:r>
          </a:p>
          <a:p>
            <a:pPr marL="0" indent="0">
              <a:buNone/>
            </a:pPr>
            <a:r>
              <a:rPr lang="en-US" dirty="0"/>
              <a:t>Natural Adult Female: “and I'm Fiona, from Scotland.”</a:t>
            </a:r>
          </a:p>
          <a:p>
            <a:pPr marL="0" indent="0">
              <a:buNone/>
            </a:pPr>
            <a:r>
              <a:rPr lang="en-US" dirty="0"/>
              <a:t>Natural Adult Male: “I'm Rishi, from India,”</a:t>
            </a:r>
          </a:p>
          <a:p>
            <a:pPr marL="0" indent="0">
              <a:buNone/>
            </a:pPr>
            <a:r>
              <a:rPr lang="en-US" dirty="0"/>
              <a:t>Natural Adult Female: “and I'm Sangaeta, also from India.”</a:t>
            </a:r>
          </a:p>
          <a:p>
            <a:pPr marL="0" indent="0">
              <a:buNone/>
            </a:pPr>
            <a:r>
              <a:rPr lang="en-US" dirty="0"/>
              <a:t>Natural Adult Female: “I'm Karen, from Australia.”</a:t>
            </a:r>
          </a:p>
          <a:p>
            <a:pPr marL="0" indent="0">
              <a:buNone/>
            </a:pPr>
            <a:r>
              <a:rPr lang="en-US" dirty="0"/>
              <a:t>Natural Adult Male: “I'm Lee, and I'm from Australia too,”</a:t>
            </a:r>
          </a:p>
          <a:p>
            <a:pPr marL="0" indent="0">
              <a:buNone/>
            </a:pPr>
            <a:r>
              <a:rPr lang="en-US" dirty="0"/>
              <a:t>Natural Adult Female: “and finally, I'm Tessa, from South Africa.”</a:t>
            </a:r>
            <a:endParaRPr lang="en-GB" dirty="0"/>
          </a:p>
        </p:txBody>
      </p:sp>
      <p:pic>
        <p:nvPicPr>
          <p:cNvPr id="3" name="VocalizerExpressive2_Accents">
            <a:hlinkClick r:id="" action="ppaction://media"/>
            <a:extLst>
              <a:ext uri="{FF2B5EF4-FFF2-40B4-BE49-F238E27FC236}">
                <a16:creationId xmlns:a16="http://schemas.microsoft.com/office/drawing/2014/main" id="{FE83974A-377B-46E4-B91F-55DAFFE0F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2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0DCF78-B20F-4EA9-B2A6-CE9602529AEF}"/>
              </a:ext>
            </a:extLst>
          </p:cNvPr>
          <p:cNvSpPr txBox="1"/>
          <p:nvPr/>
        </p:nvSpPr>
        <p:spPr>
          <a:xfrm>
            <a:off x="952539" y="1689163"/>
            <a:ext cx="979946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Natural Gender Neutral Adult: “Hello, I'm Q, the world's first genderless voice assistant.</a:t>
            </a:r>
          </a:p>
          <a:p>
            <a:endParaRPr lang="en-GB" dirty="0"/>
          </a:p>
          <a:p>
            <a:r>
              <a:rPr lang="en-GB" dirty="0"/>
              <a:t>I'm created for a future where we're no longer defined by gender, but rather, how we define ourselves.</a:t>
            </a:r>
          </a:p>
          <a:p>
            <a:endParaRPr lang="en-GB" dirty="0"/>
          </a:p>
          <a:p>
            <a:r>
              <a:rPr lang="en-GB" dirty="0"/>
              <a:t>My voice was recorded by people who neither identify as male nor female and then altered to sound gender neutral, putting my voice somewhere between 145 and 175 Hertz.</a:t>
            </a:r>
          </a:p>
          <a:p>
            <a:endParaRPr lang="en-GB" dirty="0"/>
          </a:p>
          <a:p>
            <a:r>
              <a:rPr lang="en-GB" dirty="0"/>
              <a:t>But, for me to become the third option for voice assistants, I need your help. Share my voice with Apple, Amazon, Google, and Microsoft, and together we can ensure that technology recognises us all.</a:t>
            </a:r>
          </a:p>
          <a:p>
            <a:endParaRPr lang="en-GB" dirty="0"/>
          </a:p>
          <a:p>
            <a:r>
              <a:rPr lang="en-GB" dirty="0"/>
              <a:t>Thanks for listening. Q.”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50DB46-028D-40D7-AE03-FC5A26612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Q</a:t>
            </a:r>
            <a:endParaRPr lang="en-GB" dirty="0"/>
          </a:p>
        </p:txBody>
      </p:sp>
      <p:pic>
        <p:nvPicPr>
          <p:cNvPr id="4" name="TTS_Concatenative Q demo">
            <a:hlinkClick r:id="" action="ppaction://media"/>
            <a:extLst>
              <a:ext uri="{FF2B5EF4-FFF2-40B4-BE49-F238E27FC236}">
                <a16:creationId xmlns:a16="http://schemas.microsoft.com/office/drawing/2014/main" id="{0F356716-43DC-4014-A665-97C13081DAF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8710" y="347512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290042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10AB-06F9-4A45-9FE3-0BDBAEBED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Zoë Vocalizer Expressive 2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357AD-6F2A-4A10-B9A1-D1E866B89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999" y="2192215"/>
            <a:ext cx="8207583" cy="398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Natural Light Adult Female: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“For millions of years, humans lived just like the animals, then something happened which unleashed the power of our imagination; we learned to talk.”</a:t>
            </a:r>
            <a:endParaRPr lang="en-GB" dirty="0"/>
          </a:p>
        </p:txBody>
      </p:sp>
      <p:pic>
        <p:nvPicPr>
          <p:cNvPr id="5" name="VocalizerExpressive2_Zoe">
            <a:hlinkClick r:id="" action="ppaction://media"/>
            <a:extLst>
              <a:ext uri="{FF2B5EF4-FFF2-40B4-BE49-F238E27FC236}">
                <a16:creationId xmlns:a16="http://schemas.microsoft.com/office/drawing/2014/main" id="{0E4C4B23-2D67-4C86-B109-1511DF29D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4747" y="14859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7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10AB-06F9-4A45-9FE3-0BDBAEBED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Zoë Vocalizer Expressive 7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B84AE-5F1A-4F27-BA50-74E0FFD61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192215"/>
            <a:ext cx="8300348" cy="398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Almost Human Light Adult Female: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“For millions of years, humans lived just like the animals, then something happened which unleashed the power of our imagination; we learned to talk.”</a:t>
            </a:r>
            <a:endParaRPr lang="en-GB" dirty="0"/>
          </a:p>
        </p:txBody>
      </p:sp>
      <p:pic>
        <p:nvPicPr>
          <p:cNvPr id="5" name="VocalizerExpressive7_Zoe">
            <a:hlinkClick r:id="" action="ppaction://media"/>
            <a:extLst>
              <a:ext uri="{FF2B5EF4-FFF2-40B4-BE49-F238E27FC236}">
                <a16:creationId xmlns:a16="http://schemas.microsoft.com/office/drawing/2014/main" id="{090C33E3-692D-4778-9016-CF059BB31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3948" y="16289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2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59D4B-8079-4614-A59B-BE449A4EB8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Design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396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artial screenshot of a website">
            <a:extLst>
              <a:ext uri="{FF2B5EF4-FFF2-40B4-BE49-F238E27FC236}">
                <a16:creationId xmlns:a16="http://schemas.microsoft.com/office/drawing/2014/main" id="{4F5249CE-AFD7-45D3-97AD-01AF95B9006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1253876" y="130023"/>
            <a:ext cx="9684248" cy="589310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E07314-1C04-4753-989A-97503C920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Reader mode</a:t>
            </a:r>
            <a:endParaRPr lang="en-GB" dirty="0"/>
          </a:p>
        </p:txBody>
      </p:sp>
      <p:pic>
        <p:nvPicPr>
          <p:cNvPr id="7" name="Website_Reader mode">
            <a:hlinkClick r:id="" action="ppaction://media"/>
            <a:extLst>
              <a:ext uri="{FF2B5EF4-FFF2-40B4-BE49-F238E27FC236}">
                <a16:creationId xmlns:a16="http://schemas.microsoft.com/office/drawing/2014/main" id="{C33A01B4-3743-4A7E-A6A1-141B2C9D7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6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artial screenshot of a website with no CSS styles">
            <a:extLst>
              <a:ext uri="{FF2B5EF4-FFF2-40B4-BE49-F238E27FC236}">
                <a16:creationId xmlns:a16="http://schemas.microsoft.com/office/drawing/2014/main" id="{DB5841B2-5E6D-4693-A7C8-391D7C5515A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244350" y="663451"/>
            <a:ext cx="9703299" cy="482624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E07314-1C04-4753-989A-97503C920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 style</a:t>
            </a:r>
          </a:p>
        </p:txBody>
      </p:sp>
    </p:spTree>
    <p:extLst>
      <p:ext uri="{BB962C8B-B14F-4D97-AF65-F5344CB8AC3E}">
        <p14:creationId xmlns:p14="http://schemas.microsoft.com/office/powerpoint/2010/main" val="1014865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A275A-D8FC-4C96-9128-0146BEA39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CSS Speech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AA5B181-F666-4DD1-B6E2-2DD84D5A1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130212"/>
            <a:ext cx="7014300" cy="398880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Working Group Note (2019)</a:t>
            </a:r>
          </a:p>
          <a:p>
            <a:r>
              <a:rPr lang="en-GB" dirty="0"/>
              <a:t>W3C Candidate Recommendation (2020)</a:t>
            </a:r>
          </a:p>
        </p:txBody>
      </p:sp>
      <p:pic>
        <p:nvPicPr>
          <p:cNvPr id="14" name="Picture 13" descr="W3C logo">
            <a:extLst>
              <a:ext uri="{FF2B5EF4-FFF2-40B4-BE49-F238E27FC236}">
                <a16:creationId xmlns:a16="http://schemas.microsoft.com/office/drawing/2014/main" id="{950AAE15-6C32-45A3-A7FB-DB469A069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1485150"/>
            <a:ext cx="2730602" cy="16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artial screenshot of a website">
            <a:extLst>
              <a:ext uri="{FF2B5EF4-FFF2-40B4-BE49-F238E27FC236}">
                <a16:creationId xmlns:a16="http://schemas.microsoft.com/office/drawing/2014/main" id="{533F2C3E-10DB-4C8B-A0BA-A103B208CC2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1253876" y="130023"/>
            <a:ext cx="9684248" cy="589310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3B5AD9E-656A-4080-A2F9-EBC0169E6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concept</a:t>
            </a:r>
            <a:endParaRPr lang="en-GB" dirty="0"/>
          </a:p>
        </p:txBody>
      </p:sp>
      <p:pic>
        <p:nvPicPr>
          <p:cNvPr id="2" name="Website_CSS speech">
            <a:hlinkClick r:id="" action="ppaction://media"/>
            <a:extLst>
              <a:ext uri="{FF2B5EF4-FFF2-40B4-BE49-F238E27FC236}">
                <a16:creationId xmlns:a16="http://schemas.microsoft.com/office/drawing/2014/main" id="{352528FE-6CB0-42C8-8AA0-DA89F8747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8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10AB-06F9-4A45-9FE3-0BDBAEBED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art</a:t>
            </a:r>
            <a:endParaRPr lang="en-GB" dirty="0"/>
          </a:p>
        </p:txBody>
      </p:sp>
      <p:pic>
        <p:nvPicPr>
          <p:cNvPr id="1030" name="Picture 6" descr="Free Assorted-color Striped Illustration Stock Photo">
            <a:extLst>
              <a:ext uri="{FF2B5EF4-FFF2-40B4-BE49-F238E27FC236}">
                <a16:creationId xmlns:a16="http://schemas.microsoft.com/office/drawing/2014/main" id="{075BB9EB-600D-4E61-A088-696C271E0B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044" y="1597925"/>
            <a:ext cx="6868556" cy="457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539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A275A-D8FC-4C96-9128-0146BEA39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SSML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AA5B181-F666-4DD1-B6E2-2DD84D5A1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181582"/>
            <a:ext cx="7014300" cy="398880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SSML 1.0 W3C Recommendation (2004)</a:t>
            </a:r>
          </a:p>
          <a:p>
            <a:r>
              <a:rPr lang="en-GB" dirty="0"/>
              <a:t>SSML 1.1 W3C Recommendation (2010)</a:t>
            </a:r>
          </a:p>
        </p:txBody>
      </p:sp>
      <p:pic>
        <p:nvPicPr>
          <p:cNvPr id="14" name="Picture 13" descr="W3C logo">
            <a:extLst>
              <a:ext uri="{FF2B5EF4-FFF2-40B4-BE49-F238E27FC236}">
                <a16:creationId xmlns:a16="http://schemas.microsoft.com/office/drawing/2014/main" id="{950AAE15-6C32-45A3-A7FB-DB469A069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1485150"/>
            <a:ext cx="2730602" cy="16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6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10AB-06F9-4A45-9FE3-0BDBAEBED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130" y="681037"/>
            <a:ext cx="9184870" cy="1008126"/>
          </a:xfrm>
        </p:spPr>
        <p:txBody>
          <a:bodyPr/>
          <a:lstStyle/>
          <a:p>
            <a:r>
              <a:rPr lang="en-US" dirty="0"/>
              <a:t>SSML: voice and emphasis elements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90749-1E92-4F74-85D1-B61D375F9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3129" y="5931255"/>
            <a:ext cx="7014301" cy="491415"/>
          </a:xfrm>
        </p:spPr>
        <p:txBody>
          <a:bodyPr/>
          <a:lstStyle/>
          <a:p>
            <a:pPr marL="11112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242DF-EE7C-47CC-8A46-0781D56586C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83129" y="1775791"/>
            <a:ext cx="9913798" cy="4008321"/>
          </a:xfrm>
        </p:spPr>
        <p:txBody>
          <a:bodyPr/>
          <a:lstStyle/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let </a:t>
            </a:r>
            <a:r>
              <a:rPr lang="en-GB" sz="1600" b="0" dirty="0" err="1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responsePrompt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=</a:t>
            </a: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`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voice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6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'Matthew'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GB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p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GB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The 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emphasis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6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level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'moderate'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terror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emphasis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which would not end for</a:t>
            </a: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another 28 years - if it ever 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emphasis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6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level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'moderate'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did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emphasis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end</a:t>
            </a: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- began, 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emphasis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6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level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'reduced'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so far as I know or can tell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emphasis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with a boat made from a sheet of newspaper floating down a gutter</a:t>
            </a: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emphasis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6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level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'moderate'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swollen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emphasis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with</a:t>
            </a: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emphasis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6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level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'moderate'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rain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emphasis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.</a:t>
            </a: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p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GB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voice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`;</a:t>
            </a:r>
            <a:b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</a:br>
            <a:endParaRPr lang="en-GB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4" name="stephen-king1">
            <a:hlinkClick r:id="" action="ppaction://media"/>
            <a:extLst>
              <a:ext uri="{FF2B5EF4-FFF2-40B4-BE49-F238E27FC236}">
                <a16:creationId xmlns:a16="http://schemas.microsoft.com/office/drawing/2014/main" id="{3125C62C-00B7-4C9C-9FDE-F94C71B9B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9599" y="1185100"/>
            <a:ext cx="406400" cy="406400"/>
          </a:xfrm>
          <a:prstGeom prst="rect">
            <a:avLst/>
          </a:prstGeom>
        </p:spPr>
      </p:pic>
      <p:pic>
        <p:nvPicPr>
          <p:cNvPr id="5" name="stephen-king2">
            <a:hlinkClick r:id="" action="ppaction://media"/>
            <a:extLst>
              <a:ext uri="{FF2B5EF4-FFF2-40B4-BE49-F238E27FC236}">
                <a16:creationId xmlns:a16="http://schemas.microsoft.com/office/drawing/2014/main" id="{400472EC-CCF3-4FFB-93DE-36C5266DBF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44104" y="11319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5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10AB-06F9-4A45-9FE3-0BDBAEBED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681037"/>
            <a:ext cx="8740320" cy="1008126"/>
          </a:xfrm>
        </p:spPr>
        <p:txBody>
          <a:bodyPr/>
          <a:lstStyle/>
          <a:p>
            <a:r>
              <a:rPr lang="en-US" dirty="0"/>
              <a:t>SSML: lang and break elements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90749-1E92-4F74-85D1-B61D375F9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112" indent="0">
              <a:buNone/>
            </a:pPr>
            <a:endParaRPr lang="en-GB" dirty="0"/>
          </a:p>
        </p:txBody>
      </p:sp>
      <p:pic>
        <p:nvPicPr>
          <p:cNvPr id="6" name="inigo-montoya2">
            <a:hlinkClick r:id="" action="ppaction://media"/>
            <a:extLst>
              <a:ext uri="{FF2B5EF4-FFF2-40B4-BE49-F238E27FC236}">
                <a16:creationId xmlns:a16="http://schemas.microsoft.com/office/drawing/2014/main" id="{476AD07B-F9D5-4130-83AA-4F06276103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73920" y="1610360"/>
            <a:ext cx="406400" cy="4064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CBEF0-F05B-4CA8-9B1E-F9C264F35F8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let </a:t>
            </a:r>
            <a:r>
              <a:rPr lang="en-GB" sz="1600" b="0" dirty="0" err="1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responsePrompt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= </a:t>
            </a: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`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voice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6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'Enrique'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GB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lang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6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xml:lang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'es-ES'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GB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p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Hello, 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break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6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time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'500ms'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/&gt;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my name is Inigo Montoya.</a:t>
            </a: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  You killed my father. 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break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6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strength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'x-strong'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/&gt;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Prepare to die!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p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GB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lang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GB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voice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`;</a:t>
            </a:r>
          </a:p>
        </p:txBody>
      </p:sp>
      <p:pic>
        <p:nvPicPr>
          <p:cNvPr id="7" name="inigo-montoya1">
            <a:hlinkClick r:id="" action="ppaction://media"/>
            <a:extLst>
              <a:ext uri="{FF2B5EF4-FFF2-40B4-BE49-F238E27FC236}">
                <a16:creationId xmlns:a16="http://schemas.microsoft.com/office/drawing/2014/main" id="{CC89EDD2-B47E-489E-8211-422984D86E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 bwMode="auto">
          <a:xfrm>
            <a:off x="10548800" y="1610360"/>
            <a:ext cx="406400" cy="406400"/>
          </a:xfrm>
          <a:prstGeom prst="roundRect">
            <a:avLst>
              <a:gd name="adj" fmla="val 4078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73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10AB-06F9-4A45-9FE3-0BDBAEBED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SSML: prosody element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90749-1E92-4F74-85D1-B61D375F9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112" indent="0">
              <a:buNone/>
            </a:pP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D91375-681E-40F7-9CA3-56F957B6930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let </a:t>
            </a:r>
            <a:r>
              <a:rPr lang="en-GB" sz="1600" b="0" dirty="0" err="1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responsePrompt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=</a:t>
            </a: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`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voice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6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'Brian'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GB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Piglet sidled up to Pooh from behind.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GB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&gt;&lt;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prosody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6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pitch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'x-high'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6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rate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'medium'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6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volume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'soft'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'Pooh'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prosody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GB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   he whispered.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GB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'Yes, Piglet?'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GB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&gt;&lt;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prosody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6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pitch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'x-high'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6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rate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'x-fast'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'Nothing',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prosody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GB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   said Piglet, taking </a:t>
            </a:r>
            <a:r>
              <a:rPr lang="en-GB" sz="1600" b="0" dirty="0" err="1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Pooh's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paw. 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prosody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6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pitch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'x-high'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6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rate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'x-fast'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GB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   'I just wanted to be sure of you'.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prosody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&gt;&lt;/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GB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GB" sz="16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voice</a:t>
            </a:r>
            <a:r>
              <a:rPr lang="en-GB" sz="1600" b="0" dirty="0"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GB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`;</a:t>
            </a:r>
          </a:p>
        </p:txBody>
      </p:sp>
      <p:pic>
        <p:nvPicPr>
          <p:cNvPr id="4" name="aa-milne1">
            <a:hlinkClick r:id="" action="ppaction://media"/>
            <a:extLst>
              <a:ext uri="{FF2B5EF4-FFF2-40B4-BE49-F238E27FC236}">
                <a16:creationId xmlns:a16="http://schemas.microsoft.com/office/drawing/2014/main" id="{88C3A325-6768-46E7-9248-C7801EF60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23680" y="1223200"/>
            <a:ext cx="406400" cy="406400"/>
          </a:xfrm>
          <a:prstGeom prst="rect">
            <a:avLst/>
          </a:prstGeom>
        </p:spPr>
      </p:pic>
      <p:pic>
        <p:nvPicPr>
          <p:cNvPr id="5" name="aa-milne2">
            <a:hlinkClick r:id="" action="ppaction://media"/>
            <a:extLst>
              <a:ext uri="{FF2B5EF4-FFF2-40B4-BE49-F238E27FC236}">
                <a16:creationId xmlns:a16="http://schemas.microsoft.com/office/drawing/2014/main" id="{ED2401AD-5004-4735-9D22-2A53B35225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7600" y="12621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3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10AB-06F9-4A45-9FE3-0BDBAEBED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HTML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90749-1E92-4F74-85D1-B61D375F9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112" indent="0">
              <a:buNone/>
            </a:pPr>
            <a:r>
              <a:rPr lang="ru-RU" dirty="0"/>
              <a:t>&lt;p&gt;Будь сильною Україно&lt;/p</a:t>
            </a:r>
            <a:r>
              <a:rPr lang="en-US" dirty="0"/>
              <a:t>&gt;</a:t>
            </a:r>
          </a:p>
          <a:p>
            <a:pPr marL="11112" indent="0">
              <a:buNone/>
            </a:pPr>
            <a:endParaRPr lang="en-US" dirty="0"/>
          </a:p>
          <a:p>
            <a:pPr marL="11112" indent="0">
              <a:buNone/>
            </a:pPr>
            <a:r>
              <a:rPr lang="en-US" dirty="0"/>
              <a:t>Natural Adult Female (English Accent):</a:t>
            </a:r>
          </a:p>
          <a:p>
            <a:pPr marL="11112" indent="0">
              <a:buNone/>
            </a:pPr>
            <a:r>
              <a:rPr lang="en-US" dirty="0"/>
              <a:t>“</a:t>
            </a:r>
            <a:r>
              <a:rPr lang="ru-RU" dirty="0"/>
              <a:t>Будь сильною Україно</a:t>
            </a:r>
            <a:r>
              <a:rPr lang="en-US" dirty="0"/>
              <a:t>”</a:t>
            </a:r>
          </a:p>
        </p:txBody>
      </p:sp>
      <p:pic>
        <p:nvPicPr>
          <p:cNvPr id="7" name="VocalizerExpressive2_Ukranian with English accent">
            <a:hlinkClick r:id="" action="ppaction://media"/>
            <a:extLst>
              <a:ext uri="{FF2B5EF4-FFF2-40B4-BE49-F238E27FC236}">
                <a16:creationId xmlns:a16="http://schemas.microsoft.com/office/drawing/2014/main" id="{21E77EFE-C1DF-49C0-B23E-295A1E4B5B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2360" y="11074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2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0ED44-55E2-444B-9CD9-D455DCD05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HTML: lang attribute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13279-735E-4FE7-A710-D12AE2BF6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112" indent="0">
              <a:buNone/>
            </a:pPr>
            <a:r>
              <a:rPr lang="ru-RU" dirty="0"/>
              <a:t>&lt;p</a:t>
            </a:r>
            <a:r>
              <a:rPr lang="en-US" dirty="0"/>
              <a:t> lang="uk"</a:t>
            </a:r>
            <a:r>
              <a:rPr lang="ru-RU" dirty="0"/>
              <a:t>&gt;Будь сильною Україно&lt;/p</a:t>
            </a:r>
            <a:r>
              <a:rPr lang="en-US" dirty="0"/>
              <a:t>&gt;</a:t>
            </a:r>
          </a:p>
          <a:p>
            <a:pPr marL="11112" indent="0">
              <a:buNone/>
            </a:pPr>
            <a:r>
              <a:rPr lang="en-US" dirty="0"/>
              <a:t>	</a:t>
            </a:r>
          </a:p>
          <a:p>
            <a:pPr marL="11112" indent="0">
              <a:buNone/>
            </a:pPr>
            <a:r>
              <a:rPr lang="en-US" dirty="0"/>
              <a:t>Natural Adult Female (Ukrainian Accent):</a:t>
            </a:r>
          </a:p>
          <a:p>
            <a:pPr marL="11112" indent="0">
              <a:buNone/>
            </a:pPr>
            <a:r>
              <a:rPr lang="en-US" dirty="0"/>
              <a:t>“</a:t>
            </a:r>
            <a:r>
              <a:rPr lang="ru-RU" dirty="0"/>
              <a:t>Будь сильною Україно</a:t>
            </a:r>
            <a:r>
              <a:rPr lang="en-US" dirty="0"/>
              <a:t>”</a:t>
            </a:r>
          </a:p>
        </p:txBody>
      </p:sp>
      <p:pic>
        <p:nvPicPr>
          <p:cNvPr id="4" name="VocalizerExpressive2_Ukranian with Ukranian accent">
            <a:hlinkClick r:id="" action="ppaction://media"/>
            <a:extLst>
              <a:ext uri="{FF2B5EF4-FFF2-40B4-BE49-F238E27FC236}">
                <a16:creationId xmlns:a16="http://schemas.microsoft.com/office/drawing/2014/main" id="{DAAFC7BE-1B13-460A-B6C9-470F52234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4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10AB-06F9-4A45-9FE3-0BDBAEBED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HTML: lang attribute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90749-1E92-4F74-85D1-B61D375F9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112" indent="0">
              <a:buNone/>
            </a:pPr>
            <a:r>
              <a:rPr lang="nl-NL" dirty="0"/>
              <a:t>&lt;p&gt;Het zit wel snor.&lt;/p&gt;</a:t>
            </a:r>
          </a:p>
          <a:p>
            <a:pPr marL="11112" indent="0">
              <a:buNone/>
            </a:pPr>
            <a:endParaRPr lang="nl-NL" dirty="0"/>
          </a:p>
          <a:p>
            <a:pPr marL="11112" indent="0">
              <a:buNone/>
            </a:pPr>
            <a:r>
              <a:rPr lang="nl-NL" dirty="0"/>
              <a:t>Natural Adult Female (English Accent):</a:t>
            </a:r>
          </a:p>
          <a:p>
            <a:pPr marL="11112" indent="0">
              <a:buNone/>
            </a:pPr>
            <a:r>
              <a:rPr lang="nl-NL" dirty="0"/>
              <a:t>“Het zit wel snor.”</a:t>
            </a:r>
            <a:endParaRPr lang="en-GB" dirty="0"/>
          </a:p>
        </p:txBody>
      </p:sp>
      <p:pic>
        <p:nvPicPr>
          <p:cNvPr id="7" name="VocalizerExpressive2_Dutch with English accent">
            <a:hlinkClick r:id="" action="ppaction://media"/>
            <a:extLst>
              <a:ext uri="{FF2B5EF4-FFF2-40B4-BE49-F238E27FC236}">
                <a16:creationId xmlns:a16="http://schemas.microsoft.com/office/drawing/2014/main" id="{FF2CFD4A-071E-47B6-BF88-821D8CAC7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6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7CDEC-3015-485C-8108-32EF1DAFD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GB" dirty="0"/>
              <a:t>TML: lang attribute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4CFA2-4492-446E-8280-FD442E182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&lt;p lang="nl"&gt;Het zit wel snor.&lt;/p&gt;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Natural Adult Male (Dutch Accent):</a:t>
            </a:r>
          </a:p>
          <a:p>
            <a:pPr marL="0" indent="0">
              <a:buNone/>
            </a:pPr>
            <a:r>
              <a:rPr lang="nl-NL" dirty="0"/>
              <a:t>“Het zit wel snor.”</a:t>
            </a:r>
            <a:endParaRPr lang="en-GB" dirty="0"/>
          </a:p>
        </p:txBody>
      </p:sp>
      <p:pic>
        <p:nvPicPr>
          <p:cNvPr id="4" name="VocalizerExpressive2_Dutch with Dutch accent">
            <a:hlinkClick r:id="" action="ppaction://media"/>
            <a:extLst>
              <a:ext uri="{FF2B5EF4-FFF2-40B4-BE49-F238E27FC236}">
                <a16:creationId xmlns:a16="http://schemas.microsoft.com/office/drawing/2014/main" id="{8E7A922A-FBCB-41FE-A880-2F6E05BCA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0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59D4B-8079-4614-A59B-BE449A4EB8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7055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7409DC-7D06-477A-BB02-BEED2D93D9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Describe images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4651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10AB-06F9-4A45-9FE3-0BDBAEBED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Interior design</a:t>
            </a:r>
            <a:endParaRPr lang="en-GB" dirty="0"/>
          </a:p>
        </p:txBody>
      </p:sp>
      <p:pic>
        <p:nvPicPr>
          <p:cNvPr id="2058" name="Picture 10" descr="Free White Round Table Near White Wall Stock Photo">
            <a:extLst>
              <a:ext uri="{FF2B5EF4-FFF2-40B4-BE49-F238E27FC236}">
                <a16:creationId xmlns:a16="http://schemas.microsoft.com/office/drawing/2014/main" id="{92A48FB8-EE2F-48BC-89A1-99328B1A5A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104" y="1689163"/>
            <a:ext cx="6784736" cy="45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091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BDF-AA3A-4A81-8536-CE5B0C2E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Baloons</a:t>
            </a:r>
            <a:endParaRPr lang="en-GB" dirty="0"/>
          </a:p>
        </p:txBody>
      </p:sp>
      <p:pic>
        <p:nvPicPr>
          <p:cNvPr id="5" name="Content Placeholder 4" descr="three hot air balloons hang together in a calm, sunny sky">
            <a:extLst>
              <a:ext uri="{FF2B5EF4-FFF2-40B4-BE49-F238E27FC236}">
                <a16:creationId xmlns:a16="http://schemas.microsoft.com/office/drawing/2014/main" id="{64545CBD-6708-4B54-9F4B-816F20B1D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803979" y="1566774"/>
            <a:ext cx="3983661" cy="4477689"/>
          </a:xfrm>
          <a:solidFill>
            <a:schemeClr val="bg1"/>
          </a:solidFill>
        </p:spPr>
      </p:pic>
      <p:pic>
        <p:nvPicPr>
          <p:cNvPr id="6" name="VocalizerExpressive2_Baloons">
            <a:hlinkClick r:id="" action="ppaction://media"/>
            <a:extLst>
              <a:ext uri="{FF2B5EF4-FFF2-40B4-BE49-F238E27FC236}">
                <a16:creationId xmlns:a16="http://schemas.microsoft.com/office/drawing/2014/main" id="{9B93B609-F715-4BB6-8519-F2D5740AF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72420" y="6810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4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BDF-AA3A-4A81-8536-CE5B0C2E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Houses</a:t>
            </a:r>
            <a:endParaRPr lang="en-GB" dirty="0"/>
          </a:p>
        </p:txBody>
      </p:sp>
      <p:pic>
        <p:nvPicPr>
          <p:cNvPr id="3074" name="Picture 2" descr="16 Instagrammable Amsterdam Spots To Fuel Your Travel Photo Addiction">
            <a:extLst>
              <a:ext uri="{FF2B5EF4-FFF2-40B4-BE49-F238E27FC236}">
                <a16:creationId xmlns:a16="http://schemas.microsoft.com/office/drawing/2014/main" id="{CC43B856-CDF7-4CCC-9CAC-1FCA35625B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804" y="1689163"/>
            <a:ext cx="6731396" cy="448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352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7409DC-7D06-477A-BB02-BEED2D93D9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Build things properly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5139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BDF-AA3A-4A81-8536-CE5B0C2E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GB" dirty="0" err="1"/>
              <a:t>bject</a:t>
            </a:r>
            <a:endParaRPr lang="en-GB" dirty="0"/>
          </a:p>
        </p:txBody>
      </p:sp>
      <p:pic>
        <p:nvPicPr>
          <p:cNvPr id="5" name="Content Placeholder 4" descr="A wooden chair">
            <a:extLst>
              <a:ext uri="{FF2B5EF4-FFF2-40B4-BE49-F238E27FC236}">
                <a16:creationId xmlns:a16="http://schemas.microsoft.com/office/drawing/2014/main" id="{052C97EE-8ACF-42CC-8E45-3911C9587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36154" y="1559878"/>
            <a:ext cx="3973300" cy="3989387"/>
          </a:xfrm>
        </p:spPr>
      </p:pic>
    </p:spTree>
    <p:extLst>
      <p:ext uri="{BB962C8B-B14F-4D97-AF65-F5344CB8AC3E}">
        <p14:creationId xmlns:p14="http://schemas.microsoft.com/office/powerpoint/2010/main" val="688293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BDF-AA3A-4A81-8536-CE5B0C2E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and properties</a:t>
            </a:r>
            <a:endParaRPr lang="en-GB" dirty="0"/>
          </a:p>
        </p:txBody>
      </p:sp>
      <p:pic>
        <p:nvPicPr>
          <p:cNvPr id="4100" name="Picture 4" descr="Free Red and Green Apples Stock Photo">
            <a:extLst>
              <a:ext uri="{FF2B5EF4-FFF2-40B4-BE49-F238E27FC236}">
                <a16:creationId xmlns:a16="http://schemas.microsoft.com/office/drawing/2014/main" id="{3237EC2F-AE07-4DFC-A5F0-E1C2E3F3D0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544" y="1750123"/>
            <a:ext cx="6739016" cy="449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993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BDF-AA3A-4A81-8536-CE5B0C2E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Toggle button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7D076F-1B01-4ECC-B1A1-183B3440C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1728" y="1757998"/>
            <a:ext cx="2343111" cy="3989387"/>
          </a:xfrm>
        </p:spPr>
      </p:pic>
    </p:spTree>
    <p:extLst>
      <p:ext uri="{BB962C8B-B14F-4D97-AF65-F5344CB8AC3E}">
        <p14:creationId xmlns:p14="http://schemas.microsoft.com/office/powerpoint/2010/main" val="1292847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BDF-AA3A-4A81-8536-CE5B0C2E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Toggle button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EC1C0F-4DA8-4B2A-AA5E-915DF28F4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8262" y="1727263"/>
            <a:ext cx="2391923" cy="3989387"/>
          </a:xfrm>
        </p:spPr>
      </p:pic>
    </p:spTree>
    <p:extLst>
      <p:ext uri="{BB962C8B-B14F-4D97-AF65-F5344CB8AC3E}">
        <p14:creationId xmlns:p14="http://schemas.microsoft.com/office/powerpoint/2010/main" val="3713447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BDF-AA3A-4A81-8536-CE5B0C2E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 component</a:t>
            </a:r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740EB17-4245-4411-A5B1-7298CD163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44524" y="1728787"/>
            <a:ext cx="2667000" cy="3400425"/>
          </a:xfrm>
        </p:spPr>
      </p:pic>
    </p:spTree>
    <p:extLst>
      <p:ext uri="{BB962C8B-B14F-4D97-AF65-F5344CB8AC3E}">
        <p14:creationId xmlns:p14="http://schemas.microsoft.com/office/powerpoint/2010/main" val="3138752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BDF-AA3A-4A81-8536-CE5B0C2E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 component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C90CCD6-8C16-499D-9C52-D47742801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8200" y="1653348"/>
            <a:ext cx="2613160" cy="4554095"/>
          </a:xfrm>
        </p:spPr>
      </p:pic>
    </p:spTree>
    <p:extLst>
      <p:ext uri="{BB962C8B-B14F-4D97-AF65-F5344CB8AC3E}">
        <p14:creationId xmlns:p14="http://schemas.microsoft.com/office/powerpoint/2010/main" val="37771714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27F4D-33AD-4D5F-8B99-CD2601F1C2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Write proper content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741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59D4B-8079-4614-A59B-BE449A4EB8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Architecture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0517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BDF-AA3A-4A81-8536-CE5B0C2E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GB" dirty="0" err="1"/>
              <a:t>unctuation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CEA52-403B-4C62-A31A-9C3502236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192215"/>
            <a:ext cx="8252640" cy="398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Natural Deeper Adult Female: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“Enjoy your body. Use it every way you can. Don't be afraid of it or of what other people think of it. It's the greatest instrument you'll ever own.”</a:t>
            </a:r>
          </a:p>
        </p:txBody>
      </p:sp>
      <p:pic>
        <p:nvPicPr>
          <p:cNvPr id="4" name="VocalizerExpressive2_Without punctuation">
            <a:hlinkClick r:id="" action="ppaction://media"/>
            <a:extLst>
              <a:ext uri="{FF2B5EF4-FFF2-40B4-BE49-F238E27FC236}">
                <a16:creationId xmlns:a16="http://schemas.microsoft.com/office/drawing/2014/main" id="{9BB77C81-FC19-4BD8-9C8C-349B15BDC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2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BDF-AA3A-4A81-8536-CE5B0C2E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p</a:t>
            </a:r>
            <a:r>
              <a:rPr lang="en-GB" dirty="0" err="1"/>
              <a:t>unctuation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CEA52-403B-4C62-A31A-9C3502236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720" y="2188163"/>
            <a:ext cx="8222160" cy="398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Natural Deeper Adult Female: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“Enjoy your body period Use it every way you can period Don apostrophe t be afraid of it or of what other people think of it period It apostrophe s the greatest instrument you apostrophe ll ever own period”</a:t>
            </a:r>
          </a:p>
        </p:txBody>
      </p:sp>
      <p:pic>
        <p:nvPicPr>
          <p:cNvPr id="4" name="VocalizerExpressive2_With punctuation">
            <a:hlinkClick r:id="" action="ppaction://media"/>
            <a:extLst>
              <a:ext uri="{FF2B5EF4-FFF2-40B4-BE49-F238E27FC236}">
                <a16:creationId xmlns:a16="http://schemas.microsoft.com/office/drawing/2014/main" id="{8751546B-6A8A-4117-B4C0-478791C0D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4200" y="1185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2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BDF-AA3A-4A81-8536-CE5B0C2E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punctuation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CEA52-403B-4C62-A31A-9C3502236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5"/>
              </a:rPr>
              <a:t>https://tink.uk/advice-for-life/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Natural Deeper Adult Female:</a:t>
            </a:r>
          </a:p>
          <a:p>
            <a:pPr marL="0" indent="0">
              <a:buNone/>
            </a:pPr>
            <a:r>
              <a:rPr lang="en-US" dirty="0"/>
              <a:t>“https tink uk advice for life”</a:t>
            </a:r>
          </a:p>
        </p:txBody>
      </p:sp>
      <p:pic>
        <p:nvPicPr>
          <p:cNvPr id="6" name="VocalizerExpressive2_URL without punctuation">
            <a:hlinkClick r:id="" action="ppaction://media"/>
            <a:extLst>
              <a:ext uri="{FF2B5EF4-FFF2-40B4-BE49-F238E27FC236}">
                <a16:creationId xmlns:a16="http://schemas.microsoft.com/office/drawing/2014/main" id="{E9433DD4-F3A6-4ADF-82C4-B7B899FB3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1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C002-4E92-45A0-AC04-1987F83F6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punctuation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343B6-EF11-4491-9300-20A296463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Natural Deeper Adult Female: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“https colon slash </a:t>
            </a:r>
            <a:r>
              <a:rPr lang="en-US" dirty="0" err="1"/>
              <a:t>slash</a:t>
            </a:r>
            <a:r>
              <a:rPr lang="en-US" dirty="0"/>
              <a:t> tink dot uk slash advice for life slash”</a:t>
            </a:r>
          </a:p>
        </p:txBody>
      </p:sp>
      <p:pic>
        <p:nvPicPr>
          <p:cNvPr id="4" name="VocalizerExpressive2_URL with some punctuation">
            <a:hlinkClick r:id="" action="ppaction://media"/>
            <a:extLst>
              <a:ext uri="{FF2B5EF4-FFF2-40B4-BE49-F238E27FC236}">
                <a16:creationId xmlns:a16="http://schemas.microsoft.com/office/drawing/2014/main" id="{D14ADD32-A9AE-4D93-982D-741D48E47B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8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BDF-AA3A-4A81-8536-CE5B0C2E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Acronyms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CEA52-403B-4C62-A31A-9C3502236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HTML CSS URL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Natural Deeper Adult Female:</a:t>
            </a:r>
          </a:p>
          <a:p>
            <a:pPr marL="0" indent="0">
              <a:buNone/>
            </a:pPr>
            <a:r>
              <a:rPr lang="en-GB" dirty="0"/>
              <a:t>“H T M L, C S S, U R L.”</a:t>
            </a:r>
          </a:p>
        </p:txBody>
      </p:sp>
      <p:pic>
        <p:nvPicPr>
          <p:cNvPr id="4" name="VocalizerExpressive2_Acronyms initials">
            <a:hlinkClick r:id="" action="ppaction://media"/>
            <a:extLst>
              <a:ext uri="{FF2B5EF4-FFF2-40B4-BE49-F238E27FC236}">
                <a16:creationId xmlns:a16="http://schemas.microsoft.com/office/drawing/2014/main" id="{59D73CCA-40AE-40A5-871D-93D19C064D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5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BDF-AA3A-4A81-8536-CE5B0C2E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GB" dirty="0"/>
              <a:t>ore acronyms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CEA52-403B-4C62-A31A-9C3502236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NATO NASA UNICEF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Natural Deeper Adult Female:</a:t>
            </a:r>
          </a:p>
          <a:p>
            <a:pPr marL="0" indent="0">
              <a:buNone/>
            </a:pPr>
            <a:r>
              <a:rPr lang="en-GB" dirty="0"/>
              <a:t>“Nato, Nasa, Unicef.”</a:t>
            </a:r>
          </a:p>
        </p:txBody>
      </p:sp>
      <p:pic>
        <p:nvPicPr>
          <p:cNvPr id="4" name="VocalizerExpressive2_Acronym words">
            <a:hlinkClick r:id="" action="ppaction://media"/>
            <a:extLst>
              <a:ext uri="{FF2B5EF4-FFF2-40B4-BE49-F238E27FC236}">
                <a16:creationId xmlns:a16="http://schemas.microsoft.com/office/drawing/2014/main" id="{D8175974-E5DE-426F-830A-00C371EE3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9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BDF-AA3A-4A81-8536-CE5B0C2E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Acronyms with punctuation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CEA52-403B-4C62-A31A-9C3502236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N.A.T.O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Natural Deeper Adult Female:</a:t>
            </a:r>
          </a:p>
          <a:p>
            <a:pPr marL="0" indent="0">
              <a:buNone/>
            </a:pPr>
            <a:r>
              <a:rPr lang="en-US" dirty="0"/>
              <a:t>“</a:t>
            </a:r>
            <a:r>
              <a:rPr lang="en-GB" dirty="0"/>
              <a:t>N dot A dot T dot O.”</a:t>
            </a:r>
          </a:p>
        </p:txBody>
      </p:sp>
      <p:pic>
        <p:nvPicPr>
          <p:cNvPr id="4" name="VocalizerExpressive2_Acronym with punctuation">
            <a:hlinkClick r:id="" action="ppaction://media"/>
            <a:extLst>
              <a:ext uri="{FF2B5EF4-FFF2-40B4-BE49-F238E27FC236}">
                <a16:creationId xmlns:a16="http://schemas.microsoft.com/office/drawing/2014/main" id="{E788B97E-908B-4842-92BB-EB4C681CB9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0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27F4D-33AD-4D5F-8B99-CD2601F1C2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Don’t panic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39924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BDF-AA3A-4A81-8536-CE5B0C2E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Pronunciation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CEA52-403B-4C62-A31A-9C3502236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192215"/>
            <a:ext cx="8283120" cy="39888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 read a good book last week. I’d like to read it again some day.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Natural Deeper Adult Female:</a:t>
            </a:r>
          </a:p>
          <a:p>
            <a:pPr marL="0" indent="0">
              <a:buNone/>
            </a:pPr>
            <a:r>
              <a:rPr lang="en-US" dirty="0"/>
              <a:t>“</a:t>
            </a:r>
            <a:r>
              <a:rPr lang="en-GB" dirty="0"/>
              <a:t>I [red] a good book last week. I’d like to [reed] it again some day.”</a:t>
            </a:r>
          </a:p>
        </p:txBody>
      </p:sp>
      <p:pic>
        <p:nvPicPr>
          <p:cNvPr id="4" name="VocalizerExpressive2_Pronunciation read">
            <a:hlinkClick r:id="" action="ppaction://media"/>
            <a:extLst>
              <a:ext uri="{FF2B5EF4-FFF2-40B4-BE49-F238E27FC236}">
                <a16:creationId xmlns:a16="http://schemas.microsoft.com/office/drawing/2014/main" id="{205E4040-B696-4704-BEF3-0582D7320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3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BDF-AA3A-4A81-8536-CE5B0C2E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Pronunciation again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CEA52-403B-4C62-A31A-9C3502236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192215"/>
            <a:ext cx="8420280" cy="39888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Someone gave me flowers tied with a bow, as I took a bow on stage.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Natural Deeper Adult Female:</a:t>
            </a:r>
          </a:p>
          <a:p>
            <a:pPr marL="0" indent="0">
              <a:buNone/>
            </a:pPr>
            <a:r>
              <a:rPr lang="en-US" dirty="0"/>
              <a:t>“</a:t>
            </a:r>
            <a:r>
              <a:rPr lang="en-GB" dirty="0"/>
              <a:t>Someone gave me flowers tied with a [bow], as I took a [bow] on stage.”</a:t>
            </a:r>
          </a:p>
        </p:txBody>
      </p:sp>
      <p:pic>
        <p:nvPicPr>
          <p:cNvPr id="4" name="VocalizerExpressive2_Pronunciation bow">
            <a:hlinkClick r:id="" action="ppaction://media"/>
            <a:extLst>
              <a:ext uri="{FF2B5EF4-FFF2-40B4-BE49-F238E27FC236}">
                <a16:creationId xmlns:a16="http://schemas.microsoft.com/office/drawing/2014/main" id="{AFC3F966-6AD8-40CE-9D38-2B5B8AE54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6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10AB-06F9-4A45-9FE3-0BDBAEBED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/>
          <a:lstStyle/>
          <a:p>
            <a:r>
              <a:rPr lang="en-US" dirty="0"/>
              <a:t>GUI architecture</a:t>
            </a:r>
            <a:endParaRPr lang="en-GB" dirty="0"/>
          </a:p>
        </p:txBody>
      </p:sp>
      <p:pic>
        <p:nvPicPr>
          <p:cNvPr id="8" name="Content Placeholder 7" descr="Monitor outline">
            <a:extLst>
              <a:ext uri="{FF2B5EF4-FFF2-40B4-BE49-F238E27FC236}">
                <a16:creationId xmlns:a16="http://schemas.microsoft.com/office/drawing/2014/main" id="{BFE291A8-436D-4303-80B5-751836B06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5594" y="2666798"/>
            <a:ext cx="1728000" cy="1728000"/>
          </a:xfrm>
        </p:spPr>
      </p:pic>
      <p:pic>
        <p:nvPicPr>
          <p:cNvPr id="10" name="Graphic 9" descr="Arrow Right outline">
            <a:extLst>
              <a:ext uri="{FF2B5EF4-FFF2-40B4-BE49-F238E27FC236}">
                <a16:creationId xmlns:a16="http://schemas.microsoft.com/office/drawing/2014/main" id="{4EB38F78-5F90-4541-A321-CAB482A5F3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5342" y="2714303"/>
            <a:ext cx="1331491" cy="1331491"/>
          </a:xfrm>
          <a:prstGeom prst="rect">
            <a:avLst/>
          </a:prstGeom>
        </p:spPr>
      </p:pic>
      <p:pic>
        <p:nvPicPr>
          <p:cNvPr id="12" name="Graphic 11" descr="Server outline">
            <a:extLst>
              <a:ext uri="{FF2B5EF4-FFF2-40B4-BE49-F238E27FC236}">
                <a16:creationId xmlns:a16="http://schemas.microsoft.com/office/drawing/2014/main" id="{EF80E26C-2C4A-49EB-9768-BC6AA30B5E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04307" y="2637541"/>
            <a:ext cx="1692000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543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BDF-AA3A-4A81-8536-CE5B0C2E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GB" dirty="0"/>
              <a:t>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CEA52-403B-4C62-A31A-9C3502236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1.4.8 1.4.9 1.4.10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Natural Deeper Adult Female (US Accent):</a:t>
            </a:r>
          </a:p>
          <a:p>
            <a:pPr marL="0" indent="0">
              <a:buNone/>
            </a:pPr>
            <a:r>
              <a:rPr lang="en-US" dirty="0"/>
              <a:t>“1 4 8, 1 4 9, January 4</a:t>
            </a:r>
            <a:r>
              <a:rPr lang="en-US" baseline="30000" dirty="0"/>
              <a:t>th</a:t>
            </a:r>
            <a:r>
              <a:rPr lang="en-US" dirty="0"/>
              <a:t> 2010”</a:t>
            </a:r>
            <a:endParaRPr lang="en-GB" dirty="0"/>
          </a:p>
        </p:txBody>
      </p:sp>
      <p:pic>
        <p:nvPicPr>
          <p:cNvPr id="4" name="VocalizerExpressive2_Date US">
            <a:hlinkClick r:id="" action="ppaction://media"/>
            <a:extLst>
              <a:ext uri="{FF2B5EF4-FFF2-40B4-BE49-F238E27FC236}">
                <a16:creationId xmlns:a16="http://schemas.microsoft.com/office/drawing/2014/main" id="{8CA3009C-737D-45F6-9DEC-AA2CBA629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9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BDF-AA3A-4A81-8536-CE5B0C2E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GB" dirty="0"/>
              <a:t>umbers again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CEA52-403B-4C62-A31A-9C3502236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1.4.8 1.4.9 1.4.10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Natural Adult Female (English Accent):</a:t>
            </a:r>
          </a:p>
          <a:p>
            <a:pPr marL="0" indent="0">
              <a:buNone/>
            </a:pPr>
            <a:r>
              <a:rPr lang="en-US" dirty="0"/>
              <a:t>“1 4 8, 1 4 9, the 1</a:t>
            </a:r>
            <a:r>
              <a:rPr lang="en-US" baseline="30000" dirty="0"/>
              <a:t>st</a:t>
            </a:r>
            <a:r>
              <a:rPr lang="en-US" dirty="0"/>
              <a:t> of April 2010”</a:t>
            </a:r>
            <a:endParaRPr lang="en-GB" dirty="0"/>
          </a:p>
        </p:txBody>
      </p:sp>
      <p:pic>
        <p:nvPicPr>
          <p:cNvPr id="4" name="VocalizerExpressive2_Date UK">
            <a:hlinkClick r:id="" action="ppaction://media"/>
            <a:extLst>
              <a:ext uri="{FF2B5EF4-FFF2-40B4-BE49-F238E27FC236}">
                <a16:creationId xmlns:a16="http://schemas.microsoft.com/office/drawing/2014/main" id="{1259FCD3-084B-4F39-B1A0-42C98DDCB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4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BDF-AA3A-4A81-8536-CE5B0C2E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GB" dirty="0"/>
              <a:t>umbers once 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CEA52-403B-4C62-A31A-9C3502236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</a:t>
            </a:r>
            <a:r>
              <a:rPr lang="en-GB" dirty="0"/>
              <a:t>.4.10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Natural Adult Female (English Accent):</a:t>
            </a:r>
          </a:p>
          <a:p>
            <a:pPr marL="0" indent="0">
              <a:buNone/>
            </a:pPr>
            <a:r>
              <a:rPr lang="en-GB" dirty="0"/>
              <a:t>“The 1</a:t>
            </a:r>
            <a:r>
              <a:rPr lang="en-GB" baseline="30000" dirty="0"/>
              <a:t>st</a:t>
            </a:r>
            <a:r>
              <a:rPr lang="en-GB" dirty="0"/>
              <a:t> of April 2010”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Natural Deeper Adult Female (US Accent):</a:t>
            </a:r>
          </a:p>
          <a:p>
            <a:pPr marL="0" indent="0">
              <a:buNone/>
            </a:pPr>
            <a:r>
              <a:rPr lang="en-GB" dirty="0"/>
              <a:t>“January 4</a:t>
            </a:r>
            <a:r>
              <a:rPr lang="en-GB" baseline="30000" dirty="0"/>
              <a:t>th</a:t>
            </a:r>
            <a:r>
              <a:rPr lang="en-GB" dirty="0"/>
              <a:t> 2010”</a:t>
            </a:r>
          </a:p>
        </p:txBody>
      </p:sp>
      <p:pic>
        <p:nvPicPr>
          <p:cNvPr id="4" name="VocalizerExpressive2_Date UK and US">
            <a:hlinkClick r:id="" action="ppaction://media"/>
            <a:extLst>
              <a:ext uri="{FF2B5EF4-FFF2-40B4-BE49-F238E27FC236}">
                <a16:creationId xmlns:a16="http://schemas.microsoft.com/office/drawing/2014/main" id="{9894AF74-C2A6-48FB-B4AB-B08D458E5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2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59D4B-8079-4614-A59B-BE449A4EB8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Performance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81709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BDF-AA3A-4A81-8536-CE5B0C2E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30%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CEA52-403B-4C62-A31A-9C3502236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192215"/>
            <a:ext cx="8930820" cy="398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Natural Adult Female (Moderate Speed):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“For millions of years, humans lived just like the animals, then something happened which unleashed the power of our imagination; we learned to talk.”</a:t>
            </a:r>
            <a:endParaRPr lang="en-GB" dirty="0"/>
          </a:p>
        </p:txBody>
      </p:sp>
      <p:pic>
        <p:nvPicPr>
          <p:cNvPr id="4" name="VocalizerExpressive2_Speech rate 30%">
            <a:hlinkClick r:id="" action="ppaction://media"/>
            <a:extLst>
              <a:ext uri="{FF2B5EF4-FFF2-40B4-BE49-F238E27FC236}">
                <a16:creationId xmlns:a16="http://schemas.microsoft.com/office/drawing/2014/main" id="{794F8161-C76A-4EF1-8A4A-FFB84285A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1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BDF-AA3A-4A81-8536-CE5B0C2E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GB" dirty="0"/>
              <a:t>ate 10%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CEA52-403B-4C62-A31A-9C3502236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192215"/>
            <a:ext cx="9067980" cy="398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Natural Adult Female (Slower Speed):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“For millions of years, humans lived just like the animals, then something happened which unleashed the power of our imagination; we learned to talk.”</a:t>
            </a:r>
            <a:endParaRPr lang="en-GB" dirty="0"/>
          </a:p>
        </p:txBody>
      </p:sp>
      <p:pic>
        <p:nvPicPr>
          <p:cNvPr id="4" name="VocalizerExpressive2_Speech rate 10%">
            <a:hlinkClick r:id="" action="ppaction://media"/>
            <a:extLst>
              <a:ext uri="{FF2B5EF4-FFF2-40B4-BE49-F238E27FC236}">
                <a16:creationId xmlns:a16="http://schemas.microsoft.com/office/drawing/2014/main" id="{F3649279-01B3-48C5-B670-BDFA9F60A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3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36F4A-4BC3-426A-B050-2F8E4938D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GB" dirty="0"/>
              <a:t>ate 80%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E86C9-530B-4BBC-953C-387B23F40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192215"/>
            <a:ext cx="8808900" cy="398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Natural Adult Female (Much Faster Speed):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“For millions of years, humans lived just like the animals, then something happened which unleashed the power of our imagination; we learned to talk.”</a:t>
            </a:r>
            <a:endParaRPr lang="en-GB" dirty="0"/>
          </a:p>
        </p:txBody>
      </p:sp>
      <p:pic>
        <p:nvPicPr>
          <p:cNvPr id="4" name="VocalizerExpressive2_Speech rate 80%">
            <a:hlinkClick r:id="" action="ppaction://media"/>
            <a:extLst>
              <a:ext uri="{FF2B5EF4-FFF2-40B4-BE49-F238E27FC236}">
                <a16:creationId xmlns:a16="http://schemas.microsoft.com/office/drawing/2014/main" id="{98589CA4-1A72-4CE6-AD5E-008D181AC9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8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FE8AC-30B2-4F6F-A03E-4308F3EA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A594C2-C127-4685-8ECB-9188F7979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0168" y="4599295"/>
            <a:ext cx="8280000" cy="1500187"/>
          </a:xfrm>
        </p:spPr>
        <p:txBody>
          <a:bodyPr/>
          <a:lstStyle/>
          <a:p>
            <a:r>
              <a:rPr lang="en-US" dirty="0"/>
              <a:t>I</a:t>
            </a:r>
            <a:r>
              <a:rPr lang="en-GB" dirty="0"/>
              <a:t>cons meetup</a:t>
            </a:r>
          </a:p>
        </p:txBody>
      </p:sp>
    </p:spTree>
    <p:extLst>
      <p:ext uri="{BB962C8B-B14F-4D97-AF65-F5344CB8AC3E}">
        <p14:creationId xmlns:p14="http://schemas.microsoft.com/office/powerpoint/2010/main" val="357164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D8D11-4E63-4A28-86CF-67352FEA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GB" dirty="0"/>
              <a:t>UI architecture</a:t>
            </a:r>
          </a:p>
        </p:txBody>
      </p:sp>
      <p:pic>
        <p:nvPicPr>
          <p:cNvPr id="5" name="Content Placeholder 4" descr="Speakers outline">
            <a:extLst>
              <a:ext uri="{FF2B5EF4-FFF2-40B4-BE49-F238E27FC236}">
                <a16:creationId xmlns:a16="http://schemas.microsoft.com/office/drawing/2014/main" id="{9BFDA152-384C-491A-A55F-FFEE5CF3F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00484" y="2565000"/>
            <a:ext cx="1728000" cy="1728000"/>
          </a:xfrm>
        </p:spPr>
      </p:pic>
      <p:pic>
        <p:nvPicPr>
          <p:cNvPr id="7" name="Graphic 6" descr="Arrow Right outline">
            <a:extLst>
              <a:ext uri="{FF2B5EF4-FFF2-40B4-BE49-F238E27FC236}">
                <a16:creationId xmlns:a16="http://schemas.microsoft.com/office/drawing/2014/main" id="{5143E691-3454-4FD4-AB25-9429EF09AC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95780" y="2763000"/>
            <a:ext cx="1332000" cy="1332000"/>
          </a:xfrm>
          <a:prstGeom prst="rect">
            <a:avLst/>
          </a:prstGeom>
        </p:spPr>
      </p:pic>
      <p:pic>
        <p:nvPicPr>
          <p:cNvPr id="9" name="Graphic 8" descr="Server outline">
            <a:extLst>
              <a:ext uri="{FF2B5EF4-FFF2-40B4-BE49-F238E27FC236}">
                <a16:creationId xmlns:a16="http://schemas.microsoft.com/office/drawing/2014/main" id="{557499F0-5B39-4558-A520-109E860892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99518" y="2565000"/>
            <a:ext cx="17280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11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59D4B-8079-4614-A59B-BE449A4EB8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Character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227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10AB-06F9-4A45-9FE3-0BDBAEBED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/>
          <a:lstStyle/>
          <a:p>
            <a:r>
              <a:rPr lang="en-US" dirty="0"/>
              <a:t>Reed and friends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90749-1E92-4F74-85D1-B61D375F9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40" y="2181941"/>
            <a:ext cx="10402328" cy="3848989"/>
          </a:xfrm>
        </p:spPr>
        <p:txBody>
          <a:bodyPr/>
          <a:lstStyle/>
          <a:p>
            <a:pPr marL="1371600" lvl="3" indent="0">
              <a:buNone/>
            </a:pPr>
            <a:r>
              <a:rPr lang="en-US" dirty="0"/>
              <a:t>Robotic Adult Male: “Hello, this is the voice of Reed,”</a:t>
            </a:r>
          </a:p>
          <a:p>
            <a:pPr marL="1371600" lvl="3" indent="0">
              <a:buNone/>
            </a:pPr>
            <a:r>
              <a:rPr lang="en-US" dirty="0"/>
              <a:t>Robotic Adult Female: “this is the voice of Shelly,”</a:t>
            </a:r>
          </a:p>
          <a:p>
            <a:pPr marL="1371600" lvl="3" indent="0">
              <a:buNone/>
            </a:pPr>
            <a:r>
              <a:rPr lang="en-US" dirty="0"/>
              <a:t>Robotic Male Child: “this is the voice of Bobby,”</a:t>
            </a:r>
          </a:p>
          <a:p>
            <a:pPr marL="1371600" lvl="3" indent="0">
              <a:buNone/>
            </a:pPr>
            <a:r>
              <a:rPr lang="en-US" dirty="0"/>
              <a:t>Robotic Deep Adult Male: “this is the voice of Rocko,”</a:t>
            </a:r>
          </a:p>
          <a:p>
            <a:pPr marL="1371600" lvl="3" indent="0">
              <a:buNone/>
            </a:pPr>
            <a:r>
              <a:rPr lang="en-US" dirty="0"/>
              <a:t>Robotic High Adult Male: “this is the voice of Glen,”</a:t>
            </a:r>
          </a:p>
          <a:p>
            <a:pPr marL="1371600" lvl="3" indent="0">
              <a:buNone/>
            </a:pPr>
            <a:r>
              <a:rPr lang="en-US" dirty="0"/>
              <a:t>Robotic High Adult Female: “this is the voice of Sandy,”</a:t>
            </a:r>
          </a:p>
          <a:p>
            <a:pPr marL="1371600" lvl="3" indent="0">
              <a:buNone/>
            </a:pPr>
            <a:r>
              <a:rPr lang="en-US" dirty="0"/>
              <a:t>Robotic Elder Female: “this is the voice of Grandma,”</a:t>
            </a:r>
          </a:p>
          <a:p>
            <a:pPr marL="1371600" lvl="3" indent="0">
              <a:buNone/>
            </a:pPr>
            <a:r>
              <a:rPr lang="en-US" dirty="0"/>
              <a:t>Robotic Elder Male: “and this is the voice of Grandpa.”</a:t>
            </a:r>
            <a:endParaRPr lang="en-GB" dirty="0"/>
          </a:p>
        </p:txBody>
      </p:sp>
      <p:pic>
        <p:nvPicPr>
          <p:cNvPr id="6" name="Eloquence_All voices">
            <a:hlinkClick r:id="" action="ppaction://media"/>
            <a:extLst>
              <a:ext uri="{FF2B5EF4-FFF2-40B4-BE49-F238E27FC236}">
                <a16:creationId xmlns:a16="http://schemas.microsoft.com/office/drawing/2014/main" id="{A81C9A95-749E-42E8-AF6A-1B58753A02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4903" y="1185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5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10AB-06F9-4A45-9FE3-0BDBAEBED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Evan, Nathan, and Tom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AF718-DC0D-4F86-84D1-F6FF51103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192215"/>
            <a:ext cx="8499130" cy="398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Natural Adult Male: “Hello, my name is Evan,”</a:t>
            </a:r>
          </a:p>
          <a:p>
            <a:pPr marL="0" indent="0">
              <a:buNone/>
            </a:pPr>
            <a:r>
              <a:rPr lang="en-GB" dirty="0"/>
              <a:t>Natural Deep Adult Male: “my name is Nathan,”</a:t>
            </a:r>
          </a:p>
          <a:p>
            <a:pPr marL="0" indent="0">
              <a:buNone/>
            </a:pPr>
            <a:r>
              <a:rPr lang="en-GB" dirty="0"/>
              <a:t>Natural Deeper Male Adult: “and my name is Tom”</a:t>
            </a:r>
          </a:p>
        </p:txBody>
      </p:sp>
      <p:pic>
        <p:nvPicPr>
          <p:cNvPr id="6" name="VocalizerExpressive2_Evan, Nathan, and Tom">
            <a:hlinkClick r:id="" action="ppaction://media"/>
            <a:extLst>
              <a:ext uri="{FF2B5EF4-FFF2-40B4-BE49-F238E27FC236}">
                <a16:creationId xmlns:a16="http://schemas.microsoft.com/office/drawing/2014/main" id="{59362697-938C-4795-A1E2-C6FC7B30F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1861" y="1185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7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tralogical">
      <a:dk1>
        <a:srgbClr val="410065"/>
      </a:dk1>
      <a:lt1>
        <a:srgbClr val="F6F5F3"/>
      </a:lt1>
      <a:dk2>
        <a:srgbClr val="44546A"/>
      </a:dk2>
      <a:lt2>
        <a:srgbClr val="E7E6E6"/>
      </a:lt2>
      <a:accent1>
        <a:srgbClr val="A900C0"/>
      </a:accent1>
      <a:accent2>
        <a:srgbClr val="FF1958"/>
      </a:accent2>
      <a:accent3>
        <a:srgbClr val="E101A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etBrains Mono">
      <a:majorFont>
        <a:latin typeface="JetBrains Mono"/>
        <a:ea typeface=""/>
        <a:cs typeface=""/>
      </a:majorFont>
      <a:minorFont>
        <a:latin typeface="JetBrains Mo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C45F61F7-BEA3-4149-9110-3A499E03A798}" vid="{0F6EE04C-99E7-EE4D-ABB3-6DB7CE2F24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429</TotalTime>
  <Words>1557</Words>
  <Application>Microsoft Office PowerPoint</Application>
  <PresentationFormat>Widescreen</PresentationFormat>
  <Paragraphs>259</Paragraphs>
  <Slides>57</Slides>
  <Notes>51</Notes>
  <HiddenSlides>0</HiddenSlides>
  <MMClips>35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JetBrains Mono</vt:lpstr>
      <vt:lpstr>Poppins Medium</vt:lpstr>
      <vt:lpstr>Poppins SemiBold</vt:lpstr>
      <vt:lpstr>Calibri Light</vt:lpstr>
      <vt:lpstr>Atkinson Hyperlegible</vt:lpstr>
      <vt:lpstr>Poppins</vt:lpstr>
      <vt:lpstr>Consolas</vt:lpstr>
      <vt:lpstr>Arial</vt:lpstr>
      <vt:lpstr>Calibri</vt:lpstr>
      <vt:lpstr>Office Theme</vt:lpstr>
      <vt:lpstr>Beauty is in the ear of the beholder</vt:lpstr>
      <vt:lpstr>Modern art</vt:lpstr>
      <vt:lpstr>Interior design</vt:lpstr>
      <vt:lpstr>Architecture</vt:lpstr>
      <vt:lpstr>GUI architecture</vt:lpstr>
      <vt:lpstr>VUI architecture</vt:lpstr>
      <vt:lpstr>Character</vt:lpstr>
      <vt:lpstr>Reed and friends</vt:lpstr>
      <vt:lpstr>Evan, Nathan, and Tom</vt:lpstr>
      <vt:lpstr>Alison, Ava, and Zoë</vt:lpstr>
      <vt:lpstr>Oliver and friends</vt:lpstr>
      <vt:lpstr>Meet Q</vt:lpstr>
      <vt:lpstr>Zoë Vocalizer Expressive 2</vt:lpstr>
      <vt:lpstr>Zoë Vocalizer Expressive 7</vt:lpstr>
      <vt:lpstr>Design</vt:lpstr>
      <vt:lpstr>Reader mode</vt:lpstr>
      <vt:lpstr>No style</vt:lpstr>
      <vt:lpstr>CSS Speech</vt:lpstr>
      <vt:lpstr>Proof of concept</vt:lpstr>
      <vt:lpstr>SSML</vt:lpstr>
      <vt:lpstr>SSML: voice and emphasis elements</vt:lpstr>
      <vt:lpstr>SSML: lang and break elements</vt:lpstr>
      <vt:lpstr>SSML: prosody element</vt:lpstr>
      <vt:lpstr>HTML</vt:lpstr>
      <vt:lpstr>HTML: lang attribute</vt:lpstr>
      <vt:lpstr>HTML: lang attribute </vt:lpstr>
      <vt:lpstr>HTML: lang attribute</vt:lpstr>
      <vt:lpstr>Content</vt:lpstr>
      <vt:lpstr>Describe images</vt:lpstr>
      <vt:lpstr>Baloons</vt:lpstr>
      <vt:lpstr>Houses</vt:lpstr>
      <vt:lpstr>Build things properly</vt:lpstr>
      <vt:lpstr>Object</vt:lpstr>
      <vt:lpstr>Object and properties</vt:lpstr>
      <vt:lpstr>Toggle button</vt:lpstr>
      <vt:lpstr>Toggle button</vt:lpstr>
      <vt:lpstr>Disclosure component</vt:lpstr>
      <vt:lpstr>Disclosure component</vt:lpstr>
      <vt:lpstr>Write proper content</vt:lpstr>
      <vt:lpstr>Punctuation</vt:lpstr>
      <vt:lpstr>All punctuation</vt:lpstr>
      <vt:lpstr>No punctuation</vt:lpstr>
      <vt:lpstr>Some punctuation</vt:lpstr>
      <vt:lpstr>Acronyms</vt:lpstr>
      <vt:lpstr>More acronyms</vt:lpstr>
      <vt:lpstr>Acronyms with punctuation</vt:lpstr>
      <vt:lpstr>Don’t panic</vt:lpstr>
      <vt:lpstr>Pronunciation</vt:lpstr>
      <vt:lpstr>Pronunciation again</vt:lpstr>
      <vt:lpstr>Numbers</vt:lpstr>
      <vt:lpstr>Numbers again</vt:lpstr>
      <vt:lpstr>Numbers once more</vt:lpstr>
      <vt:lpstr>Performance</vt:lpstr>
      <vt:lpstr>Rate 30%</vt:lpstr>
      <vt:lpstr>Rate 10%</vt:lpstr>
      <vt:lpstr>Rate 80%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Beauty is in the ear of the beholder</dc:title>
  <dc:creator>Léonie Watson</dc:creator>
  <cp:keywords/>
  <cp:lastModifiedBy>Dan Hopkins</cp:lastModifiedBy>
  <cp:revision>1</cp:revision>
  <dcterms:created xsi:type="dcterms:W3CDTF">2022-04-16T15:09:15Z</dcterms:created>
  <dcterms:modified xsi:type="dcterms:W3CDTF">2022-04-18T13:50:25Z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ate">
    <vt:lpwstr>April 2021</vt:lpwstr>
  </property>
</Properties>
</file>