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403" r:id="rId5"/>
    <p:sldId id="407" r:id="rId6"/>
    <p:sldId id="408" r:id="rId7"/>
    <p:sldId id="382" r:id="rId8"/>
    <p:sldId id="380" r:id="rId9"/>
    <p:sldId id="327" r:id="rId10"/>
    <p:sldId id="355" r:id="rId11"/>
    <p:sldId id="328" r:id="rId12"/>
    <p:sldId id="332" r:id="rId13"/>
    <p:sldId id="329" r:id="rId14"/>
    <p:sldId id="333" r:id="rId15"/>
    <p:sldId id="260" r:id="rId16"/>
    <p:sldId id="367" r:id="rId17"/>
    <p:sldId id="262" r:id="rId18"/>
    <p:sldId id="409" r:id="rId19"/>
    <p:sldId id="263" r:id="rId20"/>
    <p:sldId id="399" r:id="rId21"/>
    <p:sldId id="411" r:id="rId22"/>
    <p:sldId id="392" r:id="rId23"/>
    <p:sldId id="410" r:id="rId24"/>
    <p:sldId id="266" r:id="rId25"/>
    <p:sldId id="267" r:id="rId26"/>
    <p:sldId id="268" r:id="rId27"/>
    <p:sldId id="269" r:id="rId28"/>
    <p:sldId id="270" r:id="rId29"/>
    <p:sldId id="271" r:id="rId30"/>
    <p:sldId id="412" r:id="rId31"/>
    <p:sldId id="402" r:id="rId32"/>
    <p:sldId id="393" r:id="rId33"/>
    <p:sldId id="414" r:id="rId34"/>
    <p:sldId id="400" r:id="rId35"/>
    <p:sldId id="273" r:id="rId36"/>
    <p:sldId id="275" r:id="rId37"/>
    <p:sldId id="276" r:id="rId38"/>
    <p:sldId id="277" r:id="rId39"/>
    <p:sldId id="413" r:id="rId40"/>
  </p:sldIdLst>
  <p:sldSz cx="12192000" cy="6858000"/>
  <p:notesSz cx="6858000" cy="9144000"/>
  <p:embeddedFontLst>
    <p:embeddedFont>
      <p:font typeface="Atkinson Hyperlegible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JetBrains Mono" panose="020B0604020202020204" charset="0"/>
      <p:regular r:id="rId53"/>
      <p:bold r:id="rId54"/>
      <p:italic r:id="rId55"/>
      <p:boldItalic r:id="rId56"/>
    </p:embeddedFont>
    <p:embeddedFont>
      <p:font typeface="Poppins" panose="00000500000000000000" pitchFamily="2" charset="0"/>
      <p:regular r:id="rId57"/>
      <p:bold r:id="rId58"/>
      <p:italic r:id="rId59"/>
      <p:boldItalic r:id="rId60"/>
    </p:embeddedFont>
    <p:embeddedFont>
      <p:font typeface="Poppins Medium" panose="00000600000000000000" pitchFamily="2" charset="0"/>
      <p:regular r:id="rId61"/>
      <p:italic r:id="rId62"/>
    </p:embeddedFont>
    <p:embeddedFont>
      <p:font typeface="Poppins SemiBold" panose="00000700000000000000" pitchFamily="2" charset="0"/>
      <p:bold r:id="rId63"/>
      <p:boldItalic r:id="rId6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" lastIdx="49" clrIdx="0"/>
  <p:cmAuthor id="2" name="Emanuela Gorla" initials="" lastIdx="14" clrIdx="1"/>
  <p:cmAuthor id="3" name="Unknown User1" initials="Unknown User1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5C"/>
    <a:srgbClr val="E5772E"/>
    <a:srgbClr val="B5A7B9"/>
    <a:srgbClr val="FFFFFF"/>
    <a:srgbClr val="FF1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1BB8F-62B8-46CF-ABD4-C2B7F2ED6963}" v="36" dt="2022-10-27T08:05:03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5FA0FA8C-16DF-4182-8616-94438A34C32A}"/>
    <pc:docChg chg="custSel addSld delSld modSld">
      <pc:chgData name="Léonie Watson" userId="76600afbe4175ff0" providerId="LiveId" clId="{5FA0FA8C-16DF-4182-8616-94438A34C32A}" dt="2022-06-04T16:57:18.430" v="563" actId="1035"/>
      <pc:docMkLst>
        <pc:docMk/>
      </pc:docMkLst>
      <pc:sldChg chg="modSp mod">
        <pc:chgData name="Léonie Watson" userId="76600afbe4175ff0" providerId="LiveId" clId="{5FA0FA8C-16DF-4182-8616-94438A34C32A}" dt="2022-06-04T16:11:05.155" v="13" actId="20577"/>
        <pc:sldMkLst>
          <pc:docMk/>
          <pc:sldMk cId="3088440979" sldId="258"/>
        </pc:sldMkLst>
        <pc:spChg chg="mod">
          <ac:chgData name="Léonie Watson" userId="76600afbe4175ff0" providerId="LiveId" clId="{5FA0FA8C-16DF-4182-8616-94438A34C32A}" dt="2022-06-04T16:11:05.155" v="13" actId="20577"/>
          <ac:spMkLst>
            <pc:docMk/>
            <pc:sldMk cId="3088440979" sldId="258"/>
            <ac:spMk id="2" creationId="{83F672C7-915B-264E-F7C9-6ACC75B59C41}"/>
          </ac:spMkLst>
        </pc:spChg>
      </pc:sldChg>
      <pc:sldChg chg="del">
        <pc:chgData name="Léonie Watson" userId="76600afbe4175ff0" providerId="LiveId" clId="{5FA0FA8C-16DF-4182-8616-94438A34C32A}" dt="2022-06-04T16:18:55.162" v="57" actId="47"/>
        <pc:sldMkLst>
          <pc:docMk/>
          <pc:sldMk cId="373910350" sldId="264"/>
        </pc:sldMkLst>
      </pc:sldChg>
      <pc:sldChg chg="del">
        <pc:chgData name="Léonie Watson" userId="76600afbe4175ff0" providerId="LiveId" clId="{5FA0FA8C-16DF-4182-8616-94438A34C32A}" dt="2022-06-04T16:17:58.331" v="36" actId="47"/>
        <pc:sldMkLst>
          <pc:docMk/>
          <pc:sldMk cId="2375902424" sldId="265"/>
        </pc:sldMkLst>
      </pc:sldChg>
      <pc:sldChg chg="modSp mod">
        <pc:chgData name="Léonie Watson" userId="76600afbe4175ff0" providerId="LiveId" clId="{5FA0FA8C-16DF-4182-8616-94438A34C32A}" dt="2022-06-04T16:37:55.422" v="280" actId="20577"/>
        <pc:sldMkLst>
          <pc:docMk/>
          <pc:sldMk cId="2323111490" sldId="268"/>
        </pc:sldMkLst>
        <pc:spChg chg="mod">
          <ac:chgData name="Léonie Watson" userId="76600afbe4175ff0" providerId="LiveId" clId="{5FA0FA8C-16DF-4182-8616-94438A34C32A}" dt="2022-06-04T16:37:55.422" v="280" actId="20577"/>
          <ac:spMkLst>
            <pc:docMk/>
            <pc:sldMk cId="2323111490" sldId="268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36:33.389" v="246" actId="20577"/>
        <pc:sldMkLst>
          <pc:docMk/>
          <pc:sldMk cId="2399717046" sldId="270"/>
        </pc:sldMkLst>
        <pc:spChg chg="mod">
          <ac:chgData name="Léonie Watson" userId="76600afbe4175ff0" providerId="LiveId" clId="{5FA0FA8C-16DF-4182-8616-94438A34C32A}" dt="2022-06-04T16:36:33.389" v="246" actId="20577"/>
          <ac:spMkLst>
            <pc:docMk/>
            <pc:sldMk cId="2399717046" sldId="270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43:06.711" v="337" actId="20577"/>
        <pc:sldMkLst>
          <pc:docMk/>
          <pc:sldMk cId="3835627350" sldId="275"/>
        </pc:sldMkLst>
        <pc:spChg chg="mod">
          <ac:chgData name="Léonie Watson" userId="76600afbe4175ff0" providerId="LiveId" clId="{5FA0FA8C-16DF-4182-8616-94438A34C32A}" dt="2022-06-04T16:43:06.711" v="337" actId="20577"/>
          <ac:spMkLst>
            <pc:docMk/>
            <pc:sldMk cId="3835627350" sldId="275"/>
            <ac:spMk id="2" creationId="{83F672C7-915B-264E-F7C9-6ACC75B59C41}"/>
          </ac:spMkLst>
        </pc:spChg>
      </pc:sldChg>
      <pc:sldChg chg="modSp mod">
        <pc:chgData name="Léonie Watson" userId="76600afbe4175ff0" providerId="LiveId" clId="{5FA0FA8C-16DF-4182-8616-94438A34C32A}" dt="2022-06-04T16:53:19.758" v="545" actId="20577"/>
        <pc:sldMkLst>
          <pc:docMk/>
          <pc:sldMk cId="2970635100" sldId="276"/>
        </pc:sldMkLst>
        <pc:spChg chg="mod">
          <ac:chgData name="Léonie Watson" userId="76600afbe4175ff0" providerId="LiveId" clId="{5FA0FA8C-16DF-4182-8616-94438A34C32A}" dt="2022-06-04T16:44:06.489" v="366" actId="1036"/>
          <ac:spMkLst>
            <pc:docMk/>
            <pc:sldMk cId="2970635100" sldId="276"/>
            <ac:spMk id="2" creationId="{83F672C7-915B-264E-F7C9-6ACC75B59C41}"/>
          </ac:spMkLst>
        </pc:spChg>
        <pc:spChg chg="mod">
          <ac:chgData name="Léonie Watson" userId="76600afbe4175ff0" providerId="LiveId" clId="{5FA0FA8C-16DF-4182-8616-94438A34C32A}" dt="2022-06-04T16:53:19.758" v="545" actId="20577"/>
          <ac:spMkLst>
            <pc:docMk/>
            <pc:sldMk cId="2970635100" sldId="276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57:18.430" v="563" actId="1035"/>
        <pc:sldMkLst>
          <pc:docMk/>
          <pc:sldMk cId="228780114" sldId="277"/>
        </pc:sldMkLst>
        <pc:spChg chg="mod">
          <ac:chgData name="Léonie Watson" userId="76600afbe4175ff0" providerId="LiveId" clId="{5FA0FA8C-16DF-4182-8616-94438A34C32A}" dt="2022-06-04T16:57:18.430" v="563" actId="1035"/>
          <ac:spMkLst>
            <pc:docMk/>
            <pc:sldMk cId="228780114" sldId="277"/>
            <ac:spMk id="2" creationId="{83F672C7-915B-264E-F7C9-6ACC75B59C41}"/>
          </ac:spMkLst>
        </pc:spChg>
      </pc:sldChg>
      <pc:sldChg chg="modSp mod">
        <pc:chgData name="Léonie Watson" userId="76600afbe4175ff0" providerId="LiveId" clId="{5FA0FA8C-16DF-4182-8616-94438A34C32A}" dt="2022-06-04T16:11:51.142" v="32" actId="20577"/>
        <pc:sldMkLst>
          <pc:docMk/>
          <pc:sldMk cId="3696688950" sldId="380"/>
        </pc:sldMkLst>
        <pc:spChg chg="mod">
          <ac:chgData name="Léonie Watson" userId="76600afbe4175ff0" providerId="LiveId" clId="{5FA0FA8C-16DF-4182-8616-94438A34C32A}" dt="2022-06-04T16:11:51.142" v="32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modSp mod">
        <pc:chgData name="Léonie Watson" userId="76600afbe4175ff0" providerId="LiveId" clId="{5FA0FA8C-16DF-4182-8616-94438A34C32A}" dt="2022-06-04T16:37:38.208" v="272" actId="1036"/>
        <pc:sldMkLst>
          <pc:docMk/>
          <pc:sldMk cId="3765315801" sldId="392"/>
        </pc:sldMkLst>
        <pc:spChg chg="mod">
          <ac:chgData name="Léonie Watson" userId="76600afbe4175ff0" providerId="LiveId" clId="{5FA0FA8C-16DF-4182-8616-94438A34C32A}" dt="2022-06-04T16:37:38.208" v="272" actId="1036"/>
          <ac:spMkLst>
            <pc:docMk/>
            <pc:sldMk cId="3765315801" sldId="392"/>
            <ac:spMk id="3" creationId="{3CF51D17-6010-604E-7E9C-2B4142E2B45A}"/>
          </ac:spMkLst>
        </pc:spChg>
      </pc:sldChg>
      <pc:sldChg chg="del">
        <pc:chgData name="Léonie Watson" userId="76600afbe4175ff0" providerId="LiveId" clId="{5FA0FA8C-16DF-4182-8616-94438A34C32A}" dt="2022-06-04T16:23:44.903" v="154" actId="47"/>
        <pc:sldMkLst>
          <pc:docMk/>
          <pc:sldMk cId="3844831717" sldId="401"/>
        </pc:sldMkLst>
      </pc:sldChg>
      <pc:sldChg chg="modSp mod">
        <pc:chgData name="Léonie Watson" userId="76600afbe4175ff0" providerId="LiveId" clId="{5FA0FA8C-16DF-4182-8616-94438A34C32A}" dt="2022-06-04T16:39:01.618" v="316" actId="20577"/>
        <pc:sldMkLst>
          <pc:docMk/>
          <pc:sldMk cId="941217633" sldId="402"/>
        </pc:sldMkLst>
        <pc:spChg chg="mod">
          <ac:chgData name="Léonie Watson" userId="76600afbe4175ff0" providerId="LiveId" clId="{5FA0FA8C-16DF-4182-8616-94438A34C32A}" dt="2022-06-04T16:39:01.618" v="316" actId="20577"/>
          <ac:spMkLst>
            <pc:docMk/>
            <pc:sldMk cId="941217633" sldId="402"/>
            <ac:spMk id="3" creationId="{3CF51D17-6010-604E-7E9C-2B4142E2B45A}"/>
          </ac:spMkLst>
        </pc:spChg>
      </pc:sldChg>
      <pc:sldChg chg="add del">
        <pc:chgData name="Léonie Watson" userId="76600afbe4175ff0" providerId="LiveId" clId="{5FA0FA8C-16DF-4182-8616-94438A34C32A}" dt="2022-06-04T16:15:51.041" v="34" actId="47"/>
        <pc:sldMkLst>
          <pc:docMk/>
          <pc:sldMk cId="2692621228" sldId="410"/>
        </pc:sldMkLst>
      </pc:sldChg>
      <pc:sldChg chg="modSp add mod">
        <pc:chgData name="Léonie Watson" userId="76600afbe4175ff0" providerId="LiveId" clId="{5FA0FA8C-16DF-4182-8616-94438A34C32A}" dt="2022-06-04T16:18:07.181" v="55" actId="20577"/>
        <pc:sldMkLst>
          <pc:docMk/>
          <pc:sldMk cId="3759611793" sldId="410"/>
        </pc:sldMkLst>
        <pc:spChg chg="mod">
          <ac:chgData name="Léonie Watson" userId="76600afbe4175ff0" providerId="LiveId" clId="{5FA0FA8C-16DF-4182-8616-94438A34C32A}" dt="2022-06-04T16:18:07.181" v="55" actId="20577"/>
          <ac:spMkLst>
            <pc:docMk/>
            <pc:sldMk cId="3759611793" sldId="41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20:20.992" v="76" actId="1035"/>
        <pc:sldMkLst>
          <pc:docMk/>
          <pc:sldMk cId="1218425980" sldId="411"/>
        </pc:sldMkLst>
        <pc:spChg chg="mod">
          <ac:chgData name="Léonie Watson" userId="76600afbe4175ff0" providerId="LiveId" clId="{5FA0FA8C-16DF-4182-8616-94438A34C32A}" dt="2022-06-04T16:20:20.992" v="76" actId="1035"/>
          <ac:spMkLst>
            <pc:docMk/>
            <pc:sldMk cId="1218425980" sldId="41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23:52.003" v="161" actId="20577"/>
        <pc:sldMkLst>
          <pc:docMk/>
          <pc:sldMk cId="2761169537" sldId="412"/>
        </pc:sldMkLst>
        <pc:spChg chg="mod">
          <ac:chgData name="Léonie Watson" userId="76600afbe4175ff0" providerId="LiveId" clId="{5FA0FA8C-16DF-4182-8616-94438A34C32A}" dt="2022-06-04T16:23:52.003" v="161" actId="20577"/>
          <ac:spMkLst>
            <pc:docMk/>
            <pc:sldMk cId="2761169537" sldId="412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45:45.167" v="478" actId="20577"/>
        <pc:sldMkLst>
          <pc:docMk/>
          <pc:sldMk cId="640562420" sldId="413"/>
        </pc:sldMkLst>
        <pc:spChg chg="mod">
          <ac:chgData name="Léonie Watson" userId="76600afbe4175ff0" providerId="LiveId" clId="{5FA0FA8C-16DF-4182-8616-94438A34C32A}" dt="2022-06-04T16:44:21.512" v="377" actId="20577"/>
          <ac:spMkLst>
            <pc:docMk/>
            <pc:sldMk cId="640562420" sldId="413"/>
            <ac:spMk id="2" creationId="{A4D22B47-7033-E841-EDA6-A228C00FD8B6}"/>
          </ac:spMkLst>
        </pc:spChg>
        <pc:spChg chg="mod">
          <ac:chgData name="Léonie Watson" userId="76600afbe4175ff0" providerId="LiveId" clId="{5FA0FA8C-16DF-4182-8616-94438A34C32A}" dt="2022-06-04T16:45:45.167" v="478" actId="20577"/>
          <ac:spMkLst>
            <pc:docMk/>
            <pc:sldMk cId="640562420" sldId="413"/>
            <ac:spMk id="3" creationId="{593C16BC-369C-E6F3-C03B-F091D1F39C6A}"/>
          </ac:spMkLst>
        </pc:spChg>
      </pc:sldChg>
    </pc:docChg>
  </pc:docChgLst>
  <pc:docChgLst>
    <pc:chgData name="Léonie Watson" userId="76600afbe4175ff0" providerId="LiveId" clId="{4BC6B0FB-CF08-4715-9182-58F5ECDDBC8D}"/>
    <pc:docChg chg="addSld delSld modSld">
      <pc:chgData name="Léonie Watson" userId="76600afbe4175ff0" providerId="LiveId" clId="{4BC6B0FB-CF08-4715-9182-58F5ECDDBC8D}" dt="2022-06-04T12:55:58.610" v="859" actId="20577"/>
      <pc:docMkLst>
        <pc:docMk/>
      </pc:docMkLst>
      <pc:sldChg chg="new del">
        <pc:chgData name="Léonie Watson" userId="76600afbe4175ff0" providerId="LiveId" clId="{4BC6B0FB-CF08-4715-9182-58F5ECDDBC8D}" dt="2022-06-03T12:57:30.650" v="3" actId="47"/>
        <pc:sldMkLst>
          <pc:docMk/>
          <pc:sldMk cId="724768297" sldId="256"/>
        </pc:sldMkLst>
      </pc:sldChg>
      <pc:sldChg chg="new del">
        <pc:chgData name="Léonie Watson" userId="76600afbe4175ff0" providerId="LiveId" clId="{4BC6B0FB-CF08-4715-9182-58F5ECDDBC8D}" dt="2022-06-03T12:57:08.868" v="1" actId="47"/>
        <pc:sldMkLst>
          <pc:docMk/>
          <pc:sldMk cId="3516545927" sldId="256"/>
        </pc:sldMkLst>
      </pc:sldChg>
      <pc:sldChg chg="modSp new mod">
        <pc:chgData name="Léonie Watson" userId="76600afbe4175ff0" providerId="LiveId" clId="{4BC6B0FB-CF08-4715-9182-58F5ECDDBC8D}" dt="2022-06-03T12:59:29.208" v="150" actId="20577"/>
        <pc:sldMkLst>
          <pc:docMk/>
          <pc:sldMk cId="4273242312" sldId="256"/>
        </pc:sldMkLst>
        <pc:spChg chg="mod">
          <ac:chgData name="Léonie Watson" userId="76600afbe4175ff0" providerId="LiveId" clId="{4BC6B0FB-CF08-4715-9182-58F5ECDDBC8D}" dt="2022-06-03T12:58:58.958" v="95" actId="20577"/>
          <ac:spMkLst>
            <pc:docMk/>
            <pc:sldMk cId="4273242312" sldId="256"/>
            <ac:spMk id="2" creationId="{A4D22B47-7033-E841-EDA6-A228C00FD8B6}"/>
          </ac:spMkLst>
        </pc:spChg>
        <pc:spChg chg="mod">
          <ac:chgData name="Léonie Watson" userId="76600afbe4175ff0" providerId="LiveId" clId="{4BC6B0FB-CF08-4715-9182-58F5ECDDBC8D}" dt="2022-06-03T12:59:29.208" v="150" actId="20577"/>
          <ac:spMkLst>
            <pc:docMk/>
            <pc:sldMk cId="4273242312" sldId="256"/>
            <ac:spMk id="3" creationId="{593C16BC-369C-E6F3-C03B-F091D1F39C6A}"/>
          </ac:spMkLst>
        </pc:spChg>
      </pc:sldChg>
      <pc:sldChg chg="modSp new mod">
        <pc:chgData name="Léonie Watson" userId="76600afbe4175ff0" providerId="LiveId" clId="{4BC6B0FB-CF08-4715-9182-58F5ECDDBC8D}" dt="2022-06-03T13:55:01.140" v="597" actId="1036"/>
        <pc:sldMkLst>
          <pc:docMk/>
          <pc:sldMk cId="1604347095" sldId="257"/>
        </pc:sldMkLst>
        <pc:spChg chg="mod">
          <ac:chgData name="Léonie Watson" userId="76600afbe4175ff0" providerId="LiveId" clId="{4BC6B0FB-CF08-4715-9182-58F5ECDDBC8D}" dt="2022-06-03T13:55:01.140" v="597" actId="1036"/>
          <ac:spMkLst>
            <pc:docMk/>
            <pc:sldMk cId="1604347095" sldId="257"/>
            <ac:spMk id="2" creationId="{83F672C7-915B-264E-F7C9-6ACC75B59C41}"/>
          </ac:spMkLst>
        </pc:spChg>
        <pc:spChg chg="mod">
          <ac:chgData name="Léonie Watson" userId="76600afbe4175ff0" providerId="LiveId" clId="{4BC6B0FB-CF08-4715-9182-58F5ECDDBC8D}" dt="2022-06-03T13:05:41.729" v="199"/>
          <ac:spMkLst>
            <pc:docMk/>
            <pc:sldMk cId="1604347095" sldId="257"/>
            <ac:spMk id="3" creationId="{3CF51D17-6010-604E-7E9C-2B4142E2B45A}"/>
          </ac:spMkLst>
        </pc:spChg>
      </pc:sldChg>
      <pc:sldChg chg="modSp add mod">
        <pc:chgData name="Léonie Watson" userId="76600afbe4175ff0" providerId="LiveId" clId="{4BC6B0FB-CF08-4715-9182-58F5ECDDBC8D}" dt="2022-06-03T13:58:26.407" v="599" actId="5793"/>
        <pc:sldMkLst>
          <pc:docMk/>
          <pc:sldMk cId="3088440979" sldId="258"/>
        </pc:sldMkLst>
        <pc:spChg chg="mod">
          <ac:chgData name="Léonie Watson" userId="76600afbe4175ff0" providerId="LiveId" clId="{4BC6B0FB-CF08-4715-9182-58F5ECDDBC8D}" dt="2022-06-03T13:06:30.326" v="241" actId="20577"/>
          <ac:spMkLst>
            <pc:docMk/>
            <pc:sldMk cId="3088440979" sldId="258"/>
            <ac:spMk id="2" creationId="{83F672C7-915B-264E-F7C9-6ACC75B59C41}"/>
          </ac:spMkLst>
        </pc:spChg>
        <pc:spChg chg="mod">
          <ac:chgData name="Léonie Watson" userId="76600afbe4175ff0" providerId="LiveId" clId="{4BC6B0FB-CF08-4715-9182-58F5ECDDBC8D}" dt="2022-06-03T13:58:26.407" v="599" actId="5793"/>
          <ac:spMkLst>
            <pc:docMk/>
            <pc:sldMk cId="3088440979" sldId="258"/>
            <ac:spMk id="3" creationId="{3CF51D17-6010-604E-7E9C-2B4142E2B45A}"/>
          </ac:spMkLst>
        </pc:spChg>
      </pc:sldChg>
      <pc:sldChg chg="add del">
        <pc:chgData name="Léonie Watson" userId="76600afbe4175ff0" providerId="LiveId" clId="{4BC6B0FB-CF08-4715-9182-58F5ECDDBC8D}" dt="2022-06-03T13:08:14.116" v="243" actId="47"/>
        <pc:sldMkLst>
          <pc:docMk/>
          <pc:sldMk cId="3884082504" sldId="259"/>
        </pc:sldMkLst>
      </pc:sldChg>
      <pc:sldChg chg="modSp add mod">
        <pc:chgData name="Léonie Watson" userId="76600afbe4175ff0" providerId="LiveId" clId="{4BC6B0FB-CF08-4715-9182-58F5ECDDBC8D}" dt="2022-06-03T13:10:02.484" v="255" actId="20577"/>
        <pc:sldMkLst>
          <pc:docMk/>
          <pc:sldMk cId="4109256005" sldId="260"/>
        </pc:sldMkLst>
        <pc:spChg chg="mod">
          <ac:chgData name="Léonie Watson" userId="76600afbe4175ff0" providerId="LiveId" clId="{4BC6B0FB-CF08-4715-9182-58F5ECDDBC8D}" dt="2022-06-03T13:10:02.484" v="255" actId="20577"/>
          <ac:spMkLst>
            <pc:docMk/>
            <pc:sldMk cId="4109256005" sldId="26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17.690" v="275" actId="20577"/>
        <pc:sldMkLst>
          <pc:docMk/>
          <pc:sldMk cId="1396565753" sldId="261"/>
        </pc:sldMkLst>
        <pc:spChg chg="mod">
          <ac:chgData name="Léonie Watson" userId="76600afbe4175ff0" providerId="LiveId" clId="{4BC6B0FB-CF08-4715-9182-58F5ECDDBC8D}" dt="2022-06-03T13:10:17.690" v="275" actId="20577"/>
          <ac:spMkLst>
            <pc:docMk/>
            <pc:sldMk cId="1396565753" sldId="26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24.947" v="294" actId="20577"/>
        <pc:sldMkLst>
          <pc:docMk/>
          <pc:sldMk cId="131279400" sldId="262"/>
        </pc:sldMkLst>
        <pc:spChg chg="mod">
          <ac:chgData name="Léonie Watson" userId="76600afbe4175ff0" providerId="LiveId" clId="{4BC6B0FB-CF08-4715-9182-58F5ECDDBC8D}" dt="2022-06-03T13:10:24.947" v="294" actId="20577"/>
          <ac:spMkLst>
            <pc:docMk/>
            <pc:sldMk cId="131279400" sldId="262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3:13.095" v="782" actId="1036"/>
        <pc:sldMkLst>
          <pc:docMk/>
          <pc:sldMk cId="1594900817" sldId="263"/>
        </pc:sldMkLst>
        <pc:spChg chg="mod">
          <ac:chgData name="Léonie Watson" userId="76600afbe4175ff0" providerId="LiveId" clId="{4BC6B0FB-CF08-4715-9182-58F5ECDDBC8D}" dt="2022-06-04T12:43:13.095" v="782" actId="1036"/>
          <ac:spMkLst>
            <pc:docMk/>
            <pc:sldMk cId="1594900817" sldId="263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51.559" v="337" actId="20577"/>
        <pc:sldMkLst>
          <pc:docMk/>
          <pc:sldMk cId="373910350" sldId="264"/>
        </pc:sldMkLst>
        <pc:spChg chg="mod">
          <ac:chgData name="Léonie Watson" userId="76600afbe4175ff0" providerId="LiveId" clId="{4BC6B0FB-CF08-4715-9182-58F5ECDDBC8D}" dt="2022-06-03T13:10:51.559" v="337" actId="20577"/>
          <ac:spMkLst>
            <pc:docMk/>
            <pc:sldMk cId="373910350" sldId="264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02.789" v="355" actId="20577"/>
        <pc:sldMkLst>
          <pc:docMk/>
          <pc:sldMk cId="2375902424" sldId="265"/>
        </pc:sldMkLst>
        <pc:spChg chg="mod">
          <ac:chgData name="Léonie Watson" userId="76600afbe4175ff0" providerId="LiveId" clId="{4BC6B0FB-CF08-4715-9182-58F5ECDDBC8D}" dt="2022-06-03T13:11:02.789" v="355" actId="20577"/>
          <ac:spMkLst>
            <pc:docMk/>
            <pc:sldMk cId="2375902424" sldId="265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19.061" v="380" actId="20577"/>
        <pc:sldMkLst>
          <pc:docMk/>
          <pc:sldMk cId="2699648914" sldId="266"/>
        </pc:sldMkLst>
        <pc:spChg chg="mod">
          <ac:chgData name="Léonie Watson" userId="76600afbe4175ff0" providerId="LiveId" clId="{4BC6B0FB-CF08-4715-9182-58F5ECDDBC8D}" dt="2022-06-03T13:11:19.061" v="380" actId="20577"/>
          <ac:spMkLst>
            <pc:docMk/>
            <pc:sldMk cId="2699648914" sldId="266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29.687" v="404" actId="20577"/>
        <pc:sldMkLst>
          <pc:docMk/>
          <pc:sldMk cId="219722636" sldId="267"/>
        </pc:sldMkLst>
        <pc:spChg chg="mod">
          <ac:chgData name="Léonie Watson" userId="76600afbe4175ff0" providerId="LiveId" clId="{4BC6B0FB-CF08-4715-9182-58F5ECDDBC8D}" dt="2022-06-03T13:11:29.687" v="404" actId="20577"/>
          <ac:spMkLst>
            <pc:docMk/>
            <pc:sldMk cId="219722636" sldId="267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54.343" v="540" actId="20577"/>
        <pc:sldMkLst>
          <pc:docMk/>
          <pc:sldMk cId="2323111490" sldId="268"/>
        </pc:sldMkLst>
        <pc:spChg chg="mod">
          <ac:chgData name="Léonie Watson" userId="76600afbe4175ff0" providerId="LiveId" clId="{4BC6B0FB-CF08-4715-9182-58F5ECDDBC8D}" dt="2022-06-03T13:12:54.343" v="540" actId="20577"/>
          <ac:spMkLst>
            <pc:docMk/>
            <pc:sldMk cId="2323111490" sldId="268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13.906" v="478" actId="20577"/>
        <pc:sldMkLst>
          <pc:docMk/>
          <pc:sldMk cId="3270011664" sldId="269"/>
        </pc:sldMkLst>
        <pc:spChg chg="mod">
          <ac:chgData name="Léonie Watson" userId="76600afbe4175ff0" providerId="LiveId" clId="{4BC6B0FB-CF08-4715-9182-58F5ECDDBC8D}" dt="2022-06-03T13:12:13.906" v="478" actId="20577"/>
          <ac:spMkLst>
            <pc:docMk/>
            <pc:sldMk cId="3270011664" sldId="269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29.595" v="512" actId="20577"/>
        <pc:sldMkLst>
          <pc:docMk/>
          <pc:sldMk cId="2399717046" sldId="270"/>
        </pc:sldMkLst>
        <pc:spChg chg="mod">
          <ac:chgData name="Léonie Watson" userId="76600afbe4175ff0" providerId="LiveId" clId="{4BC6B0FB-CF08-4715-9182-58F5ECDDBC8D}" dt="2022-06-03T13:12:29.595" v="512" actId="20577"/>
          <ac:spMkLst>
            <pc:docMk/>
            <pc:sldMk cId="2399717046" sldId="27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3:07.452" v="565" actId="20577"/>
        <pc:sldMkLst>
          <pc:docMk/>
          <pc:sldMk cId="855199331" sldId="271"/>
        </pc:sldMkLst>
        <pc:spChg chg="mod">
          <ac:chgData name="Léonie Watson" userId="76600afbe4175ff0" providerId="LiveId" clId="{4BC6B0FB-CF08-4715-9182-58F5ECDDBC8D}" dt="2022-06-03T13:13:07.452" v="565" actId="20577"/>
          <ac:spMkLst>
            <pc:docMk/>
            <pc:sldMk cId="855199331" sldId="271"/>
            <ac:spMk id="2" creationId="{83F672C7-915B-264E-F7C9-6ACC75B59C41}"/>
          </ac:spMkLst>
        </pc:spChg>
      </pc:sldChg>
      <pc:sldChg chg="add del">
        <pc:chgData name="Léonie Watson" userId="76600afbe4175ff0" providerId="LiveId" clId="{4BC6B0FB-CF08-4715-9182-58F5ECDDBC8D}" dt="2022-06-04T12:44:55.646" v="783" actId="47"/>
        <pc:sldMkLst>
          <pc:docMk/>
          <pc:sldMk cId="2928163552" sldId="272"/>
        </pc:sldMkLst>
      </pc:sldChg>
      <pc:sldChg chg="modSp add mod">
        <pc:chgData name="Léonie Watson" userId="76600afbe4175ff0" providerId="LiveId" clId="{4BC6B0FB-CF08-4715-9182-58F5ECDDBC8D}" dt="2022-06-04T11:26:22.397" v="679" actId="20577"/>
        <pc:sldMkLst>
          <pc:docMk/>
          <pc:sldMk cId="2231941627" sldId="273"/>
        </pc:sldMkLst>
        <pc:spChg chg="mod">
          <ac:chgData name="Léonie Watson" userId="76600afbe4175ff0" providerId="LiveId" clId="{4BC6B0FB-CF08-4715-9182-58F5ECDDBC8D}" dt="2022-06-04T11:26:22.397" v="679" actId="20577"/>
          <ac:spMkLst>
            <pc:docMk/>
            <pc:sldMk cId="2231941627" sldId="273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1:26:28.918" v="689" actId="20577"/>
        <pc:sldMkLst>
          <pc:docMk/>
          <pc:sldMk cId="494006068" sldId="274"/>
        </pc:sldMkLst>
        <pc:spChg chg="mod">
          <ac:chgData name="Léonie Watson" userId="76600afbe4175ff0" providerId="LiveId" clId="{4BC6B0FB-CF08-4715-9182-58F5ECDDBC8D}" dt="2022-06-04T11:26:28.918" v="689" actId="20577"/>
          <ac:spMkLst>
            <pc:docMk/>
            <pc:sldMk cId="494006068" sldId="274"/>
            <ac:spMk id="2" creationId="{83F672C7-915B-264E-F7C9-6ACC75B59C41}"/>
          </ac:spMkLst>
        </pc:spChg>
      </pc:sldChg>
      <pc:sldChg chg="add">
        <pc:chgData name="Léonie Watson" userId="76600afbe4175ff0" providerId="LiveId" clId="{4BC6B0FB-CF08-4715-9182-58F5ECDDBC8D}" dt="2022-06-03T13:00:57.570" v="169"/>
        <pc:sldMkLst>
          <pc:docMk/>
          <pc:sldMk cId="3835627350" sldId="275"/>
        </pc:sldMkLst>
      </pc:sldChg>
      <pc:sldChg chg="add">
        <pc:chgData name="Léonie Watson" userId="76600afbe4175ff0" providerId="LiveId" clId="{4BC6B0FB-CF08-4715-9182-58F5ECDDBC8D}" dt="2022-06-03T13:00:58.068" v="170"/>
        <pc:sldMkLst>
          <pc:docMk/>
          <pc:sldMk cId="2970635100" sldId="276"/>
        </pc:sldMkLst>
      </pc:sldChg>
      <pc:sldChg chg="add">
        <pc:chgData name="Léonie Watson" userId="76600afbe4175ff0" providerId="LiveId" clId="{4BC6B0FB-CF08-4715-9182-58F5ECDDBC8D}" dt="2022-06-03T13:00:58.573" v="171"/>
        <pc:sldMkLst>
          <pc:docMk/>
          <pc:sldMk cId="228780114" sldId="277"/>
        </pc:sldMkLst>
      </pc:sldChg>
      <pc:sldChg chg="add del">
        <pc:chgData name="Léonie Watson" userId="76600afbe4175ff0" providerId="LiveId" clId="{4BC6B0FB-CF08-4715-9182-58F5ECDDBC8D}" dt="2022-06-04T11:26:58.128" v="692" actId="47"/>
        <pc:sldMkLst>
          <pc:docMk/>
          <pc:sldMk cId="1141553800" sldId="278"/>
        </pc:sldMkLst>
      </pc:sldChg>
      <pc:sldChg chg="add del">
        <pc:chgData name="Léonie Watson" userId="76600afbe4175ff0" providerId="LiveId" clId="{4BC6B0FB-CF08-4715-9182-58F5ECDDBC8D}" dt="2022-06-04T11:26:57.869" v="691" actId="47"/>
        <pc:sldMkLst>
          <pc:docMk/>
          <pc:sldMk cId="2464206382" sldId="279"/>
        </pc:sldMkLst>
      </pc:sldChg>
      <pc:sldChg chg="add del">
        <pc:chgData name="Léonie Watson" userId="76600afbe4175ff0" providerId="LiveId" clId="{4BC6B0FB-CF08-4715-9182-58F5ECDDBC8D}" dt="2022-06-04T11:26:57.596" v="690" actId="47"/>
        <pc:sldMkLst>
          <pc:docMk/>
          <pc:sldMk cId="148861238" sldId="280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106504039" sldId="327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738303247" sldId="328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1382596859" sldId="329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2560724517" sldId="332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2627987543" sldId="333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515937723" sldId="355"/>
        </pc:sldMkLst>
      </pc:sldChg>
      <pc:sldChg chg="add">
        <pc:chgData name="Léonie Watson" userId="76600afbe4175ff0" providerId="LiveId" clId="{4BC6B0FB-CF08-4715-9182-58F5ECDDBC8D}" dt="2022-06-04T11:07:15.085" v="667"/>
        <pc:sldMkLst>
          <pc:docMk/>
          <pc:sldMk cId="847986647" sldId="367"/>
        </pc:sldMkLst>
      </pc:sldChg>
      <pc:sldChg chg="add del">
        <pc:chgData name="Léonie Watson" userId="76600afbe4175ff0" providerId="LiveId" clId="{4BC6B0FB-CF08-4715-9182-58F5ECDDBC8D}" dt="2022-06-04T11:06:19.774" v="666" actId="2696"/>
        <pc:sldMkLst>
          <pc:docMk/>
          <pc:sldMk cId="4196299812" sldId="367"/>
        </pc:sldMkLst>
      </pc:sldChg>
      <pc:sldChg chg="modSp add mod">
        <pc:chgData name="Léonie Watson" userId="76600afbe4175ff0" providerId="LiveId" clId="{4BC6B0FB-CF08-4715-9182-58F5ECDDBC8D}" dt="2022-06-04T11:01:42.074" v="653" actId="20577"/>
        <pc:sldMkLst>
          <pc:docMk/>
          <pc:sldMk cId="3696688950" sldId="380"/>
        </pc:sldMkLst>
        <pc:spChg chg="mod">
          <ac:chgData name="Léonie Watson" userId="76600afbe4175ff0" providerId="LiveId" clId="{4BC6B0FB-CF08-4715-9182-58F5ECDDBC8D}" dt="2022-06-04T11:01:42.074" v="653" actId="20577"/>
          <ac:spMkLst>
            <pc:docMk/>
            <pc:sldMk cId="3696688950" sldId="380"/>
            <ac:spMk id="2" creationId="{5D8C259A-0E45-42B6-9852-D307C2C33A9B}"/>
          </ac:spMkLst>
        </pc:spChg>
        <pc:spChg chg="mod">
          <ac:chgData name="Léonie Watson" userId="76600afbe4175ff0" providerId="LiveId" clId="{4BC6B0FB-CF08-4715-9182-58F5ECDDBC8D}" dt="2022-06-04T11:01:05.727" v="643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add">
        <pc:chgData name="Léonie Watson" userId="76600afbe4175ff0" providerId="LiveId" clId="{4BC6B0FB-CF08-4715-9182-58F5ECDDBC8D}" dt="2022-06-03T13:07:40.097" v="242"/>
        <pc:sldMkLst>
          <pc:docMk/>
          <pc:sldMk cId="3469051553" sldId="382"/>
        </pc:sldMkLst>
      </pc:sldChg>
      <pc:sldChg chg="add del">
        <pc:chgData name="Léonie Watson" userId="76600afbe4175ff0" providerId="LiveId" clId="{4BC6B0FB-CF08-4715-9182-58F5ECDDBC8D}" dt="2022-06-04T11:01:52.280" v="654" actId="47"/>
        <pc:sldMkLst>
          <pc:docMk/>
          <pc:sldMk cId="2995736840" sldId="391"/>
        </pc:sldMkLst>
      </pc:sldChg>
      <pc:sldChg chg="modSp add mod">
        <pc:chgData name="Léonie Watson" userId="76600afbe4175ff0" providerId="LiveId" clId="{4BC6B0FB-CF08-4715-9182-58F5ECDDBC8D}" dt="2022-06-03T13:12:42.913" v="526" actId="20577"/>
        <pc:sldMkLst>
          <pc:docMk/>
          <pc:sldMk cId="3765315801" sldId="392"/>
        </pc:sldMkLst>
        <pc:spChg chg="mod">
          <ac:chgData name="Léonie Watson" userId="76600afbe4175ff0" providerId="LiveId" clId="{4BC6B0FB-CF08-4715-9182-58F5ECDDBC8D}" dt="2022-06-03T13:12:42.913" v="526" actId="20577"/>
          <ac:spMkLst>
            <pc:docMk/>
            <pc:sldMk cId="3765315801" sldId="392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24:58.761" v="668" actId="2696"/>
        <pc:sldMkLst>
          <pc:docMk/>
          <pc:sldMk cId="1972509765" sldId="393"/>
        </pc:sldMkLst>
        <pc:spChg chg="mod">
          <ac:chgData name="Léonie Watson" userId="76600afbe4175ff0" providerId="LiveId" clId="{4BC6B0FB-CF08-4715-9182-58F5ECDDBC8D}" dt="2022-06-03T13:16:25.904" v="594" actId="20577"/>
          <ac:spMkLst>
            <pc:docMk/>
            <pc:sldMk cId="1972509765" sldId="393"/>
            <ac:spMk id="2" creationId="{83F672C7-915B-264E-F7C9-6ACC75B59C41}"/>
          </ac:spMkLst>
        </pc:spChg>
      </pc:sldChg>
      <pc:sldChg chg="add">
        <pc:chgData name="Léonie Watson" userId="76600afbe4175ff0" providerId="LiveId" clId="{4BC6B0FB-CF08-4715-9182-58F5ECDDBC8D}" dt="2022-06-04T11:25:11.143" v="669"/>
        <pc:sldMkLst>
          <pc:docMk/>
          <pc:sldMk cId="3168336562" sldId="393"/>
        </pc:sldMkLst>
      </pc:sldChg>
      <pc:sldChg chg="modSp add del mod">
        <pc:chgData name="Léonie Watson" userId="76600afbe4175ff0" providerId="LiveId" clId="{4BC6B0FB-CF08-4715-9182-58F5ECDDBC8D}" dt="2022-06-04T11:05:14.359" v="655" actId="47"/>
        <pc:sldMkLst>
          <pc:docMk/>
          <pc:sldMk cId="3562375873" sldId="394"/>
        </pc:sldMkLst>
        <pc:spChg chg="mod">
          <ac:chgData name="Léonie Watson" userId="76600afbe4175ff0" providerId="LiveId" clId="{4BC6B0FB-CF08-4715-9182-58F5ECDDBC8D}" dt="2022-06-04T10:34:25.154" v="606" actId="20577"/>
          <ac:spMkLst>
            <pc:docMk/>
            <pc:sldMk cId="3562375873" sldId="394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5.943" v="656" actId="47"/>
        <pc:sldMkLst>
          <pc:docMk/>
          <pc:sldMk cId="592631399" sldId="395"/>
        </pc:sldMkLst>
        <pc:spChg chg="mod">
          <ac:chgData name="Léonie Watson" userId="76600afbe4175ff0" providerId="LiveId" clId="{4BC6B0FB-CF08-4715-9182-58F5ECDDBC8D}" dt="2022-06-04T10:34:30.641" v="612" actId="20577"/>
          <ac:spMkLst>
            <pc:docMk/>
            <pc:sldMk cId="592631399" sldId="395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7.128" v="657" actId="47"/>
        <pc:sldMkLst>
          <pc:docMk/>
          <pc:sldMk cId="3188314085" sldId="396"/>
        </pc:sldMkLst>
        <pc:spChg chg="mod">
          <ac:chgData name="Léonie Watson" userId="76600afbe4175ff0" providerId="LiveId" clId="{4BC6B0FB-CF08-4715-9182-58F5ECDDBC8D}" dt="2022-06-04T10:34:41.283" v="624" actId="20577"/>
          <ac:spMkLst>
            <pc:docMk/>
            <pc:sldMk cId="3188314085" sldId="396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8.036" v="658" actId="47"/>
        <pc:sldMkLst>
          <pc:docMk/>
          <pc:sldMk cId="1026300839" sldId="397"/>
        </pc:sldMkLst>
        <pc:spChg chg="mod">
          <ac:chgData name="Léonie Watson" userId="76600afbe4175ff0" providerId="LiveId" clId="{4BC6B0FB-CF08-4715-9182-58F5ECDDBC8D}" dt="2022-06-04T10:34:50.364" v="631" actId="20577"/>
          <ac:spMkLst>
            <pc:docMk/>
            <pc:sldMk cId="1026300839" sldId="397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0:37:14.808" v="637" actId="20577"/>
        <pc:sldMkLst>
          <pc:docMk/>
          <pc:sldMk cId="2910655603" sldId="398"/>
        </pc:sldMkLst>
        <pc:spChg chg="mod">
          <ac:chgData name="Léonie Watson" userId="76600afbe4175ff0" providerId="LiveId" clId="{4BC6B0FB-CF08-4715-9182-58F5ECDDBC8D}" dt="2022-06-04T10:37:14.808" v="637" actId="20577"/>
          <ac:spMkLst>
            <pc:docMk/>
            <pc:sldMk cId="2910655603" sldId="398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1:20.461" v="754" actId="20577"/>
        <pc:sldMkLst>
          <pc:docMk/>
          <pc:sldMk cId="364188178" sldId="399"/>
        </pc:sldMkLst>
        <pc:spChg chg="mod">
          <ac:chgData name="Léonie Watson" userId="76600afbe4175ff0" providerId="LiveId" clId="{4BC6B0FB-CF08-4715-9182-58F5ECDDBC8D}" dt="2022-06-04T12:41:20.461" v="754" actId="20577"/>
          <ac:spMkLst>
            <pc:docMk/>
            <pc:sldMk cId="364188178" sldId="399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2:05:57.187" v="693" actId="47"/>
        <pc:sldMkLst>
          <pc:docMk/>
          <pc:sldMk cId="2196245163" sldId="399"/>
        </pc:sldMkLst>
        <pc:spChg chg="mod">
          <ac:chgData name="Léonie Watson" userId="76600afbe4175ff0" providerId="LiveId" clId="{4BC6B0FB-CF08-4715-9182-58F5ECDDBC8D}" dt="2022-06-04T11:06:04.620" v="665" actId="20577"/>
          <ac:spMkLst>
            <pc:docMk/>
            <pc:sldMk cId="2196245163" sldId="399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6:49.493" v="798" actId="20577"/>
        <pc:sldMkLst>
          <pc:docMk/>
          <pc:sldMk cId="915285971" sldId="400"/>
        </pc:sldMkLst>
        <pc:spChg chg="mod">
          <ac:chgData name="Léonie Watson" userId="76600afbe4175ff0" providerId="LiveId" clId="{4BC6B0FB-CF08-4715-9182-58F5ECDDBC8D}" dt="2022-06-04T12:46:49.493" v="798" actId="20577"/>
          <ac:spMkLst>
            <pc:docMk/>
            <pc:sldMk cId="915285971" sldId="40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55:46.566" v="825" actId="20577"/>
        <pc:sldMkLst>
          <pc:docMk/>
          <pc:sldMk cId="3844831717" sldId="401"/>
        </pc:sldMkLst>
        <pc:spChg chg="mod">
          <ac:chgData name="Léonie Watson" userId="76600afbe4175ff0" providerId="LiveId" clId="{4BC6B0FB-CF08-4715-9182-58F5ECDDBC8D}" dt="2022-06-04T12:55:46.566" v="825" actId="20577"/>
          <ac:spMkLst>
            <pc:docMk/>
            <pc:sldMk cId="3844831717" sldId="40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55:58.610" v="859" actId="20577"/>
        <pc:sldMkLst>
          <pc:docMk/>
          <pc:sldMk cId="941217633" sldId="402"/>
        </pc:sldMkLst>
        <pc:spChg chg="mod">
          <ac:chgData name="Léonie Watson" userId="76600afbe4175ff0" providerId="LiveId" clId="{4BC6B0FB-CF08-4715-9182-58F5ECDDBC8D}" dt="2022-06-04T12:55:58.610" v="859" actId="20577"/>
          <ac:spMkLst>
            <pc:docMk/>
            <pc:sldMk cId="941217633" sldId="402"/>
            <ac:spMk id="2" creationId="{83F672C7-915B-264E-F7C9-6ACC75B59C41}"/>
          </ac:spMkLst>
        </pc:spChg>
      </pc:sldChg>
    </pc:docChg>
  </pc:docChgLst>
  <pc:docChgLst>
    <pc:chgData name="Léonie Watson" userId="76600afbe4175ff0" providerId="LiveId" clId="{B4C1BB8F-62B8-46CF-ABD4-C2B7F2ED6963}"/>
    <pc:docChg chg="undo custSel addSld delSld modSld">
      <pc:chgData name="Léonie Watson" userId="76600afbe4175ff0" providerId="LiveId" clId="{B4C1BB8F-62B8-46CF-ABD4-C2B7F2ED6963}" dt="2022-10-27T08:05:03.975" v="267" actId="1035"/>
      <pc:docMkLst>
        <pc:docMk/>
      </pc:docMkLst>
      <pc:sldChg chg="modSp mod">
        <pc:chgData name="Léonie Watson" userId="76600afbe4175ff0" providerId="LiveId" clId="{B4C1BB8F-62B8-46CF-ABD4-C2B7F2ED6963}" dt="2022-10-27T06:34:38.433" v="45" actId="20577"/>
        <pc:sldMkLst>
          <pc:docMk/>
          <pc:sldMk cId="4273242312" sldId="256"/>
        </pc:sldMkLst>
        <pc:spChg chg="mod">
          <ac:chgData name="Léonie Watson" userId="76600afbe4175ff0" providerId="LiveId" clId="{B4C1BB8F-62B8-46CF-ABD4-C2B7F2ED6963}" dt="2022-10-27T06:34:38.433" v="45" actId="20577"/>
          <ac:spMkLst>
            <pc:docMk/>
            <pc:sldMk cId="4273242312" sldId="256"/>
            <ac:spMk id="3" creationId="{593C16BC-369C-E6F3-C03B-F091D1F39C6A}"/>
          </ac:spMkLst>
        </pc:spChg>
      </pc:sldChg>
      <pc:sldChg chg="modSp mod">
        <pc:chgData name="Léonie Watson" userId="76600afbe4175ff0" providerId="LiveId" clId="{B4C1BB8F-62B8-46CF-ABD4-C2B7F2ED6963}" dt="2022-10-27T06:38:22.451" v="160" actId="20577"/>
        <pc:sldMkLst>
          <pc:docMk/>
          <pc:sldMk cId="855199331" sldId="271"/>
        </pc:sldMkLst>
        <pc:spChg chg="mod">
          <ac:chgData name="Léonie Watson" userId="76600afbe4175ff0" providerId="LiveId" clId="{B4C1BB8F-62B8-46CF-ABD4-C2B7F2ED6963}" dt="2022-10-27T06:37:58.329" v="114" actId="1038"/>
          <ac:spMkLst>
            <pc:docMk/>
            <pc:sldMk cId="855199331" sldId="271"/>
            <ac:spMk id="2" creationId="{83F672C7-915B-264E-F7C9-6ACC75B59C41}"/>
          </ac:spMkLst>
        </pc:spChg>
        <pc:spChg chg="mod">
          <ac:chgData name="Léonie Watson" userId="76600afbe4175ff0" providerId="LiveId" clId="{B4C1BB8F-62B8-46CF-ABD4-C2B7F2ED6963}" dt="2022-10-27T06:38:22.451" v="160" actId="20577"/>
          <ac:spMkLst>
            <pc:docMk/>
            <pc:sldMk cId="855199331" sldId="271"/>
            <ac:spMk id="3" creationId="{3CF51D17-6010-604E-7E9C-2B4142E2B45A}"/>
          </ac:spMkLst>
        </pc:spChg>
      </pc:sldChg>
      <pc:sldChg chg="delSp modSp mod">
        <pc:chgData name="Léonie Watson" userId="76600afbe4175ff0" providerId="LiveId" clId="{B4C1BB8F-62B8-46CF-ABD4-C2B7F2ED6963}" dt="2022-10-27T07:10:28.685" v="188" actId="20577"/>
        <pc:sldMkLst>
          <pc:docMk/>
          <pc:sldMk cId="1218425980" sldId="411"/>
        </pc:sldMkLst>
        <pc:spChg chg="mod">
          <ac:chgData name="Léonie Watson" userId="76600afbe4175ff0" providerId="LiveId" clId="{B4C1BB8F-62B8-46CF-ABD4-C2B7F2ED6963}" dt="2022-10-27T07:10:28.685" v="188" actId="20577"/>
          <ac:spMkLst>
            <pc:docMk/>
            <pc:sldMk cId="1218425980" sldId="411"/>
            <ac:spMk id="2" creationId="{83F672C7-915B-264E-F7C9-6ACC75B59C41}"/>
          </ac:spMkLst>
        </pc:spChg>
        <pc:spChg chg="mod">
          <ac:chgData name="Léonie Watson" userId="76600afbe4175ff0" providerId="LiveId" clId="{B4C1BB8F-62B8-46CF-ABD4-C2B7F2ED6963}" dt="2022-10-27T07:04:43.834" v="163" actId="1036"/>
          <ac:spMkLst>
            <pc:docMk/>
            <pc:sldMk cId="1218425980" sldId="411"/>
            <ac:spMk id="3" creationId="{3CF51D17-6010-604E-7E9C-2B4142E2B45A}"/>
          </ac:spMkLst>
        </pc:spChg>
        <pc:spChg chg="del mod">
          <ac:chgData name="Léonie Watson" userId="76600afbe4175ff0" providerId="LiveId" clId="{B4C1BB8F-62B8-46CF-ABD4-C2B7F2ED6963}" dt="2022-10-27T07:05:47.027" v="166" actId="21"/>
          <ac:spMkLst>
            <pc:docMk/>
            <pc:sldMk cId="1218425980" sldId="411"/>
            <ac:spMk id="4" creationId="{17975F78-3FC1-70D3-06B0-73128E2DB2BD}"/>
          </ac:spMkLst>
        </pc:spChg>
        <pc:spChg chg="mod">
          <ac:chgData name="Léonie Watson" userId="76600afbe4175ff0" providerId="LiveId" clId="{B4C1BB8F-62B8-46CF-ABD4-C2B7F2ED6963}" dt="2022-10-27T07:06:43.329" v="182" actId="1076"/>
          <ac:spMkLst>
            <pc:docMk/>
            <pc:sldMk cId="1218425980" sldId="411"/>
            <ac:spMk id="5" creationId="{D922CAD1-6610-36D8-E006-18D513AEF6A7}"/>
          </ac:spMkLst>
        </pc:spChg>
        <pc:spChg chg="mod">
          <ac:chgData name="Léonie Watson" userId="76600afbe4175ff0" providerId="LiveId" clId="{B4C1BB8F-62B8-46CF-ABD4-C2B7F2ED6963}" dt="2022-10-27T07:06:51.086" v="183" actId="1076"/>
          <ac:spMkLst>
            <pc:docMk/>
            <pc:sldMk cId="1218425980" sldId="411"/>
            <ac:spMk id="6" creationId="{8E5F3F92-2C16-D19B-B790-3312C34CE066}"/>
          </ac:spMkLst>
        </pc:spChg>
        <pc:spChg chg="del">
          <ac:chgData name="Léonie Watson" userId="76600afbe4175ff0" providerId="LiveId" clId="{B4C1BB8F-62B8-46CF-ABD4-C2B7F2ED6963}" dt="2022-10-27T07:06:05.228" v="168" actId="478"/>
          <ac:spMkLst>
            <pc:docMk/>
            <pc:sldMk cId="1218425980" sldId="411"/>
            <ac:spMk id="8" creationId="{48E8F1EF-4AEB-BDA1-D712-375757C06A25}"/>
          </ac:spMkLst>
        </pc:spChg>
      </pc:sldChg>
      <pc:sldChg chg="new del">
        <pc:chgData name="Léonie Watson" userId="76600afbe4175ff0" providerId="LiveId" clId="{B4C1BB8F-62B8-46CF-ABD4-C2B7F2ED6963}" dt="2022-10-27T06:47:22.323" v="162" actId="680"/>
        <pc:sldMkLst>
          <pc:docMk/>
          <pc:sldMk cId="1140248517" sldId="414"/>
        </pc:sldMkLst>
      </pc:sldChg>
      <pc:sldChg chg="modSp add mod modAnim">
        <pc:chgData name="Léonie Watson" userId="76600afbe4175ff0" providerId="LiveId" clId="{B4C1BB8F-62B8-46CF-ABD4-C2B7F2ED6963}" dt="2022-10-27T08:05:03.975" v="267" actId="1035"/>
        <pc:sldMkLst>
          <pc:docMk/>
          <pc:sldMk cId="1998934685" sldId="414"/>
        </pc:sldMkLst>
        <pc:spChg chg="mod">
          <ac:chgData name="Léonie Watson" userId="76600afbe4175ff0" providerId="LiveId" clId="{B4C1BB8F-62B8-46CF-ABD4-C2B7F2ED6963}" dt="2022-10-27T08:05:03.975" v="267" actId="1035"/>
          <ac:spMkLst>
            <pc:docMk/>
            <pc:sldMk cId="1998934685" sldId="414"/>
            <ac:spMk id="2" creationId="{83F672C7-915B-264E-F7C9-6ACC75B59C41}"/>
          </ac:spMkLst>
        </pc:spChg>
        <pc:graphicFrameChg chg="mod">
          <ac:chgData name="Léonie Watson" userId="76600afbe4175ff0" providerId="LiveId" clId="{B4C1BB8F-62B8-46CF-ABD4-C2B7F2ED6963}" dt="2022-10-27T07:52:08.283" v="204" actId="20577"/>
          <ac:graphicFrameMkLst>
            <pc:docMk/>
            <pc:sldMk cId="1998934685" sldId="414"/>
            <ac:graphicFrameMk id="4" creationId="{86DDA1A0-68CB-1BFB-CFB5-89382599FAB0}"/>
          </ac:graphicFrameMkLst>
        </pc:graphicFrameChg>
      </pc:sldChg>
    </pc:docChg>
  </pc:docChgLst>
  <pc:docChgLst>
    <pc:chgData name="Dan Hopkins" userId="167601017ca71407" providerId="LiveId" clId="{9C71D65C-718D-4C2D-AE14-5463168D0F8F}"/>
    <pc:docChg chg="addSld modSld modMainMaster">
      <pc:chgData name="Dan Hopkins" userId="167601017ca71407" providerId="LiveId" clId="{9C71D65C-718D-4C2D-AE14-5463168D0F8F}" dt="2022-06-04T16:04:40.858" v="523"/>
      <pc:docMkLst>
        <pc:docMk/>
      </pc:docMkLst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273242312" sldId="25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1604347095" sldId="257"/>
        </pc:sldMkLst>
      </pc:sldChg>
      <pc:sldChg chg="modSp modTransition modAnim">
        <pc:chgData name="Dan Hopkins" userId="167601017ca71407" providerId="LiveId" clId="{9C71D65C-718D-4C2D-AE14-5463168D0F8F}" dt="2022-06-04T15:51:24.438" v="409"/>
        <pc:sldMkLst>
          <pc:docMk/>
          <pc:sldMk cId="3088440979" sldId="258"/>
        </pc:sldMkLst>
        <pc:spChg chg="mod">
          <ac:chgData name="Dan Hopkins" userId="167601017ca71407" providerId="LiveId" clId="{9C71D65C-718D-4C2D-AE14-5463168D0F8F}" dt="2022-06-04T13:45:14.410" v="160" actId="20577"/>
          <ac:spMkLst>
            <pc:docMk/>
            <pc:sldMk cId="3088440979" sldId="258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3:45:29.201" v="166" actId="20577"/>
          <ac:graphicFrameMkLst>
            <pc:docMk/>
            <pc:sldMk cId="3088440979" sldId="258"/>
            <ac:graphicFrameMk id="5" creationId="{2E274B9C-36AB-1382-2FCC-3D294D523927}"/>
          </ac:graphicFrameMkLst>
        </pc:graphicFrame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109256005" sldId="260"/>
        </pc:sldMkLst>
      </pc:sldChg>
      <pc:sldChg chg="addSp delSp modSp">
        <pc:chgData name="Dan Hopkins" userId="167601017ca71407" providerId="LiveId" clId="{9C71D65C-718D-4C2D-AE14-5463168D0F8F}" dt="2022-06-04T15:27:44.018" v="295"/>
        <pc:sldMkLst>
          <pc:docMk/>
          <pc:sldMk cId="1396565753" sldId="261"/>
        </pc:sldMkLst>
        <pc:spChg chg="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2" creationId="{83F672C7-915B-264E-F7C9-6ACC75B59C41}"/>
          </ac:spMkLst>
        </pc:spChg>
        <pc:spChg chg="add del mod">
          <ac:chgData name="Dan Hopkins" userId="167601017ca71407" providerId="LiveId" clId="{9C71D65C-718D-4C2D-AE14-5463168D0F8F}" dt="2022-06-04T15:27:28.715" v="293" actId="11529"/>
          <ac:spMkLst>
            <pc:docMk/>
            <pc:sldMk cId="1396565753" sldId="261"/>
            <ac:spMk id="6" creationId="{30667AD0-4C88-1DAC-BA6B-475E24ECA580}"/>
          </ac:spMkLst>
        </pc:spChg>
        <pc:spChg chg="add del 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7" creationId="{810E4357-9D1B-5DC4-B2B3-5743481BD3A3}"/>
          </ac:spMkLst>
        </pc:spChg>
        <pc:spChg chg="add del 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8" creationId="{3AE58467-E9C4-342B-F77F-EF01B4E70A0F}"/>
          </ac:spMkLst>
        </pc:spChg>
        <pc:graphicFrameChg chg="mod">
          <ac:chgData name="Dan Hopkins" userId="167601017ca71407" providerId="LiveId" clId="{9C71D65C-718D-4C2D-AE14-5463168D0F8F}" dt="2022-06-04T15:27:20.881" v="291" actId="12094"/>
          <ac:graphicFrameMkLst>
            <pc:docMk/>
            <pc:sldMk cId="1396565753" sldId="261"/>
            <ac:graphicFrameMk id="4" creationId="{6436CA74-3ED3-7641-CC90-0B88D58C842B}"/>
          </ac:graphicFrameMkLst>
        </pc:graphicFrame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131279400" sldId="262"/>
        </pc:sldMkLst>
        <pc:spChg chg="mod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2" creationId="{83F672C7-915B-264E-F7C9-6ACC75B59C41}"/>
          </ac:spMkLst>
        </pc:spChg>
        <pc:spChg chg="del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3" creationId="{3CF51D17-6010-604E-7E9C-2B4142E2B45A}"/>
          </ac:spMkLst>
        </pc:spChg>
        <pc:spChg chg="add del mod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4" creationId="{A5CD74E0-4B16-F642-8C4D-751093217ACB}"/>
          </ac:spMkLst>
        </pc:spChg>
        <pc:spChg chg="add mod">
          <ac:chgData name="Dan Hopkins" userId="167601017ca71407" providerId="LiveId" clId="{9C71D65C-718D-4C2D-AE14-5463168D0F8F}" dt="2022-06-04T15:28:29.931" v="297" actId="14100"/>
          <ac:spMkLst>
            <pc:docMk/>
            <pc:sldMk cId="131279400" sldId="262"/>
            <ac:spMk id="5" creationId="{0899CF3E-7B11-F933-D43B-47047C7DFBF2}"/>
          </ac:spMkLst>
        </pc:spChg>
        <pc:spChg chg="add mod">
          <ac:chgData name="Dan Hopkins" userId="167601017ca71407" providerId="LiveId" clId="{9C71D65C-718D-4C2D-AE14-5463168D0F8F}" dt="2022-06-04T15:28:05.303" v="296" actId="11529"/>
          <ac:spMkLst>
            <pc:docMk/>
            <pc:sldMk cId="131279400" sldId="262"/>
            <ac:spMk id="6" creationId="{DBD7FCE1-54F0-6E40-6C0F-6D3E3570A756}"/>
          </ac:spMkLst>
        </pc:spChg>
      </pc:sldChg>
      <pc:sldChg chg="addSp modSp modTransition">
        <pc:chgData name="Dan Hopkins" userId="167601017ca71407" providerId="LiveId" clId="{9C71D65C-718D-4C2D-AE14-5463168D0F8F}" dt="2022-06-04T15:51:24.438" v="409"/>
        <pc:sldMkLst>
          <pc:docMk/>
          <pc:sldMk cId="1594900817" sldId="263"/>
        </pc:sldMkLst>
        <pc:spChg chg="add mod">
          <ac:chgData name="Dan Hopkins" userId="167601017ca71407" providerId="LiveId" clId="{9C71D65C-718D-4C2D-AE14-5463168D0F8F}" dt="2022-06-04T15:32:37.940" v="301"/>
          <ac:spMkLst>
            <pc:docMk/>
            <pc:sldMk cId="1594900817" sldId="263"/>
            <ac:spMk id="4" creationId="{17975F78-3FC1-70D3-06B0-73128E2DB2BD}"/>
          </ac:spMkLst>
        </pc:spChg>
        <pc:spChg chg="add mod">
          <ac:chgData name="Dan Hopkins" userId="167601017ca71407" providerId="LiveId" clId="{9C71D65C-718D-4C2D-AE14-5463168D0F8F}" dt="2022-06-04T15:32:37.940" v="301"/>
          <ac:spMkLst>
            <pc:docMk/>
            <pc:sldMk cId="1594900817" sldId="263"/>
            <ac:spMk id="5" creationId="{D922CAD1-6610-36D8-E006-18D513AEF6A7}"/>
          </ac:spMkLst>
        </pc:sp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373910350" sldId="264"/>
        </pc:sldMkLst>
        <pc:spChg chg="add del">
          <ac:chgData name="Dan Hopkins" userId="167601017ca71407" providerId="LiveId" clId="{9C71D65C-718D-4C2D-AE14-5463168D0F8F}" dt="2022-06-04T15:38:56.680" v="314" actId="931"/>
          <ac:spMkLst>
            <pc:docMk/>
            <pc:sldMk cId="373910350" sldId="264"/>
            <ac:spMk id="3" creationId="{3CF51D17-6010-604E-7E9C-2B4142E2B45A}"/>
          </ac:spMkLst>
        </pc:spChg>
        <pc:picChg chg="add del mod">
          <ac:chgData name="Dan Hopkins" userId="167601017ca71407" providerId="LiveId" clId="{9C71D65C-718D-4C2D-AE14-5463168D0F8F}" dt="2022-06-04T15:38:31.717" v="309"/>
          <ac:picMkLst>
            <pc:docMk/>
            <pc:sldMk cId="373910350" sldId="264"/>
            <ac:picMk id="5" creationId="{693EE5CB-52EE-9D31-BC03-4F69CCA45BA6}"/>
          </ac:picMkLst>
        </pc:picChg>
        <pc:picChg chg="add del mod">
          <ac:chgData name="Dan Hopkins" userId="167601017ca71407" providerId="LiveId" clId="{9C71D65C-718D-4C2D-AE14-5463168D0F8F}" dt="2022-06-04T15:38:56.680" v="314" actId="931"/>
          <ac:picMkLst>
            <pc:docMk/>
            <pc:sldMk cId="373910350" sldId="264"/>
            <ac:picMk id="7" creationId="{F0A6A59C-A4AF-3E71-C094-A11CFDF72DD7}"/>
          </ac:picMkLst>
        </pc:pic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375902424" sldId="26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699648914" sldId="26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19722636" sldId="267"/>
        </pc:sldMkLst>
      </pc:sldChg>
      <pc:sldChg chg="modSp modTransition">
        <pc:chgData name="Dan Hopkins" userId="167601017ca71407" providerId="LiveId" clId="{9C71D65C-718D-4C2D-AE14-5463168D0F8F}" dt="2022-06-04T15:51:24.438" v="409"/>
        <pc:sldMkLst>
          <pc:docMk/>
          <pc:sldMk cId="2323111490" sldId="268"/>
        </pc:sldMkLst>
        <pc:spChg chg="mod">
          <ac:chgData name="Dan Hopkins" userId="167601017ca71407" providerId="LiveId" clId="{9C71D65C-718D-4C2D-AE14-5463168D0F8F}" dt="2022-06-04T15:39:13.808" v="315" actId="14100"/>
          <ac:spMkLst>
            <pc:docMk/>
            <pc:sldMk cId="2323111490" sldId="268"/>
            <ac:spMk id="2" creationId="{83F672C7-915B-264E-F7C9-6ACC75B59C41}"/>
          </ac:spMkLst>
        </pc:sp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270011664" sldId="269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399717046" sldId="27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855199331" sldId="271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231941627" sldId="273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94006068" sldId="274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835627350" sldId="27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970635100" sldId="27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28780114" sldId="27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106504039" sldId="32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738303247" sldId="328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1382596859" sldId="329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560724517" sldId="332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627987543" sldId="333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515937723" sldId="35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847986647" sldId="36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696688950" sldId="38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469051553" sldId="382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765315801" sldId="392"/>
        </pc:sldMkLst>
      </pc:sldChg>
      <pc:sldChg chg="modSp modTransition modAnim">
        <pc:chgData name="Dan Hopkins" userId="167601017ca71407" providerId="LiveId" clId="{9C71D65C-718D-4C2D-AE14-5463168D0F8F}" dt="2022-06-04T16:04:40.858" v="523"/>
        <pc:sldMkLst>
          <pc:docMk/>
          <pc:sldMk cId="3168336562" sldId="393"/>
        </pc:sldMkLst>
        <pc:spChg chg="mod">
          <ac:chgData name="Dan Hopkins" userId="167601017ca71407" providerId="LiveId" clId="{9C71D65C-718D-4C2D-AE14-5463168D0F8F}" dt="2022-06-04T15:39:55.613" v="316" actId="14100"/>
          <ac:spMkLst>
            <pc:docMk/>
            <pc:sldMk cId="3168336562" sldId="393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6:03:39.056" v="520" actId="12269"/>
          <ac:graphicFrameMkLst>
            <pc:docMk/>
            <pc:sldMk cId="3168336562" sldId="393"/>
            <ac:graphicFrameMk id="4" creationId="{86DDA1A0-68CB-1BFB-CFB5-89382599FAB0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1:24.350" v="188" actId="20577"/>
        <pc:sldMkLst>
          <pc:docMk/>
          <pc:sldMk cId="2910655603" sldId="398"/>
        </pc:sldMkLst>
        <pc:graphicFrameChg chg="mod">
          <ac:chgData name="Dan Hopkins" userId="167601017ca71407" providerId="LiveId" clId="{9C71D65C-718D-4C2D-AE14-5463168D0F8F}" dt="2022-06-04T13:51:24.350" v="188" actId="20577"/>
          <ac:graphicFrameMkLst>
            <pc:docMk/>
            <pc:sldMk cId="2910655603" sldId="398"/>
            <ac:graphicFrameMk id="4" creationId="{A8FEBACC-E606-3218-68E7-7C32F95BFE5A}"/>
          </ac:graphicFrameMkLst>
        </pc:graphicFrameChg>
      </pc:sldChg>
      <pc:sldChg chg="addSp modSp modTransition">
        <pc:chgData name="Dan Hopkins" userId="167601017ca71407" providerId="LiveId" clId="{9C71D65C-718D-4C2D-AE14-5463168D0F8F}" dt="2022-06-04T15:51:24.438" v="409"/>
        <pc:sldMkLst>
          <pc:docMk/>
          <pc:sldMk cId="364188178" sldId="399"/>
        </pc:sldMkLst>
        <pc:spChg chg="mod">
          <ac:chgData name="Dan Hopkins" userId="167601017ca71407" providerId="LiveId" clId="{9C71D65C-718D-4C2D-AE14-5463168D0F8F}" dt="2022-06-04T15:35:58.979" v="302" actId="14100"/>
          <ac:spMkLst>
            <pc:docMk/>
            <pc:sldMk cId="364188178" sldId="399"/>
            <ac:spMk id="2" creationId="{83F672C7-915B-264E-F7C9-6ACC75B59C41}"/>
          </ac:spMkLst>
        </pc:spChg>
        <pc:spChg chg="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3" creationId="{3CF51D17-6010-604E-7E9C-2B4142E2B45A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4" creationId="{20C967D1-BB59-B01A-22C9-E02C803FFB23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5" creationId="{68A3AA72-7108-ED9F-C4AE-752695836014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6" creationId="{5C18A6B0-C605-1031-B90C-17323B3B4B6C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7" creationId="{B2F08387-DFEB-94E0-E6F7-550A7CB2389F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8" creationId="{A44D6C3F-F917-7BFB-F9C8-02EB4D227465}"/>
          </ac:spMkLst>
        </pc:sp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915285971" sldId="40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844831717" sldId="401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941217633" sldId="402"/>
        </pc:sldMkLst>
      </pc:sldChg>
      <pc:sldChg chg="modSp modTransition modAnim">
        <pc:chgData name="Dan Hopkins" userId="167601017ca71407" providerId="LiveId" clId="{9C71D65C-718D-4C2D-AE14-5463168D0F8F}" dt="2022-06-04T15:51:24.438" v="409"/>
        <pc:sldMkLst>
          <pc:docMk/>
          <pc:sldMk cId="3970236256" sldId="403"/>
        </pc:sldMkLst>
        <pc:spChg chg="mod">
          <ac:chgData name="Dan Hopkins" userId="167601017ca71407" providerId="LiveId" clId="{9C71D65C-718D-4C2D-AE14-5463168D0F8F}" dt="2022-06-04T13:50:13.218" v="184" actId="20577"/>
          <ac:spMkLst>
            <pc:docMk/>
            <pc:sldMk cId="3970236256" sldId="403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3:49:21.273" v="179" actId="255"/>
          <ac:graphicFrameMkLst>
            <pc:docMk/>
            <pc:sldMk cId="3970236256" sldId="403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39.777" v="251"/>
        <pc:sldMkLst>
          <pc:docMk/>
          <pc:sldMk cId="124970356" sldId="404"/>
        </pc:sldMkLst>
        <pc:graphicFrameChg chg="mod">
          <ac:chgData name="Dan Hopkins" userId="167601017ca71407" providerId="LiveId" clId="{9C71D65C-718D-4C2D-AE14-5463168D0F8F}" dt="2022-06-04T13:52:52.508" v="196" actId="20577"/>
          <ac:graphicFrameMkLst>
            <pc:docMk/>
            <pc:sldMk cId="124970356" sldId="404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42.466" v="252"/>
        <pc:sldMkLst>
          <pc:docMk/>
          <pc:sldMk cId="3723690899" sldId="405"/>
        </pc:sldMkLst>
        <pc:graphicFrameChg chg="mod">
          <ac:chgData name="Dan Hopkins" userId="167601017ca71407" providerId="LiveId" clId="{9C71D65C-718D-4C2D-AE14-5463168D0F8F}" dt="2022-06-04T13:53:47.655" v="197" actId="20577"/>
          <ac:graphicFrameMkLst>
            <pc:docMk/>
            <pc:sldMk cId="3723690899" sldId="405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44.602" v="253"/>
        <pc:sldMkLst>
          <pc:docMk/>
          <pc:sldMk cId="2844061655" sldId="406"/>
        </pc:sldMkLst>
        <pc:graphicFrameChg chg="mod">
          <ac:chgData name="Dan Hopkins" userId="167601017ca71407" providerId="LiveId" clId="{9C71D65C-718D-4C2D-AE14-5463168D0F8F}" dt="2022-06-04T13:54:12.236" v="199" actId="20577"/>
          <ac:graphicFrameMkLst>
            <pc:docMk/>
            <pc:sldMk cId="2844061655" sldId="406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5:51:24.438" v="409"/>
        <pc:sldMkLst>
          <pc:docMk/>
          <pc:sldMk cId="2308334226" sldId="407"/>
        </pc:sldMkLst>
        <pc:graphicFrameChg chg="mod">
          <ac:chgData name="Dan Hopkins" userId="167601017ca71407" providerId="LiveId" clId="{9C71D65C-718D-4C2D-AE14-5463168D0F8F}" dt="2022-06-04T13:54:35.198" v="200" actId="20577"/>
          <ac:graphicFrameMkLst>
            <pc:docMk/>
            <pc:sldMk cId="2308334226" sldId="407"/>
            <ac:graphicFrameMk id="5" creationId="{2E274B9C-36AB-1382-2FCC-3D294D523927}"/>
          </ac:graphicFrameMkLst>
        </pc:graphicFrameChg>
      </pc:sldChg>
      <pc:sldChg chg="addSp modSp modTransition modAnim">
        <pc:chgData name="Dan Hopkins" userId="167601017ca71407" providerId="LiveId" clId="{9C71D65C-718D-4C2D-AE14-5463168D0F8F}" dt="2022-06-04T16:01:00.083" v="437"/>
        <pc:sldMkLst>
          <pc:docMk/>
          <pc:sldMk cId="670996726" sldId="408"/>
        </pc:sldMkLst>
        <pc:graphicFrameChg chg="mod">
          <ac:chgData name="Dan Hopkins" userId="167601017ca71407" providerId="LiveId" clId="{9C71D65C-718D-4C2D-AE14-5463168D0F8F}" dt="2022-06-04T15:57:44.045" v="426"/>
          <ac:graphicFrameMkLst>
            <pc:docMk/>
            <pc:sldMk cId="670996726" sldId="408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4:04:10.139" v="261"/>
          <ac:picMkLst>
            <pc:docMk/>
            <pc:sldMk cId="670996726" sldId="408"/>
            <ac:picMk id="4" creationId="{16CA0897-31BD-DB8E-425A-AE549F9B1ABC}"/>
          </ac:picMkLst>
        </pc:picChg>
        <pc:picChg chg="add mod">
          <ac:chgData name="Dan Hopkins" userId="167601017ca71407" providerId="LiveId" clId="{9C71D65C-718D-4C2D-AE14-5463168D0F8F}" dt="2022-06-04T15:57:46.737" v="427"/>
          <ac:picMkLst>
            <pc:docMk/>
            <pc:sldMk cId="670996726" sldId="408"/>
            <ac:picMk id="6" creationId="{1E4F4E64-5E03-D05D-AA90-B79F2C4B132B}"/>
          </ac:picMkLst>
        </pc:pic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1444800600" sldId="409"/>
        </pc:sldMkLst>
        <pc:spChg chg="add del mod">
          <ac:chgData name="Dan Hopkins" userId="167601017ca71407" providerId="LiveId" clId="{9C71D65C-718D-4C2D-AE14-5463168D0F8F}" dt="2022-06-04T15:28:59.785" v="300"/>
          <ac:spMkLst>
            <pc:docMk/>
            <pc:sldMk cId="1444800600" sldId="409"/>
            <ac:spMk id="4" creationId="{EEAD55FB-B33A-1DBC-AA3E-12C5A2C70847}"/>
          </ac:spMkLst>
        </pc:spChg>
        <pc:spChg chg="del">
          <ac:chgData name="Dan Hopkins" userId="167601017ca71407" providerId="LiveId" clId="{9C71D65C-718D-4C2D-AE14-5463168D0F8F}" dt="2022-06-04T15:28:42.791" v="298"/>
          <ac:spMkLst>
            <pc:docMk/>
            <pc:sldMk cId="1444800600" sldId="409"/>
            <ac:spMk id="5" creationId="{0899CF3E-7B11-F933-D43B-47047C7DFBF2}"/>
          </ac:spMkLst>
        </pc:spChg>
        <pc:spChg chg="add mod">
          <ac:chgData name="Dan Hopkins" userId="167601017ca71407" providerId="LiveId" clId="{9C71D65C-718D-4C2D-AE14-5463168D0F8F}" dt="2022-06-04T15:28:49.525" v="299"/>
          <ac:spMkLst>
            <pc:docMk/>
            <pc:sldMk cId="1444800600" sldId="409"/>
            <ac:spMk id="6" creationId="{3EB940EE-DE88-939A-45F8-E8B0C76959F4}"/>
          </ac:spMkLst>
        </pc:spChg>
        <pc:spChg chg="add mod">
          <ac:chgData name="Dan Hopkins" userId="167601017ca71407" providerId="LiveId" clId="{9C71D65C-718D-4C2D-AE14-5463168D0F8F}" dt="2022-06-04T15:28:59.785" v="300"/>
          <ac:spMkLst>
            <pc:docMk/>
            <pc:sldMk cId="1444800600" sldId="409"/>
            <ac:spMk id="7" creationId="{EC4FD7A5-88C1-D5F3-7381-A4617601AF68}"/>
          </ac:spMkLst>
        </pc:spChg>
      </pc:sldChg>
      <pc:sldChg chg="addSp modSp modAnim">
        <pc:chgData name="Dan Hopkins" userId="167601017ca71407" providerId="LiveId" clId="{9C71D65C-718D-4C2D-AE14-5463168D0F8F}" dt="2022-06-04T15:43:42.489" v="322" actId="478"/>
        <pc:sldMkLst>
          <pc:docMk/>
          <pc:sldMk cId="1409339356" sldId="410"/>
        </pc:sldMkLst>
        <pc:graphicFrameChg chg="mod">
          <ac:chgData name="Dan Hopkins" userId="167601017ca71407" providerId="LiveId" clId="{9C71D65C-718D-4C2D-AE14-5463168D0F8F}" dt="2022-06-04T15:43:42.489" v="322" actId="478"/>
          <ac:graphicFrameMkLst>
            <pc:docMk/>
            <pc:sldMk cId="1409339356" sldId="410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5:43:28.439" v="318"/>
          <ac:picMkLst>
            <pc:docMk/>
            <pc:sldMk cId="1409339356" sldId="410"/>
            <ac:picMk id="3" creationId="{E9DE2B5B-D385-5953-0545-3D4142FA7307}"/>
          </ac:picMkLst>
        </pc:picChg>
      </pc:sldChg>
      <pc:sldChg chg="addSp modSp modTransition modAnim">
        <pc:chgData name="Dan Hopkins" userId="167601017ca71407" providerId="LiveId" clId="{9C71D65C-718D-4C2D-AE14-5463168D0F8F}" dt="2022-06-04T15:59:59.868" v="436"/>
        <pc:sldMkLst>
          <pc:docMk/>
          <pc:sldMk cId="2815574571" sldId="410"/>
        </pc:sldMkLst>
        <pc:graphicFrameChg chg="mod">
          <ac:chgData name="Dan Hopkins" userId="167601017ca71407" providerId="LiveId" clId="{9C71D65C-718D-4C2D-AE14-5463168D0F8F}" dt="2022-06-04T15:59:01.202" v="431" actId="478"/>
          <ac:graphicFrameMkLst>
            <pc:docMk/>
            <pc:sldMk cId="2815574571" sldId="410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5:47:42.699" v="393"/>
          <ac:picMkLst>
            <pc:docMk/>
            <pc:sldMk cId="2815574571" sldId="410"/>
            <ac:picMk id="3" creationId="{DDDF4436-EACC-AAEC-08D3-BDA2C1649083}"/>
          </ac:picMkLst>
        </pc:picChg>
      </pc:sldChg>
      <pc:sldChg chg="modSp add modTransition">
        <pc:chgData name="Dan Hopkins" userId="167601017ca71407" providerId="LiveId" clId="{9C71D65C-718D-4C2D-AE14-5463168D0F8F}" dt="2022-06-04T15:51:24.438" v="409"/>
        <pc:sldMkLst>
          <pc:docMk/>
          <pc:sldMk cId="1200998929" sldId="411"/>
        </pc:sldMkLst>
        <pc:graphicFrameChg chg="mod">
          <ac:chgData name="Dan Hopkins" userId="167601017ca71407" providerId="LiveId" clId="{9C71D65C-718D-4C2D-AE14-5463168D0F8F}" dt="2022-06-04T15:51:03.042" v="404" actId="478"/>
          <ac:graphicFrameMkLst>
            <pc:docMk/>
            <pc:sldMk cId="1200998929" sldId="411"/>
            <ac:graphicFrameMk id="5" creationId="{2E274B9C-36AB-1382-2FCC-3D294D523927}"/>
          </ac:graphicFrameMkLst>
        </pc:graphicFrameChg>
      </pc:sldChg>
      <pc:sldChg chg="modSp add modTransition">
        <pc:chgData name="Dan Hopkins" userId="167601017ca71407" providerId="LiveId" clId="{9C71D65C-718D-4C2D-AE14-5463168D0F8F}" dt="2022-06-04T15:54:43.970" v="423"/>
        <pc:sldMkLst>
          <pc:docMk/>
          <pc:sldMk cId="1771303467" sldId="411"/>
        </pc:sldMkLst>
        <pc:graphicFrameChg chg="mod">
          <ac:chgData name="Dan Hopkins" userId="167601017ca71407" providerId="LiveId" clId="{9C71D65C-718D-4C2D-AE14-5463168D0F8F}" dt="2022-06-04T15:54:23.035" v="421" actId="478"/>
          <ac:graphicFrameMkLst>
            <pc:docMk/>
            <pc:sldMk cId="1771303467" sldId="411"/>
            <ac:graphicFrameMk id="5" creationId="{2E274B9C-36AB-1382-2FCC-3D294D523927}"/>
          </ac:graphicFrameMkLst>
        </pc:graphicFrameChg>
      </pc:sldChg>
      <pc:sldMasterChg chg="modTransition modSldLayout">
        <pc:chgData name="Dan Hopkins" userId="167601017ca71407" providerId="LiveId" clId="{9C71D65C-718D-4C2D-AE14-5463168D0F8F}" dt="2022-06-04T15:51:24.438" v="409"/>
        <pc:sldMasterMkLst>
          <pc:docMk/>
          <pc:sldMasterMk cId="0" sldId="2147483648"/>
        </pc:sldMasterMkLst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14437940" sldId="214748376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606176895" sldId="214748376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450474961" sldId="214748376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753239358" sldId="214748376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5647365" sldId="214748377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86641112" sldId="214748377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72476989" sldId="214748377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68314874" sldId="214748377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2483765" sldId="214748377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99659187" sldId="214748377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58320472" sldId="214748377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73250346" sldId="214748377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28222726" sldId="214748377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248551621" sldId="214748377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823454797" sldId="214748378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83876835" sldId="214748378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686274429" sldId="214748378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93838861" sldId="214748378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31112357" sldId="214748378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61755556" sldId="214748378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675567114" sldId="214748378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933428314" sldId="214748378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731541451" sldId="214748378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004485555" sldId="214748378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973963777" sldId="214748379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0995963" sldId="214748379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80157228" sldId="214748379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82185455" sldId="214748379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43979505" sldId="214748379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066790055" sldId="214748379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62654258" sldId="214748379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236583593" sldId="214748379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305896876" sldId="214748379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11468104" sldId="214748379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054872832" sldId="214748380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548420456" sldId="214748380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489133913" sldId="214748380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14663705" sldId="214748380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12478406" sldId="214748380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48527015" sldId="214748380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251542050" sldId="214748380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15027771" sldId="214748380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235792830" sldId="214748380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02699042" sldId="214748380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54307335" sldId="214748381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32991519" sldId="214748381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59081316" sldId="214748381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09807615" sldId="214748381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67933944" sldId="214748381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35126564" sldId="214748381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46216878" sldId="214748381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218400326" sldId="214748382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17511527" sldId="214748382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697813755" sldId="214748382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66239424" sldId="214748382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13175643" sldId="214748382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486959192" sldId="214748382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4283826" sldId="214748382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40065821" sldId="214748382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976750147" sldId="2147483828"/>
          </pc:sldLayoutMkLst>
        </pc:sldLayoutChg>
      </pc:sldMasterChg>
    </pc:docChg>
  </pc:docChgLst>
  <pc:docChgLst>
    <pc:chgData name="Léonie Watson" userId="76600afbe4175ff0" providerId="LiveId" clId="{B23D456D-1A73-41B3-A24C-D3064C618A64}"/>
    <pc:docChg chg="custSel delSld modSld">
      <pc:chgData name="Léonie Watson" userId="76600afbe4175ff0" providerId="LiveId" clId="{B23D456D-1A73-41B3-A24C-D3064C618A64}" dt="2022-06-10T08:34:17.292" v="324" actId="20577"/>
      <pc:docMkLst>
        <pc:docMk/>
      </pc:docMkLst>
      <pc:sldChg chg="modSp mod">
        <pc:chgData name="Léonie Watson" userId="76600afbe4175ff0" providerId="LiveId" clId="{B23D456D-1A73-41B3-A24C-D3064C618A64}" dt="2022-06-09T11:50:30.964" v="55" actId="20577"/>
        <pc:sldMkLst>
          <pc:docMk/>
          <pc:sldMk cId="4273242312" sldId="256"/>
        </pc:sldMkLst>
        <pc:spChg chg="mod">
          <ac:chgData name="Léonie Watson" userId="76600afbe4175ff0" providerId="LiveId" clId="{B23D456D-1A73-41B3-A24C-D3064C618A64}" dt="2022-06-09T11:50:30.964" v="55" actId="20577"/>
          <ac:spMkLst>
            <pc:docMk/>
            <pc:sldMk cId="4273242312" sldId="256"/>
            <ac:spMk id="2" creationId="{A4D22B47-7033-E841-EDA6-A228C00FD8B6}"/>
          </ac:spMkLst>
        </pc:spChg>
      </pc:sldChg>
      <pc:sldChg chg="addSp delSp modSp mod modAnim">
        <pc:chgData name="Léonie Watson" userId="76600afbe4175ff0" providerId="LiveId" clId="{B23D456D-1A73-41B3-A24C-D3064C618A64}" dt="2022-06-09T11:52:02.008" v="85" actId="1035"/>
        <pc:sldMkLst>
          <pc:docMk/>
          <pc:sldMk cId="4109256005" sldId="260"/>
        </pc:sldMkLst>
        <pc:spChg chg="mod">
          <ac:chgData name="Léonie Watson" userId="76600afbe4175ff0" providerId="LiveId" clId="{B23D456D-1A73-41B3-A24C-D3064C618A64}" dt="2022-06-09T11:51:13.044" v="79" actId="5793"/>
          <ac:spMkLst>
            <pc:docMk/>
            <pc:sldMk cId="4109256005" sldId="260"/>
            <ac:spMk id="2" creationId="{83F672C7-915B-264E-F7C9-6ACC75B59C41}"/>
          </ac:spMkLst>
        </pc:spChg>
        <pc:spChg chg="del mod">
          <ac:chgData name="Léonie Watson" userId="76600afbe4175ff0" providerId="LiveId" clId="{B23D456D-1A73-41B3-A24C-D3064C618A64}" dt="2022-06-09T11:51:43.860" v="82"/>
          <ac:spMkLst>
            <pc:docMk/>
            <pc:sldMk cId="4109256005" sldId="260"/>
            <ac:spMk id="3" creationId="{3CF51D17-6010-604E-7E9C-2B4142E2B45A}"/>
          </ac:spMkLst>
        </pc:spChg>
        <pc:picChg chg="add mod">
          <ac:chgData name="Léonie Watson" userId="76600afbe4175ff0" providerId="LiveId" clId="{B23D456D-1A73-41B3-A24C-D3064C618A64}" dt="2022-06-09T11:52:02.008" v="85" actId="1035"/>
          <ac:picMkLst>
            <pc:docMk/>
            <pc:sldMk cId="4109256005" sldId="260"/>
            <ac:picMk id="4" creationId="{2F20A8B4-0CD0-E265-5772-21244BAA79DE}"/>
          </ac:picMkLst>
        </pc:picChg>
      </pc:sldChg>
      <pc:sldChg chg="modSp mod">
        <pc:chgData name="Léonie Watson" userId="76600afbe4175ff0" providerId="LiveId" clId="{B23D456D-1A73-41B3-A24C-D3064C618A64}" dt="2022-06-10T08:20:48.790" v="207" actId="1036"/>
        <pc:sldMkLst>
          <pc:docMk/>
          <pc:sldMk cId="2699648914" sldId="266"/>
        </pc:sldMkLst>
        <pc:spChg chg="mod">
          <ac:chgData name="Léonie Watson" userId="76600afbe4175ff0" providerId="LiveId" clId="{B23D456D-1A73-41B3-A24C-D3064C618A64}" dt="2022-06-10T08:20:48.790" v="207" actId="1036"/>
          <ac:spMkLst>
            <pc:docMk/>
            <pc:sldMk cId="2699648914" sldId="266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5:21.810" v="286" actId="20577"/>
        <pc:sldMkLst>
          <pc:docMk/>
          <pc:sldMk cId="219722636" sldId="267"/>
        </pc:sldMkLst>
        <pc:spChg chg="mod">
          <ac:chgData name="Léonie Watson" userId="76600afbe4175ff0" providerId="LiveId" clId="{B23D456D-1A73-41B3-A24C-D3064C618A64}" dt="2022-06-10T08:25:21.810" v="286" actId="20577"/>
          <ac:spMkLst>
            <pc:docMk/>
            <pc:sldMk cId="219722636" sldId="267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4:52.856" v="280" actId="20577"/>
        <pc:sldMkLst>
          <pc:docMk/>
          <pc:sldMk cId="3270011664" sldId="269"/>
        </pc:sldMkLst>
        <pc:spChg chg="mod">
          <ac:chgData name="Léonie Watson" userId="76600afbe4175ff0" providerId="LiveId" clId="{B23D456D-1A73-41B3-A24C-D3064C618A64}" dt="2022-06-10T08:24:52.856" v="280" actId="20577"/>
          <ac:spMkLst>
            <pc:docMk/>
            <pc:sldMk cId="3270011664" sldId="269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5:53.012" v="321" actId="20577"/>
        <pc:sldMkLst>
          <pc:docMk/>
          <pc:sldMk cId="855199331" sldId="271"/>
        </pc:sldMkLst>
        <pc:spChg chg="mod">
          <ac:chgData name="Léonie Watson" userId="76600afbe4175ff0" providerId="LiveId" clId="{B23D456D-1A73-41B3-A24C-D3064C618A64}" dt="2022-06-10T08:25:53.012" v="321" actId="20577"/>
          <ac:spMkLst>
            <pc:docMk/>
            <pc:sldMk cId="855199331" sldId="271"/>
            <ac:spMk id="3" creationId="{3CF51D17-6010-604E-7E9C-2B4142E2B45A}"/>
          </ac:spMkLst>
        </pc:spChg>
      </pc:sldChg>
      <pc:sldChg chg="addSp delSp modSp mod modAnim">
        <pc:chgData name="Léonie Watson" userId="76600afbe4175ff0" providerId="LiveId" clId="{B23D456D-1A73-41B3-A24C-D3064C618A64}" dt="2022-06-09T11:55:33.769" v="121"/>
        <pc:sldMkLst>
          <pc:docMk/>
          <pc:sldMk cId="2231941627" sldId="273"/>
        </pc:sldMkLst>
        <pc:spChg chg="mod">
          <ac:chgData name="Léonie Watson" userId="76600afbe4175ff0" providerId="LiveId" clId="{B23D456D-1A73-41B3-A24C-D3064C618A64}" dt="2022-06-09T11:53:52.943" v="113" actId="20577"/>
          <ac:spMkLst>
            <pc:docMk/>
            <pc:sldMk cId="2231941627" sldId="273"/>
            <ac:spMk id="2" creationId="{83F672C7-915B-264E-F7C9-6ACC75B59C41}"/>
          </ac:spMkLst>
        </pc:spChg>
        <pc:spChg chg="del mod">
          <ac:chgData name="Léonie Watson" userId="76600afbe4175ff0" providerId="LiveId" clId="{B23D456D-1A73-41B3-A24C-D3064C618A64}" dt="2022-06-09T11:54:31.333" v="116" actId="931"/>
          <ac:spMkLst>
            <pc:docMk/>
            <pc:sldMk cId="2231941627" sldId="273"/>
            <ac:spMk id="3" creationId="{3CF51D17-6010-604E-7E9C-2B4142E2B45A}"/>
          </ac:spMkLst>
        </pc:spChg>
        <pc:picChg chg="add mod">
          <ac:chgData name="Léonie Watson" userId="76600afbe4175ff0" providerId="LiveId" clId="{B23D456D-1A73-41B3-A24C-D3064C618A64}" dt="2022-06-09T11:54:46.599" v="119" actId="1036"/>
          <ac:picMkLst>
            <pc:docMk/>
            <pc:sldMk cId="2231941627" sldId="273"/>
            <ac:picMk id="5" creationId="{3B43A87A-D471-D4FF-BB24-1F65FB305793}"/>
          </ac:picMkLst>
        </pc:picChg>
        <pc:picChg chg="add mod">
          <ac:chgData name="Léonie Watson" userId="76600afbe4175ff0" providerId="LiveId" clId="{B23D456D-1A73-41B3-A24C-D3064C618A64}" dt="2022-06-09T11:55:19.474" v="120"/>
          <ac:picMkLst>
            <pc:docMk/>
            <pc:sldMk cId="2231941627" sldId="273"/>
            <ac:picMk id="6" creationId="{37287F5C-33B1-4DE7-B961-A0566464B9EB}"/>
          </ac:picMkLst>
        </pc:picChg>
      </pc:sldChg>
      <pc:sldChg chg="del">
        <pc:chgData name="Léonie Watson" userId="76600afbe4175ff0" providerId="LiveId" clId="{B23D456D-1A73-41B3-A24C-D3064C618A64}" dt="2022-06-09T11:55:42.869" v="122" actId="47"/>
        <pc:sldMkLst>
          <pc:docMk/>
          <pc:sldMk cId="494006068" sldId="274"/>
        </pc:sldMkLst>
      </pc:sldChg>
      <pc:sldChg chg="modSp mod">
        <pc:chgData name="Léonie Watson" userId="76600afbe4175ff0" providerId="LiveId" clId="{B23D456D-1A73-41B3-A24C-D3064C618A64}" dt="2022-06-09T11:59:08.927" v="165" actId="20577"/>
        <pc:sldMkLst>
          <pc:docMk/>
          <pc:sldMk cId="3835627350" sldId="275"/>
        </pc:sldMkLst>
        <pc:spChg chg="mod">
          <ac:chgData name="Léonie Watson" userId="76600afbe4175ff0" providerId="LiveId" clId="{B23D456D-1A73-41B3-A24C-D3064C618A64}" dt="2022-06-09T11:59:08.927" v="165" actId="20577"/>
          <ac:spMkLst>
            <pc:docMk/>
            <pc:sldMk cId="3835627350" sldId="275"/>
            <ac:spMk id="3" creationId="{3CF51D17-6010-604E-7E9C-2B4142E2B45A}"/>
          </ac:spMkLst>
        </pc:spChg>
      </pc:sldChg>
      <pc:sldChg chg="modSp">
        <pc:chgData name="Léonie Watson" userId="76600afbe4175ff0" providerId="LiveId" clId="{B23D456D-1A73-41B3-A24C-D3064C618A64}" dt="2022-06-09T11:59:28.979" v="171" actId="1037"/>
        <pc:sldMkLst>
          <pc:docMk/>
          <pc:sldMk cId="228780114" sldId="277"/>
        </pc:sldMkLst>
        <pc:spChg chg="mod">
          <ac:chgData name="Léonie Watson" userId="76600afbe4175ff0" providerId="LiveId" clId="{B23D456D-1A73-41B3-A24C-D3064C618A64}" dt="2022-06-09T11:59:28.979" v="171" actId="1037"/>
          <ac:spMkLst>
            <pc:docMk/>
            <pc:sldMk cId="228780114" sldId="277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34:17.292" v="324" actId="20577"/>
        <pc:sldMkLst>
          <pc:docMk/>
          <pc:sldMk cId="3765315801" sldId="392"/>
        </pc:sldMkLst>
        <pc:spChg chg="mod">
          <ac:chgData name="Léonie Watson" userId="76600afbe4175ff0" providerId="LiveId" clId="{B23D456D-1A73-41B3-A24C-D3064C618A64}" dt="2022-06-10T08:34:17.292" v="324" actId="20577"/>
          <ac:spMkLst>
            <pc:docMk/>
            <pc:sldMk cId="3765315801" sldId="392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18:44.486" v="172" actId="1036"/>
        <pc:sldMkLst>
          <pc:docMk/>
          <pc:sldMk cId="1218425980" sldId="411"/>
        </pc:sldMkLst>
        <pc:spChg chg="mod">
          <ac:chgData name="Léonie Watson" userId="76600afbe4175ff0" providerId="LiveId" clId="{B23D456D-1A73-41B3-A24C-D3064C618A64}" dt="2022-06-10T08:18:44.486" v="172" actId="1036"/>
          <ac:spMkLst>
            <pc:docMk/>
            <pc:sldMk cId="1218425980" sldId="411"/>
            <ac:spMk id="4" creationId="{17975F78-3FC1-70D3-06B0-73128E2DB2BD}"/>
          </ac:spMkLst>
        </pc:spChg>
      </pc:sldChg>
    </pc:docChg>
  </pc:docChgLst>
  <pc:docChgLst>
    <pc:chgData name="Dan Hopkins" userId="167601017ca71407" providerId="LiveId" clId="{4DFCD262-CE56-4CF3-B3AB-6B5D00DF79E0}"/>
    <pc:docChg chg="undo custSel modSld">
      <pc:chgData name="Dan Hopkins" userId="167601017ca71407" providerId="LiveId" clId="{4DFCD262-CE56-4CF3-B3AB-6B5D00DF79E0}" dt="2022-06-10T08:14:05.201" v="30" actId="1076"/>
      <pc:docMkLst>
        <pc:docMk/>
      </pc:docMkLst>
      <pc:sldChg chg="modSp">
        <pc:chgData name="Dan Hopkins" userId="167601017ca71407" providerId="LiveId" clId="{4DFCD262-CE56-4CF3-B3AB-6B5D00DF79E0}" dt="2022-06-09T19:05:16.359" v="0" actId="1076"/>
        <pc:sldMkLst>
          <pc:docMk/>
          <pc:sldMk cId="4109256005" sldId="260"/>
        </pc:sldMkLst>
        <pc:picChg chg="mod">
          <ac:chgData name="Dan Hopkins" userId="167601017ca71407" providerId="LiveId" clId="{4DFCD262-CE56-4CF3-B3AB-6B5D00DF79E0}" dt="2022-06-09T19:05:16.359" v="0" actId="1076"/>
          <ac:picMkLst>
            <pc:docMk/>
            <pc:sldMk cId="4109256005" sldId="260"/>
            <ac:picMk id="4" creationId="{2F20A8B4-0CD0-E265-5772-21244BAA79DE}"/>
          </ac:picMkLst>
        </pc:picChg>
      </pc:sldChg>
      <pc:sldChg chg="modSp">
        <pc:chgData name="Dan Hopkins" userId="167601017ca71407" providerId="LiveId" clId="{4DFCD262-CE56-4CF3-B3AB-6B5D00DF79E0}" dt="2022-06-09T19:06:04.336" v="1" actId="1076"/>
        <pc:sldMkLst>
          <pc:docMk/>
          <pc:sldMk cId="2231941627" sldId="273"/>
        </pc:sldMkLst>
        <pc:picChg chg="mod">
          <ac:chgData name="Dan Hopkins" userId="167601017ca71407" providerId="LiveId" clId="{4DFCD262-CE56-4CF3-B3AB-6B5D00DF79E0}" dt="2022-06-09T19:06:04.336" v="1" actId="1076"/>
          <ac:picMkLst>
            <pc:docMk/>
            <pc:sldMk cId="2231941627" sldId="273"/>
            <ac:picMk id="5" creationId="{3B43A87A-D471-D4FF-BB24-1F65FB305793}"/>
          </ac:picMkLst>
        </pc:picChg>
      </pc:sldChg>
      <pc:sldChg chg="modSp">
        <pc:chgData name="Dan Hopkins" userId="167601017ca71407" providerId="LiveId" clId="{4DFCD262-CE56-4CF3-B3AB-6B5D00DF79E0}" dt="2022-06-09T19:06:11.856" v="2" actId="14100"/>
        <pc:sldMkLst>
          <pc:docMk/>
          <pc:sldMk cId="2970635100" sldId="276"/>
        </pc:sldMkLst>
        <pc:spChg chg="mod">
          <ac:chgData name="Dan Hopkins" userId="167601017ca71407" providerId="LiveId" clId="{4DFCD262-CE56-4CF3-B3AB-6B5D00DF79E0}" dt="2022-06-09T19:06:11.856" v="2" actId="14100"/>
          <ac:spMkLst>
            <pc:docMk/>
            <pc:sldMk cId="2970635100" sldId="276"/>
            <ac:spMk id="3" creationId="{3CF51D17-6010-604E-7E9C-2B4142E2B45A}"/>
          </ac:spMkLst>
        </pc:spChg>
      </pc:sldChg>
      <pc:sldChg chg="addSp delSp modSp mod">
        <pc:chgData name="Dan Hopkins" userId="167601017ca71407" providerId="LiveId" clId="{4DFCD262-CE56-4CF3-B3AB-6B5D00DF79E0}" dt="2022-06-10T08:14:05.201" v="30" actId="1076"/>
        <pc:sldMkLst>
          <pc:docMk/>
          <pc:sldMk cId="228780114" sldId="277"/>
        </pc:sldMkLst>
        <pc:spChg chg="del">
          <ac:chgData name="Dan Hopkins" userId="167601017ca71407" providerId="LiveId" clId="{4DFCD262-CE56-4CF3-B3AB-6B5D00DF79E0}" dt="2022-06-10T08:13:47.875" v="18"/>
          <ac:spMkLst>
            <pc:docMk/>
            <pc:sldMk cId="228780114" sldId="277"/>
            <ac:spMk id="3" creationId="{3CF51D17-6010-604E-7E9C-2B4142E2B45A}"/>
          </ac:spMkLst>
        </pc:spChg>
        <pc:picChg chg="add mod">
          <ac:chgData name="Dan Hopkins" userId="167601017ca71407" providerId="LiveId" clId="{4DFCD262-CE56-4CF3-B3AB-6B5D00DF79E0}" dt="2022-06-10T08:14:05.201" v="30" actId="1076"/>
          <ac:picMkLst>
            <pc:docMk/>
            <pc:sldMk cId="228780114" sldId="277"/>
            <ac:picMk id="5" creationId="{80C5345C-45E1-4428-B086-9178E2E4146F}"/>
          </ac:picMkLst>
        </pc:picChg>
        <pc:picChg chg="add mod">
          <ac:chgData name="Dan Hopkins" userId="167601017ca71407" providerId="LiveId" clId="{4DFCD262-CE56-4CF3-B3AB-6B5D00DF79E0}" dt="2022-06-10T08:13:58.437" v="28" actId="1076"/>
          <ac:picMkLst>
            <pc:docMk/>
            <pc:sldMk cId="228780114" sldId="277"/>
            <ac:picMk id="7" creationId="{C9D80A39-6673-A187-D2D6-AC0033A9DFFC}"/>
          </ac:picMkLst>
        </pc:picChg>
      </pc:sldChg>
      <pc:sldChg chg="addSp delSp modSp mod">
        <pc:chgData name="Dan Hopkins" userId="167601017ca71407" providerId="LiveId" clId="{4DFCD262-CE56-4CF3-B3AB-6B5D00DF79E0}" dt="2022-06-10T08:06:30.585" v="17" actId="1076"/>
        <pc:sldMkLst>
          <pc:docMk/>
          <pc:sldMk cId="915285971" sldId="400"/>
        </pc:sldMkLst>
        <pc:spChg chg="del">
          <ac:chgData name="Dan Hopkins" userId="167601017ca71407" providerId="LiveId" clId="{4DFCD262-CE56-4CF3-B3AB-6B5D00DF79E0}" dt="2022-06-10T08:06:09.302" v="6"/>
          <ac:spMkLst>
            <pc:docMk/>
            <pc:sldMk cId="915285971" sldId="400"/>
            <ac:spMk id="3" creationId="{3CF51D17-6010-604E-7E9C-2B4142E2B45A}"/>
          </ac:spMkLst>
        </pc:spChg>
        <pc:picChg chg="add mod">
          <ac:chgData name="Dan Hopkins" userId="167601017ca71407" providerId="LiveId" clId="{4DFCD262-CE56-4CF3-B3AB-6B5D00DF79E0}" dt="2022-06-10T08:06:30.585" v="17" actId="1076"/>
          <ac:picMkLst>
            <pc:docMk/>
            <pc:sldMk cId="915285971" sldId="400"/>
            <ac:picMk id="5" creationId="{47FFC59A-4ECA-A8C1-A724-D62B184B78A2}"/>
          </ac:picMkLst>
        </pc:picChg>
        <pc:picChg chg="add mod">
          <ac:chgData name="Dan Hopkins" userId="167601017ca71407" providerId="LiveId" clId="{4DFCD262-CE56-4CF3-B3AB-6B5D00DF79E0}" dt="2022-06-10T08:06:29.258" v="16" actId="1076"/>
          <ac:picMkLst>
            <pc:docMk/>
            <pc:sldMk cId="915285971" sldId="400"/>
            <ac:picMk id="7" creationId="{4D3BCC04-50F3-E26C-18F4-7B8A9387A974}"/>
          </ac:picMkLst>
        </pc:picChg>
      </pc:sldChg>
      <pc:sldChg chg="modSp mod">
        <pc:chgData name="Dan Hopkins" userId="167601017ca71407" providerId="LiveId" clId="{4DFCD262-CE56-4CF3-B3AB-6B5D00DF79E0}" dt="2022-06-09T19:06:40.535" v="5" actId="14100"/>
        <pc:sldMkLst>
          <pc:docMk/>
          <pc:sldMk cId="640562420" sldId="413"/>
        </pc:sldMkLst>
        <pc:spChg chg="mod">
          <ac:chgData name="Dan Hopkins" userId="167601017ca71407" providerId="LiveId" clId="{4DFCD262-CE56-4CF3-B3AB-6B5D00DF79E0}" dt="2022-06-09T19:06:40.535" v="5" actId="14100"/>
          <ac:spMkLst>
            <pc:docMk/>
            <pc:sldMk cId="640562420" sldId="413"/>
            <ac:spMk id="3" creationId="{593C16BC-369C-E6F3-C03B-F091D1F39C6A}"/>
          </ac:spMkLst>
        </pc:spChg>
      </pc:sldChg>
    </pc:docChg>
  </pc:docChgLst>
  <pc:docChgLst>
    <pc:chgData name="Léonie Watson" userId="76600afbe4175ff0" providerId="LiveId" clId="{42282B25-E69B-4BB9-A6A2-0E64E5BFF288}"/>
    <pc:docChg chg="delSld">
      <pc:chgData name="Léonie Watson" userId="76600afbe4175ff0" providerId="LiveId" clId="{42282B25-E69B-4BB9-A6A2-0E64E5BFF288}" dt="2022-06-03T12:53:38.944" v="0" actId="47"/>
      <pc:docMkLst>
        <pc:docMk/>
      </pc:docMkLst>
      <pc:sldChg chg="del">
        <pc:chgData name="Léonie Watson" userId="76600afbe4175ff0" providerId="LiveId" clId="{42282B25-E69B-4BB9-A6A2-0E64E5BFF288}" dt="2022-06-03T12:53:38.944" v="0" actId="47"/>
        <pc:sldMkLst>
          <pc:docMk/>
          <pc:sldMk cId="1241124948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428F3300-84C5-4C70-BDDB-FF7B7BCBEF8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4E0AC44-C854-4298-A544-E25A01520E99}" type="parTrans" cxnId="{CA028313-C075-4E0E-BECA-13C3BD1E31AA}">
      <dgm:prSet/>
      <dgm:spPr/>
      <dgm:t>
        <a:bodyPr/>
        <a:lstStyle/>
        <a:p>
          <a:endParaRPr lang="en-GB"/>
        </a:p>
      </dgm:t>
    </dgm:pt>
    <dgm:pt modelId="{ED554F83-B83F-48CE-A9A3-2750427DE998}" type="sibTrans" cxnId="{CA028313-C075-4E0E-BECA-13C3BD1E31AA}">
      <dgm:prSet/>
      <dgm:spPr/>
      <dgm:t>
        <a:bodyPr/>
        <a:lstStyle/>
        <a:p>
          <a:endParaRPr lang="en-GB"/>
        </a:p>
      </dgm:t>
    </dgm:pt>
    <dgm:pt modelId="{09C7AAFE-F26C-4181-8337-1307D5900729}">
      <dgm:prSet phldrT="[Text]"/>
      <dgm:spPr/>
      <dgm:t>
        <a:bodyPr/>
        <a:lstStyle/>
        <a:p>
          <a:endParaRPr lang="en-GB"/>
        </a:p>
      </dgm:t>
    </dgm:pt>
    <dgm:pt modelId="{CAD9CDBC-FFB9-4144-98A6-E4DA42822E08}" type="sibTrans" cxnId="{FBA03C02-F3D6-45CB-BE50-3F61856E7E1F}">
      <dgm:prSet/>
      <dgm:spPr/>
      <dgm:t>
        <a:bodyPr/>
        <a:lstStyle/>
        <a:p>
          <a:endParaRPr lang="en-GB"/>
        </a:p>
      </dgm:t>
    </dgm:pt>
    <dgm:pt modelId="{F683D96F-7FAB-43B0-9371-48D4B4D565AC}" type="parTrans" cxnId="{FBA03C02-F3D6-45CB-BE50-3F61856E7E1F}">
      <dgm:prSet/>
      <dgm:spPr/>
      <dgm:t>
        <a:bodyPr/>
        <a:lstStyle/>
        <a:p>
          <a:endParaRPr lang="en-GB"/>
        </a:p>
      </dgm:t>
    </dgm:pt>
    <dgm:pt modelId="{FB6C9AFE-9346-4319-8AC2-6C0463544CB1}">
      <dgm:prSet phldrT="[Text]"/>
      <dgm:spPr/>
      <dgm:t>
        <a:bodyPr/>
        <a:lstStyle/>
        <a:p>
          <a:endParaRPr lang="en-GB"/>
        </a:p>
      </dgm:t>
    </dgm:pt>
    <dgm:pt modelId="{56486910-4877-4E71-AB23-8CEE7A24DB00}" type="parTrans" cxnId="{E6BE5D11-C10E-44EA-90BD-74AAF05F27EA}">
      <dgm:prSet/>
      <dgm:spPr/>
      <dgm:t>
        <a:bodyPr/>
        <a:lstStyle/>
        <a:p>
          <a:endParaRPr lang="en-GB"/>
        </a:p>
      </dgm:t>
    </dgm:pt>
    <dgm:pt modelId="{6176F521-3BD5-4979-BF63-635EA2FAC87A}" type="sibTrans" cxnId="{E6BE5D11-C10E-44EA-90BD-74AAF05F27EA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/>
      <dgm:spPr/>
      <dgm:t>
        <a:bodyPr/>
        <a:lstStyle/>
        <a:p>
          <a:r>
            <a:rPr lang="en-GB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96AC4059-8707-490F-BD15-D206E6226474}">
      <dgm:prSet phldrT="[Text]"/>
      <dgm:spPr/>
      <dgm:t>
        <a:bodyPr/>
        <a:lstStyle/>
        <a:p>
          <a:endParaRPr lang="en-GB"/>
        </a:p>
      </dgm:t>
    </dgm:pt>
    <dgm:pt modelId="{194CE131-08EC-4280-82E9-C391642E797B}" type="parTrans" cxnId="{C3CFBD79-013C-41FF-B7A1-E889BE7A009E}">
      <dgm:prSet/>
      <dgm:spPr/>
      <dgm:t>
        <a:bodyPr/>
        <a:lstStyle/>
        <a:p>
          <a:endParaRPr lang="en-GB"/>
        </a:p>
      </dgm:t>
    </dgm:pt>
    <dgm:pt modelId="{9BCC5783-2496-44F5-AE7D-45A7419D73CB}" type="sibTrans" cxnId="{C3CFBD79-013C-41FF-B7A1-E889BE7A009E}">
      <dgm:prSet/>
      <dgm:spPr/>
      <dgm:t>
        <a:bodyPr/>
        <a:lstStyle/>
        <a:p>
          <a:endParaRPr lang="en-GB"/>
        </a:p>
      </dgm:t>
    </dgm:pt>
    <dgm:pt modelId="{8A1EB881-5794-4A0F-A73D-B2A80FBCE464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3CF1E3EE-817E-4EEC-B7AB-FA273A6D7625}" type="sibTrans" cxnId="{88902E65-708F-47DE-BCB2-7316D4597C11}">
      <dgm:prSet/>
      <dgm:spPr/>
      <dgm:t>
        <a:bodyPr/>
        <a:lstStyle/>
        <a:p>
          <a:endParaRPr lang="en-GB"/>
        </a:p>
      </dgm:t>
    </dgm:pt>
    <dgm:pt modelId="{D06A5231-B2F5-4D3B-8D3A-34963CBBDD28}" type="parTrans" cxnId="{88902E65-708F-47DE-BCB2-7316D4597C11}">
      <dgm:prSet/>
      <dgm:spPr/>
      <dgm:t>
        <a:bodyPr/>
        <a:lstStyle/>
        <a:p>
          <a:endParaRPr lang="en-GB"/>
        </a:p>
      </dgm:t>
    </dgm:pt>
    <dgm:pt modelId="{AB35BAE7-FEB6-4E2B-9DAA-C253DC7E927F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DAFA868E-9F6C-4A61-8176-FD3473493187}" type="sibTrans" cxnId="{A8881C8C-E3BA-484E-96AE-FBE29A322ADA}">
      <dgm:prSet/>
      <dgm:spPr/>
      <dgm:t>
        <a:bodyPr/>
        <a:lstStyle/>
        <a:p>
          <a:endParaRPr lang="en-GB"/>
        </a:p>
      </dgm:t>
    </dgm:pt>
    <dgm:pt modelId="{2CF70CDA-25A0-486D-B939-4499757CA810}" type="parTrans" cxnId="{A8881C8C-E3BA-484E-96AE-FBE29A322ADA}">
      <dgm:prSet/>
      <dgm:spPr/>
      <dgm:t>
        <a:bodyPr/>
        <a:lstStyle/>
        <a:p>
          <a:endParaRPr lang="en-GB"/>
        </a:p>
      </dgm:t>
    </dgm:pt>
    <dgm:pt modelId="{2AD35DF3-7DD2-40B0-A1F6-A6DF3C896B93}">
      <dgm:prSet phldrT="[Text]"/>
      <dgm:spPr/>
      <dgm:t>
        <a:bodyPr/>
        <a:lstStyle/>
        <a:p>
          <a:r>
            <a:rPr lang="en-GB"/>
            <a:t>Render Tree</a:t>
          </a:r>
        </a:p>
      </dgm:t>
    </dgm:pt>
    <dgm:pt modelId="{3CEB7CCE-C2A0-40DD-BAC3-EB2EE84AB10A}" type="sibTrans" cxnId="{5A255FE5-E159-450F-A193-2A3C175AEDD1}">
      <dgm:prSet/>
      <dgm:spPr/>
      <dgm:t>
        <a:bodyPr/>
        <a:lstStyle/>
        <a:p>
          <a:endParaRPr lang="en-GB"/>
        </a:p>
      </dgm:t>
    </dgm:pt>
    <dgm:pt modelId="{5A4BC8DB-121D-4738-9B82-87BCABBF3347}" type="parTrans" cxnId="{5A255FE5-E159-450F-A193-2A3C175AEDD1}">
      <dgm:prSet/>
      <dgm:spPr/>
      <dgm:t>
        <a:bodyPr/>
        <a:lstStyle/>
        <a:p>
          <a:endParaRPr lang="en-GB"/>
        </a:p>
      </dgm:t>
    </dgm:pt>
    <dgm:pt modelId="{6266CA16-F02E-430B-B73B-E06E341B66C5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C8437BA6-A40D-4168-B8FB-48C379A90B93}" type="sibTrans" cxnId="{32B40D79-C323-4295-92C8-051BC7C3A097}">
      <dgm:prSet/>
      <dgm:spPr/>
      <dgm:t>
        <a:bodyPr/>
        <a:lstStyle/>
        <a:p>
          <a:endParaRPr lang="en-GB"/>
        </a:p>
      </dgm:t>
    </dgm:pt>
    <dgm:pt modelId="{3F27483F-F1FF-4097-8D34-93DAF16B81D4}" type="parTrans" cxnId="{32B40D79-C323-4295-92C8-051BC7C3A097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5"/>
      <dgm:spPr/>
    </dgm:pt>
    <dgm:pt modelId="{F0030CF2-D680-48B3-9DE0-162FC5E6ECFF}" type="pres">
      <dgm:prSet presAssocID="{9260C736-CDBD-450A-BA6E-BDFE70DDE5B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32C9F09-DFAF-4AA0-8E67-A33E72D1DD72}" type="pres">
      <dgm:prSet presAssocID="{9260C736-CDBD-450A-BA6E-BDFE70DDE5B1}" presName="childNode" presStyleLbl="node1" presStyleIdx="0" presStyleCnt="5">
        <dgm:presLayoutVars>
          <dgm:bulletEnabled val="1"/>
        </dgm:presLayoutVars>
      </dgm:prSet>
      <dgm:spPr/>
    </dgm:pt>
    <dgm:pt modelId="{AE6A15CB-96ED-49AF-9148-829A220769A0}" type="pres">
      <dgm:prSet presAssocID="{5621B107-1070-4C01-9C80-337E344E092E}" presName="hSp" presStyleCnt="0"/>
      <dgm:spPr/>
    </dgm:pt>
    <dgm:pt modelId="{239574B4-27D2-487E-BBB9-6B71ADA9CAB4}" type="pres">
      <dgm:prSet presAssocID="{5621B107-1070-4C01-9C80-337E344E092E}" presName="vProcSp" presStyleCnt="0"/>
      <dgm:spPr/>
    </dgm:pt>
    <dgm:pt modelId="{4AB64DF5-3DE0-44E8-8681-BB3CA0F4EE59}" type="pres">
      <dgm:prSet presAssocID="{5621B107-1070-4C01-9C80-337E344E092E}" presName="vSp1" presStyleCnt="0"/>
      <dgm:spPr/>
    </dgm:pt>
    <dgm:pt modelId="{8D0A8EA4-E9AE-409E-8960-620A1138F631}" type="pres">
      <dgm:prSet presAssocID="{5621B107-1070-4C01-9C80-337E344E092E}" presName="simulatedConn" presStyleLbl="solidFgAcc1" presStyleIdx="0" presStyleCnt="4"/>
      <dgm:spPr/>
    </dgm:pt>
    <dgm:pt modelId="{D144E7C5-78B2-4C26-A9D6-711D356314D5}" type="pres">
      <dgm:prSet presAssocID="{5621B107-1070-4C01-9C80-337E344E092E}" presName="vSp2" presStyleCnt="0"/>
      <dgm:spPr/>
    </dgm:pt>
    <dgm:pt modelId="{6DFA48EC-5682-4A9C-BED4-ED690BE7FFDE}" type="pres">
      <dgm:prSet presAssocID="{5621B107-1070-4C01-9C80-337E344E092E}" presName="sibTrans" presStyleCnt="0"/>
      <dgm:spPr/>
    </dgm:pt>
    <dgm:pt modelId="{FC4C7C27-9905-44B4-BF71-B5DBBFC816C4}" type="pres">
      <dgm:prSet presAssocID="{09C7AAFE-F26C-4181-8337-1307D5900729}" presName="compositeNode" presStyleCnt="0">
        <dgm:presLayoutVars>
          <dgm:bulletEnabled val="1"/>
        </dgm:presLayoutVars>
      </dgm:prSet>
      <dgm:spPr/>
    </dgm:pt>
    <dgm:pt modelId="{1598E2A7-0958-43CB-A681-2814CD713D84}" type="pres">
      <dgm:prSet presAssocID="{09C7AAFE-F26C-4181-8337-1307D5900729}" presName="bgRect" presStyleLbl="node1" presStyleIdx="1" presStyleCnt="5"/>
      <dgm:spPr/>
    </dgm:pt>
    <dgm:pt modelId="{A3F1E4E5-8A97-433E-91CD-F8C73298856F}" type="pres">
      <dgm:prSet presAssocID="{09C7AAFE-F26C-4181-8337-1307D590072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833A89C7-475F-4F6C-AD8B-0CEE3F662DC0}" type="pres">
      <dgm:prSet presAssocID="{09C7AAFE-F26C-4181-8337-1307D5900729}" presName="childNode" presStyleLbl="node1" presStyleIdx="1" presStyleCnt="5">
        <dgm:presLayoutVars>
          <dgm:bulletEnabled val="1"/>
        </dgm:presLayoutVars>
      </dgm:prSet>
      <dgm:spPr/>
    </dgm:pt>
    <dgm:pt modelId="{2B04F380-3E76-47F2-86E0-CCE9F44E1875}" type="pres">
      <dgm:prSet presAssocID="{CAD9CDBC-FFB9-4144-98A6-E4DA42822E08}" presName="hSp" presStyleCnt="0"/>
      <dgm:spPr/>
    </dgm:pt>
    <dgm:pt modelId="{4154FC92-8919-4C50-8856-97B6EE1A214D}" type="pres">
      <dgm:prSet presAssocID="{CAD9CDBC-FFB9-4144-98A6-E4DA42822E08}" presName="vProcSp" presStyleCnt="0"/>
      <dgm:spPr/>
    </dgm:pt>
    <dgm:pt modelId="{14034199-C1D5-4F88-9A89-4B0E1CD6F40C}" type="pres">
      <dgm:prSet presAssocID="{CAD9CDBC-FFB9-4144-98A6-E4DA42822E08}" presName="vSp1" presStyleCnt="0"/>
      <dgm:spPr/>
    </dgm:pt>
    <dgm:pt modelId="{260C7073-95B3-4025-AF47-71114B13C5B3}" type="pres">
      <dgm:prSet presAssocID="{CAD9CDBC-FFB9-4144-98A6-E4DA42822E08}" presName="simulatedConn" presStyleLbl="solidFgAcc1" presStyleIdx="1" presStyleCnt="4"/>
      <dgm:spPr/>
    </dgm:pt>
    <dgm:pt modelId="{30A467E6-C1F4-42B6-BED0-2CC9488AF711}" type="pres">
      <dgm:prSet presAssocID="{CAD9CDBC-FFB9-4144-98A6-E4DA42822E08}" presName="vSp2" presStyleCnt="0"/>
      <dgm:spPr/>
    </dgm:pt>
    <dgm:pt modelId="{FB11FBCB-A1F6-4D77-82E6-27D2E80D7B62}" type="pres">
      <dgm:prSet presAssocID="{CAD9CDBC-FFB9-4144-98A6-E4DA42822E08}" presName="sibTrans" presStyleCnt="0"/>
      <dgm:spPr/>
    </dgm:pt>
    <dgm:pt modelId="{8CFA70B6-F1B1-4B77-8476-5C6424E64E41}" type="pres">
      <dgm:prSet presAssocID="{428F3300-84C5-4C70-BDDB-FF7B7BCBEF8A}" presName="compositeNode" presStyleCnt="0">
        <dgm:presLayoutVars>
          <dgm:bulletEnabled val="1"/>
        </dgm:presLayoutVars>
      </dgm:prSet>
      <dgm:spPr/>
    </dgm:pt>
    <dgm:pt modelId="{0E8EE54C-E233-4DBB-B2A8-C98727B2CF69}" type="pres">
      <dgm:prSet presAssocID="{428F3300-84C5-4C70-BDDB-FF7B7BCBEF8A}" presName="bgRect" presStyleLbl="node1" presStyleIdx="2" presStyleCnt="5"/>
      <dgm:spPr/>
    </dgm:pt>
    <dgm:pt modelId="{1B7CB94C-D456-4DDE-B95B-C64A303F693D}" type="pres">
      <dgm:prSet presAssocID="{428F3300-84C5-4C70-BDDB-FF7B7BCBEF8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9316C3A-4342-4755-8442-E2FE1F428750}" type="pres">
      <dgm:prSet presAssocID="{428F3300-84C5-4C70-BDDB-FF7B7BCBEF8A}" presName="childNode" presStyleLbl="node1" presStyleIdx="2" presStyleCnt="5">
        <dgm:presLayoutVars>
          <dgm:bulletEnabled val="1"/>
        </dgm:presLayoutVars>
      </dgm:prSet>
      <dgm:spPr/>
    </dgm:pt>
    <dgm:pt modelId="{9B32C9B8-C559-4A73-BAF5-A85795D713EA}" type="pres">
      <dgm:prSet presAssocID="{ED554F83-B83F-48CE-A9A3-2750427DE998}" presName="hSp" presStyleCnt="0"/>
      <dgm:spPr/>
    </dgm:pt>
    <dgm:pt modelId="{83FF3775-172F-4DD9-AE19-5DD65A498DE3}" type="pres">
      <dgm:prSet presAssocID="{ED554F83-B83F-48CE-A9A3-2750427DE998}" presName="vProcSp" presStyleCnt="0"/>
      <dgm:spPr/>
    </dgm:pt>
    <dgm:pt modelId="{389548C9-B589-4E44-B901-5F3A42402D3C}" type="pres">
      <dgm:prSet presAssocID="{ED554F83-B83F-48CE-A9A3-2750427DE998}" presName="vSp1" presStyleCnt="0"/>
      <dgm:spPr/>
    </dgm:pt>
    <dgm:pt modelId="{60A88257-5449-4C97-BAD5-AE1ED837C072}" type="pres">
      <dgm:prSet presAssocID="{ED554F83-B83F-48CE-A9A3-2750427DE998}" presName="simulatedConn" presStyleLbl="solidFgAcc1" presStyleIdx="2" presStyleCnt="4"/>
      <dgm:spPr/>
    </dgm:pt>
    <dgm:pt modelId="{39934A28-714D-4BEA-BFE6-269BD95F92E4}" type="pres">
      <dgm:prSet presAssocID="{ED554F83-B83F-48CE-A9A3-2750427DE998}" presName="vSp2" presStyleCnt="0"/>
      <dgm:spPr/>
    </dgm:pt>
    <dgm:pt modelId="{05A2410C-1DD6-4845-96FC-959F2ECD34D1}" type="pres">
      <dgm:prSet presAssocID="{ED554F83-B83F-48CE-A9A3-2750427DE998}" presName="sibTrans" presStyleCnt="0"/>
      <dgm:spPr/>
    </dgm:pt>
    <dgm:pt modelId="{C5BDF20A-8230-4AE1-AA4F-D0FA3868FCEC}" type="pres">
      <dgm:prSet presAssocID="{FB6C9AFE-9346-4319-8AC2-6C0463544CB1}" presName="compositeNode" presStyleCnt="0">
        <dgm:presLayoutVars>
          <dgm:bulletEnabled val="1"/>
        </dgm:presLayoutVars>
      </dgm:prSet>
      <dgm:spPr/>
    </dgm:pt>
    <dgm:pt modelId="{8EF4AC81-2E40-4534-8808-0F969C35C7B9}" type="pres">
      <dgm:prSet presAssocID="{FB6C9AFE-9346-4319-8AC2-6C0463544CB1}" presName="bgRect" presStyleLbl="node1" presStyleIdx="3" presStyleCnt="5"/>
      <dgm:spPr/>
    </dgm:pt>
    <dgm:pt modelId="{A8F3E589-CEDB-4D05-9A53-17E51A8D5770}" type="pres">
      <dgm:prSet presAssocID="{FB6C9AFE-9346-4319-8AC2-6C0463544CB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22A04315-FB0E-4288-9726-F8BC8473E10D}" type="pres">
      <dgm:prSet presAssocID="{FB6C9AFE-9346-4319-8AC2-6C0463544CB1}" presName="childNode" presStyleLbl="node1" presStyleIdx="3" presStyleCnt="5">
        <dgm:presLayoutVars>
          <dgm:bulletEnabled val="1"/>
        </dgm:presLayoutVars>
      </dgm:prSet>
      <dgm:spPr/>
    </dgm:pt>
    <dgm:pt modelId="{7CF5AC79-840D-412A-BCB1-72669F468BD0}" type="pres">
      <dgm:prSet presAssocID="{6176F521-3BD5-4979-BF63-635EA2FAC87A}" presName="hSp" presStyleCnt="0"/>
      <dgm:spPr/>
    </dgm:pt>
    <dgm:pt modelId="{048ED01E-09B7-4CA7-803B-4ECA8D469D1C}" type="pres">
      <dgm:prSet presAssocID="{6176F521-3BD5-4979-BF63-635EA2FAC87A}" presName="vProcSp" presStyleCnt="0"/>
      <dgm:spPr/>
    </dgm:pt>
    <dgm:pt modelId="{A92FFCFB-F7C0-4EFC-8428-4D415C0559EC}" type="pres">
      <dgm:prSet presAssocID="{6176F521-3BD5-4979-BF63-635EA2FAC87A}" presName="vSp1" presStyleCnt="0"/>
      <dgm:spPr/>
    </dgm:pt>
    <dgm:pt modelId="{233A56EA-745B-473F-AAB1-E5114E93D827}" type="pres">
      <dgm:prSet presAssocID="{6176F521-3BD5-4979-BF63-635EA2FAC87A}" presName="simulatedConn" presStyleLbl="solidFgAcc1" presStyleIdx="3" presStyleCnt="4"/>
      <dgm:spPr/>
    </dgm:pt>
    <dgm:pt modelId="{908C2784-8FAB-4E7F-9B7D-0648080242B3}" type="pres">
      <dgm:prSet presAssocID="{6176F521-3BD5-4979-BF63-635EA2FAC87A}" presName="vSp2" presStyleCnt="0"/>
      <dgm:spPr/>
    </dgm:pt>
    <dgm:pt modelId="{E40A13CD-4616-4753-90F1-AC53CB861BC6}" type="pres">
      <dgm:prSet presAssocID="{6176F521-3BD5-4979-BF63-635EA2FAC87A}" presName="sibTrans" presStyleCnt="0"/>
      <dgm:spPr/>
    </dgm:pt>
    <dgm:pt modelId="{571B00B2-F0C7-459A-9086-F2515416A7D9}" type="pres">
      <dgm:prSet presAssocID="{96AC4059-8707-490F-BD15-D206E6226474}" presName="compositeNode" presStyleCnt="0">
        <dgm:presLayoutVars>
          <dgm:bulletEnabled val="1"/>
        </dgm:presLayoutVars>
      </dgm:prSet>
      <dgm:spPr/>
    </dgm:pt>
    <dgm:pt modelId="{79DD14D6-9929-4F05-A151-6F89736E49F5}" type="pres">
      <dgm:prSet presAssocID="{96AC4059-8707-490F-BD15-D206E6226474}" presName="bgRect" presStyleLbl="node1" presStyleIdx="4" presStyleCnt="5"/>
      <dgm:spPr/>
    </dgm:pt>
    <dgm:pt modelId="{C8F5E7F9-BC61-4071-ABF0-37D1027727FE}" type="pres">
      <dgm:prSet presAssocID="{96AC4059-8707-490F-BD15-D206E622647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A3BC841-8652-4FE8-A6FB-94E4C5DEE48C}" type="pres">
      <dgm:prSet presAssocID="{96AC4059-8707-490F-BD15-D206E62264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BA03C02-F3D6-45CB-BE50-3F61856E7E1F}" srcId="{09FACC5A-193B-4322-BAAE-61C1AF615E78}" destId="{09C7AAFE-F26C-4181-8337-1307D5900729}" srcOrd="1" destOrd="0" parTransId="{F683D96F-7FAB-43B0-9371-48D4B4D565AC}" sibTransId="{CAD9CDBC-FFB9-4144-98A6-E4DA42822E08}"/>
    <dgm:cxn modelId="{862FDD0F-DA5F-44DE-8A1F-A2E97295F4A8}" srcId="{96AC4059-8707-490F-BD15-D206E6226474}" destId="{6F9C237F-4015-4E47-9994-CEBC63C6BF24}" srcOrd="0" destOrd="0" parTransId="{1125FD5B-B256-4227-831E-12DD87437A23}" sibTransId="{F5937CDD-C6C6-4B88-8D7F-B0A1E322A2D8}"/>
    <dgm:cxn modelId="{E6BE5D11-C10E-44EA-90BD-74AAF05F27EA}" srcId="{09FACC5A-193B-4322-BAAE-61C1AF615E78}" destId="{FB6C9AFE-9346-4319-8AC2-6C0463544CB1}" srcOrd="3" destOrd="0" parTransId="{56486910-4877-4E71-AB23-8CEE7A24DB00}" sibTransId="{6176F521-3BD5-4979-BF63-635EA2FAC87A}"/>
    <dgm:cxn modelId="{CA028313-C075-4E0E-BECA-13C3BD1E31AA}" srcId="{09FACC5A-193B-4322-BAAE-61C1AF615E78}" destId="{428F3300-84C5-4C70-BDDB-FF7B7BCBEF8A}" srcOrd="2" destOrd="0" parTransId="{A4E0AC44-C854-4298-A544-E25A01520E99}" sibTransId="{ED554F83-B83F-48CE-A9A3-2750427DE99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ABC7E21B-4684-4677-AF5E-6F239231DA33}" type="presOf" srcId="{09C7AAFE-F26C-4181-8337-1307D5900729}" destId="{A3F1E4E5-8A97-433E-91CD-F8C73298856F}" srcOrd="1" destOrd="0" presId="urn:microsoft.com/office/officeart/2005/8/layout/hProcess7"/>
    <dgm:cxn modelId="{8837AF25-B734-4857-93D0-13B2BF09F8BD}" type="presOf" srcId="{428F3300-84C5-4C70-BDDB-FF7B7BCBEF8A}" destId="{0E8EE54C-E233-4DBB-B2A8-C98727B2CF69}" srcOrd="0" destOrd="0" presId="urn:microsoft.com/office/officeart/2005/8/layout/hProcess7"/>
    <dgm:cxn modelId="{133DBC32-4ABA-47EE-8A1A-4FA21A4F0B52}" type="presOf" srcId="{FB6C9AFE-9346-4319-8AC2-6C0463544CB1}" destId="{A8F3E589-CEDB-4D05-9A53-17E51A8D5770}" srcOrd="1" destOrd="0" presId="urn:microsoft.com/office/officeart/2005/8/layout/hProcess7"/>
    <dgm:cxn modelId="{13B39833-086A-4327-BAAF-5EC6DE1EEE64}" type="presOf" srcId="{428F3300-84C5-4C70-BDDB-FF7B7BCBEF8A}" destId="{1B7CB94C-D456-4DDE-B95B-C64A303F693D}" srcOrd="1" destOrd="0" presId="urn:microsoft.com/office/officeart/2005/8/layout/hProcess7"/>
    <dgm:cxn modelId="{6EC82234-CBC4-461F-89E9-000651926EB5}" type="presOf" srcId="{2AD35DF3-7DD2-40B0-A1F6-A6DF3C896B93}" destId="{99316C3A-4342-4755-8442-E2FE1F428750}" srcOrd="0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88902E65-708F-47DE-BCB2-7316D4597C11}" srcId="{9260C736-CDBD-450A-BA6E-BDFE70DDE5B1}" destId="{8A1EB881-5794-4A0F-A73D-B2A80FBCE464}" srcOrd="0" destOrd="0" parTransId="{D06A5231-B2F5-4D3B-8D3A-34963CBBDD28}" sibTransId="{3CF1E3EE-817E-4EEC-B7AB-FA273A6D7625}"/>
    <dgm:cxn modelId="{48F33C47-7635-464A-AB99-9DAF700FF6AF}" type="presOf" srcId="{6F9C237F-4015-4E47-9994-CEBC63C6BF24}" destId="{3A3BC841-8652-4FE8-A6FB-94E4C5DEE48C}" srcOrd="0" destOrd="0" presId="urn:microsoft.com/office/officeart/2005/8/layout/hProcess7"/>
    <dgm:cxn modelId="{3664E06C-4F48-4F0A-AFBC-1E4CB9388F50}" type="presOf" srcId="{8A1EB881-5794-4A0F-A73D-B2A80FBCE464}" destId="{432C9F09-DFAF-4AA0-8E67-A33E72D1DD72}" srcOrd="0" destOrd="0" presId="urn:microsoft.com/office/officeart/2005/8/layout/hProcess7"/>
    <dgm:cxn modelId="{29F0E871-6025-4C9D-976A-71BE5976D414}" type="presOf" srcId="{96AC4059-8707-490F-BD15-D206E6226474}" destId="{C8F5E7F9-BC61-4071-ABF0-37D1027727FE}" srcOrd="1" destOrd="0" presId="urn:microsoft.com/office/officeart/2005/8/layout/hProcess7"/>
    <dgm:cxn modelId="{17291773-B917-43E1-B0DE-2CF873EDBAD6}" type="presOf" srcId="{6266CA16-F02E-430B-B73B-E06E341B66C5}" destId="{22A04315-FB0E-4288-9726-F8BC8473E10D}" srcOrd="0" destOrd="0" presId="urn:microsoft.com/office/officeart/2005/8/layout/hProcess7"/>
    <dgm:cxn modelId="{113E0E57-DA57-472D-A597-0663AECD4242}" type="presOf" srcId="{96AC4059-8707-490F-BD15-D206E6226474}" destId="{79DD14D6-9929-4F05-A151-6F89736E49F5}" srcOrd="0" destOrd="0" presId="urn:microsoft.com/office/officeart/2005/8/layout/hProcess7"/>
    <dgm:cxn modelId="{32B40D79-C323-4295-92C8-051BC7C3A097}" srcId="{FB6C9AFE-9346-4319-8AC2-6C0463544CB1}" destId="{6266CA16-F02E-430B-B73B-E06E341B66C5}" srcOrd="0" destOrd="0" parTransId="{3F27483F-F1FF-4097-8D34-93DAF16B81D4}" sibTransId="{C8437BA6-A40D-4168-B8FB-48C379A90B93}"/>
    <dgm:cxn modelId="{7A188379-9304-479E-8166-C89D19FC9399}" type="presOf" srcId="{09C7AAFE-F26C-4181-8337-1307D5900729}" destId="{1598E2A7-0958-43CB-A681-2814CD713D84}" srcOrd="0" destOrd="0" presId="urn:microsoft.com/office/officeart/2005/8/layout/hProcess7"/>
    <dgm:cxn modelId="{C3CFBD79-013C-41FF-B7A1-E889BE7A009E}" srcId="{09FACC5A-193B-4322-BAAE-61C1AF615E78}" destId="{96AC4059-8707-490F-BD15-D206E6226474}" srcOrd="4" destOrd="0" parTransId="{194CE131-08EC-4280-82E9-C391642E797B}" sibTransId="{9BCC5783-2496-44F5-AE7D-45A7419D73CB}"/>
    <dgm:cxn modelId="{A8881C8C-E3BA-484E-96AE-FBE29A322ADA}" srcId="{09C7AAFE-F26C-4181-8337-1307D5900729}" destId="{AB35BAE7-FEB6-4E2B-9DAA-C253DC7E927F}" srcOrd="0" destOrd="0" parTransId="{2CF70CDA-25A0-486D-B939-4499757CA810}" sibTransId="{DAFA868E-9F6C-4A61-8176-FD3473493187}"/>
    <dgm:cxn modelId="{B2E72B92-62ED-4536-A3F7-13C962AAE556}" type="presOf" srcId="{FB6C9AFE-9346-4319-8AC2-6C0463544CB1}" destId="{8EF4AC81-2E40-4534-8808-0F969C35C7B9}" srcOrd="0" destOrd="0" presId="urn:microsoft.com/office/officeart/2005/8/layout/hProcess7"/>
    <dgm:cxn modelId="{6B0246DD-64D4-40EE-8DD1-21EE1F5D3DB0}" type="presOf" srcId="{AB35BAE7-FEB6-4E2B-9DAA-C253DC7E927F}" destId="{833A89C7-475F-4F6C-AD8B-0CEE3F662DC0}" srcOrd="0" destOrd="0" presId="urn:microsoft.com/office/officeart/2005/8/layout/hProcess7"/>
    <dgm:cxn modelId="{5A255FE5-E159-450F-A193-2A3C175AEDD1}" srcId="{428F3300-84C5-4C70-BDDB-FF7B7BCBEF8A}" destId="{2AD35DF3-7DD2-40B0-A1F6-A6DF3C896B93}" srcOrd="0" destOrd="0" parTransId="{5A4BC8DB-121D-4738-9B82-87BCABBF3347}" sibTransId="{3CEB7CCE-C2A0-40DD-BAC3-EB2EE84AB10A}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C2B35CB5-A965-42D4-B3A2-F075AFA5B3CB}" type="presParOf" srcId="{1FA55115-93EA-435F-A3A0-7D9536FC65FE}" destId="{432C9F09-DFAF-4AA0-8E67-A33E72D1DD72}" srcOrd="2" destOrd="0" presId="urn:microsoft.com/office/officeart/2005/8/layout/hProcess7"/>
    <dgm:cxn modelId="{16AEE8CD-636D-4FB8-AFD3-81EB9C30B2AB}" type="presParOf" srcId="{3EE85B95-6D3F-487E-BA87-5D24AAD0D870}" destId="{AE6A15CB-96ED-49AF-9148-829A220769A0}" srcOrd="1" destOrd="0" presId="urn:microsoft.com/office/officeart/2005/8/layout/hProcess7"/>
    <dgm:cxn modelId="{BCCFCF26-EB07-4622-A4FD-5CFD4F03DAE0}" type="presParOf" srcId="{3EE85B95-6D3F-487E-BA87-5D24AAD0D870}" destId="{239574B4-27D2-487E-BBB9-6B71ADA9CAB4}" srcOrd="2" destOrd="0" presId="urn:microsoft.com/office/officeart/2005/8/layout/hProcess7"/>
    <dgm:cxn modelId="{B6340CBB-8748-456A-B0DF-9FD2788A8EBA}" type="presParOf" srcId="{239574B4-27D2-487E-BBB9-6B71ADA9CAB4}" destId="{4AB64DF5-3DE0-44E8-8681-BB3CA0F4EE59}" srcOrd="0" destOrd="0" presId="urn:microsoft.com/office/officeart/2005/8/layout/hProcess7"/>
    <dgm:cxn modelId="{7DAB7D9F-619F-4FA3-B0AD-E467B88091CF}" type="presParOf" srcId="{239574B4-27D2-487E-BBB9-6B71ADA9CAB4}" destId="{8D0A8EA4-E9AE-409E-8960-620A1138F631}" srcOrd="1" destOrd="0" presId="urn:microsoft.com/office/officeart/2005/8/layout/hProcess7"/>
    <dgm:cxn modelId="{33933242-D272-4959-AB25-851C0C5FE67B}" type="presParOf" srcId="{239574B4-27D2-487E-BBB9-6B71ADA9CAB4}" destId="{D144E7C5-78B2-4C26-A9D6-711D356314D5}" srcOrd="2" destOrd="0" presId="urn:microsoft.com/office/officeart/2005/8/layout/hProcess7"/>
    <dgm:cxn modelId="{DBE946F9-E0EB-4B1B-B234-47C48C230560}" type="presParOf" srcId="{3EE85B95-6D3F-487E-BA87-5D24AAD0D870}" destId="{6DFA48EC-5682-4A9C-BED4-ED690BE7FFDE}" srcOrd="3" destOrd="0" presId="urn:microsoft.com/office/officeart/2005/8/layout/hProcess7"/>
    <dgm:cxn modelId="{0DB5B9A0-72B4-418D-ABF8-5ED6C7D9984D}" type="presParOf" srcId="{3EE85B95-6D3F-487E-BA87-5D24AAD0D870}" destId="{FC4C7C27-9905-44B4-BF71-B5DBBFC816C4}" srcOrd="4" destOrd="0" presId="urn:microsoft.com/office/officeart/2005/8/layout/hProcess7"/>
    <dgm:cxn modelId="{E259BB39-0E1C-46D8-9CA4-48584E767CD3}" type="presParOf" srcId="{FC4C7C27-9905-44B4-BF71-B5DBBFC816C4}" destId="{1598E2A7-0958-43CB-A681-2814CD713D84}" srcOrd="0" destOrd="0" presId="urn:microsoft.com/office/officeart/2005/8/layout/hProcess7"/>
    <dgm:cxn modelId="{4F3DA20A-E77D-47DD-9568-369696A2A623}" type="presParOf" srcId="{FC4C7C27-9905-44B4-BF71-B5DBBFC816C4}" destId="{A3F1E4E5-8A97-433E-91CD-F8C73298856F}" srcOrd="1" destOrd="0" presId="urn:microsoft.com/office/officeart/2005/8/layout/hProcess7"/>
    <dgm:cxn modelId="{351F4F83-1663-4E98-ADA2-911CBC056496}" type="presParOf" srcId="{FC4C7C27-9905-44B4-BF71-B5DBBFC816C4}" destId="{833A89C7-475F-4F6C-AD8B-0CEE3F662DC0}" srcOrd="2" destOrd="0" presId="urn:microsoft.com/office/officeart/2005/8/layout/hProcess7"/>
    <dgm:cxn modelId="{7B975435-FBAE-423C-B2A5-7C247A24FA4A}" type="presParOf" srcId="{3EE85B95-6D3F-487E-BA87-5D24AAD0D870}" destId="{2B04F380-3E76-47F2-86E0-CCE9F44E1875}" srcOrd="5" destOrd="0" presId="urn:microsoft.com/office/officeart/2005/8/layout/hProcess7"/>
    <dgm:cxn modelId="{00B4A7CC-37ED-4265-9481-0DFB960AF29C}" type="presParOf" srcId="{3EE85B95-6D3F-487E-BA87-5D24AAD0D870}" destId="{4154FC92-8919-4C50-8856-97B6EE1A214D}" srcOrd="6" destOrd="0" presId="urn:microsoft.com/office/officeart/2005/8/layout/hProcess7"/>
    <dgm:cxn modelId="{C337CCBF-F9C6-4EE3-9F42-EC1A031E3FF1}" type="presParOf" srcId="{4154FC92-8919-4C50-8856-97B6EE1A214D}" destId="{14034199-C1D5-4F88-9A89-4B0E1CD6F40C}" srcOrd="0" destOrd="0" presId="urn:microsoft.com/office/officeart/2005/8/layout/hProcess7"/>
    <dgm:cxn modelId="{6A8B80C5-683E-4DF9-BE43-F35A0BC18C2F}" type="presParOf" srcId="{4154FC92-8919-4C50-8856-97B6EE1A214D}" destId="{260C7073-95B3-4025-AF47-71114B13C5B3}" srcOrd="1" destOrd="0" presId="urn:microsoft.com/office/officeart/2005/8/layout/hProcess7"/>
    <dgm:cxn modelId="{CCDF8F11-50AE-4FAA-B71D-47137722FC84}" type="presParOf" srcId="{4154FC92-8919-4C50-8856-97B6EE1A214D}" destId="{30A467E6-C1F4-42B6-BED0-2CC9488AF711}" srcOrd="2" destOrd="0" presId="urn:microsoft.com/office/officeart/2005/8/layout/hProcess7"/>
    <dgm:cxn modelId="{96969F87-3FE3-463E-BB0D-7D24AE69C63D}" type="presParOf" srcId="{3EE85B95-6D3F-487E-BA87-5D24AAD0D870}" destId="{FB11FBCB-A1F6-4D77-82E6-27D2E80D7B62}" srcOrd="7" destOrd="0" presId="urn:microsoft.com/office/officeart/2005/8/layout/hProcess7"/>
    <dgm:cxn modelId="{677458D6-36E5-4009-B459-FACAB684A4C1}" type="presParOf" srcId="{3EE85B95-6D3F-487E-BA87-5D24AAD0D870}" destId="{8CFA70B6-F1B1-4B77-8476-5C6424E64E41}" srcOrd="8" destOrd="0" presId="urn:microsoft.com/office/officeart/2005/8/layout/hProcess7"/>
    <dgm:cxn modelId="{6B95E6E0-77B8-428F-8C2C-D4206C1E6F14}" type="presParOf" srcId="{8CFA70B6-F1B1-4B77-8476-5C6424E64E41}" destId="{0E8EE54C-E233-4DBB-B2A8-C98727B2CF69}" srcOrd="0" destOrd="0" presId="urn:microsoft.com/office/officeart/2005/8/layout/hProcess7"/>
    <dgm:cxn modelId="{CCAE59B2-A0CD-43A7-B4CB-0B85362F0429}" type="presParOf" srcId="{8CFA70B6-F1B1-4B77-8476-5C6424E64E41}" destId="{1B7CB94C-D456-4DDE-B95B-C64A303F693D}" srcOrd="1" destOrd="0" presId="urn:microsoft.com/office/officeart/2005/8/layout/hProcess7"/>
    <dgm:cxn modelId="{6CEA5E2B-6D8B-4F39-9193-B3A8AB5B16CF}" type="presParOf" srcId="{8CFA70B6-F1B1-4B77-8476-5C6424E64E41}" destId="{99316C3A-4342-4755-8442-E2FE1F428750}" srcOrd="2" destOrd="0" presId="urn:microsoft.com/office/officeart/2005/8/layout/hProcess7"/>
    <dgm:cxn modelId="{500C0125-A19F-4E3B-87A7-AD713FEF5BD1}" type="presParOf" srcId="{3EE85B95-6D3F-487E-BA87-5D24AAD0D870}" destId="{9B32C9B8-C559-4A73-BAF5-A85795D713EA}" srcOrd="9" destOrd="0" presId="urn:microsoft.com/office/officeart/2005/8/layout/hProcess7"/>
    <dgm:cxn modelId="{FA533DF3-55B6-48FC-B156-83B323F251DD}" type="presParOf" srcId="{3EE85B95-6D3F-487E-BA87-5D24AAD0D870}" destId="{83FF3775-172F-4DD9-AE19-5DD65A498DE3}" srcOrd="10" destOrd="0" presId="urn:microsoft.com/office/officeart/2005/8/layout/hProcess7"/>
    <dgm:cxn modelId="{F57A239E-4777-420D-A1A7-9DCAFA80FA06}" type="presParOf" srcId="{83FF3775-172F-4DD9-AE19-5DD65A498DE3}" destId="{389548C9-B589-4E44-B901-5F3A42402D3C}" srcOrd="0" destOrd="0" presId="urn:microsoft.com/office/officeart/2005/8/layout/hProcess7"/>
    <dgm:cxn modelId="{725AD7DF-6962-42E1-B89E-596B32218153}" type="presParOf" srcId="{83FF3775-172F-4DD9-AE19-5DD65A498DE3}" destId="{60A88257-5449-4C97-BAD5-AE1ED837C072}" srcOrd="1" destOrd="0" presId="urn:microsoft.com/office/officeart/2005/8/layout/hProcess7"/>
    <dgm:cxn modelId="{2481A7D7-91CA-4292-B13E-52949D4269B4}" type="presParOf" srcId="{83FF3775-172F-4DD9-AE19-5DD65A498DE3}" destId="{39934A28-714D-4BEA-BFE6-269BD95F92E4}" srcOrd="2" destOrd="0" presId="urn:microsoft.com/office/officeart/2005/8/layout/hProcess7"/>
    <dgm:cxn modelId="{C1AA24CD-C410-4235-BAF2-4BC5C894FFEB}" type="presParOf" srcId="{3EE85B95-6D3F-487E-BA87-5D24AAD0D870}" destId="{05A2410C-1DD6-4845-96FC-959F2ECD34D1}" srcOrd="11" destOrd="0" presId="urn:microsoft.com/office/officeart/2005/8/layout/hProcess7"/>
    <dgm:cxn modelId="{6EFEEE86-211C-4EB5-9C58-478AF7844824}" type="presParOf" srcId="{3EE85B95-6D3F-487E-BA87-5D24AAD0D870}" destId="{C5BDF20A-8230-4AE1-AA4F-D0FA3868FCEC}" srcOrd="12" destOrd="0" presId="urn:microsoft.com/office/officeart/2005/8/layout/hProcess7"/>
    <dgm:cxn modelId="{894058A3-5D53-48F4-BAFD-4F6C42B994EA}" type="presParOf" srcId="{C5BDF20A-8230-4AE1-AA4F-D0FA3868FCEC}" destId="{8EF4AC81-2E40-4534-8808-0F969C35C7B9}" srcOrd="0" destOrd="0" presId="urn:microsoft.com/office/officeart/2005/8/layout/hProcess7"/>
    <dgm:cxn modelId="{E201406E-E4E4-4DBF-AD1C-2AE42D7B4331}" type="presParOf" srcId="{C5BDF20A-8230-4AE1-AA4F-D0FA3868FCEC}" destId="{A8F3E589-CEDB-4D05-9A53-17E51A8D5770}" srcOrd="1" destOrd="0" presId="urn:microsoft.com/office/officeart/2005/8/layout/hProcess7"/>
    <dgm:cxn modelId="{A3FA5F61-0EFE-4F7F-96AA-A56636331DDB}" type="presParOf" srcId="{C5BDF20A-8230-4AE1-AA4F-D0FA3868FCEC}" destId="{22A04315-FB0E-4288-9726-F8BC8473E10D}" srcOrd="2" destOrd="0" presId="urn:microsoft.com/office/officeart/2005/8/layout/hProcess7"/>
    <dgm:cxn modelId="{D1BD0F6A-8814-4712-A3EA-AD5E9B739E7E}" type="presParOf" srcId="{3EE85B95-6D3F-487E-BA87-5D24AAD0D870}" destId="{7CF5AC79-840D-412A-BCB1-72669F468BD0}" srcOrd="13" destOrd="0" presId="urn:microsoft.com/office/officeart/2005/8/layout/hProcess7"/>
    <dgm:cxn modelId="{BD71E7F8-3008-4D9F-A15C-9CFECE2D795B}" type="presParOf" srcId="{3EE85B95-6D3F-487E-BA87-5D24AAD0D870}" destId="{048ED01E-09B7-4CA7-803B-4ECA8D469D1C}" srcOrd="14" destOrd="0" presId="urn:microsoft.com/office/officeart/2005/8/layout/hProcess7"/>
    <dgm:cxn modelId="{C265DE86-2218-4350-8890-9F928896265D}" type="presParOf" srcId="{048ED01E-09B7-4CA7-803B-4ECA8D469D1C}" destId="{A92FFCFB-F7C0-4EFC-8428-4D415C0559EC}" srcOrd="0" destOrd="0" presId="urn:microsoft.com/office/officeart/2005/8/layout/hProcess7"/>
    <dgm:cxn modelId="{D700291D-4BC3-4AB0-965C-F6BE8CA6CE66}" type="presParOf" srcId="{048ED01E-09B7-4CA7-803B-4ECA8D469D1C}" destId="{233A56EA-745B-473F-AAB1-E5114E93D827}" srcOrd="1" destOrd="0" presId="urn:microsoft.com/office/officeart/2005/8/layout/hProcess7"/>
    <dgm:cxn modelId="{386C29D3-CD0D-4F21-85D7-384CF00A9EC5}" type="presParOf" srcId="{048ED01E-09B7-4CA7-803B-4ECA8D469D1C}" destId="{908C2784-8FAB-4E7F-9B7D-0648080242B3}" srcOrd="2" destOrd="0" presId="urn:microsoft.com/office/officeart/2005/8/layout/hProcess7"/>
    <dgm:cxn modelId="{F26BF636-EC5D-46F5-97C2-41158795D7DE}" type="presParOf" srcId="{3EE85B95-6D3F-487E-BA87-5D24AAD0D870}" destId="{E40A13CD-4616-4753-90F1-AC53CB861BC6}" srcOrd="15" destOrd="0" presId="urn:microsoft.com/office/officeart/2005/8/layout/hProcess7"/>
    <dgm:cxn modelId="{708B5F69-C239-4A92-AE10-E1A386F7F04D}" type="presParOf" srcId="{3EE85B95-6D3F-487E-BA87-5D24AAD0D870}" destId="{571B00B2-F0C7-459A-9086-F2515416A7D9}" srcOrd="16" destOrd="0" presId="urn:microsoft.com/office/officeart/2005/8/layout/hProcess7"/>
    <dgm:cxn modelId="{7190E389-8F1F-421E-A7A7-78F142FEDC9D}" type="presParOf" srcId="{571B00B2-F0C7-459A-9086-F2515416A7D9}" destId="{79DD14D6-9929-4F05-A151-6F89736E49F5}" srcOrd="0" destOrd="0" presId="urn:microsoft.com/office/officeart/2005/8/layout/hProcess7"/>
    <dgm:cxn modelId="{264D1F16-986E-44D9-BD41-912E8DBE0072}" type="presParOf" srcId="{571B00B2-F0C7-459A-9086-F2515416A7D9}" destId="{C8F5E7F9-BC61-4071-ABF0-37D1027727FE}" srcOrd="1" destOrd="0" presId="urn:microsoft.com/office/officeart/2005/8/layout/hProcess7"/>
    <dgm:cxn modelId="{8FEAA039-15C2-443D-ABFC-823992FEC379}" type="presParOf" srcId="{571B00B2-F0C7-459A-9086-F2515416A7D9}" destId="{3A3BC841-8652-4FE8-A6FB-94E4C5DEE4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428F3300-84C5-4C70-BDDB-FF7B7BCBEF8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4E0AC44-C854-4298-A544-E25A01520E99}" type="parTrans" cxnId="{CA028313-C075-4E0E-BECA-13C3BD1E31AA}">
      <dgm:prSet/>
      <dgm:spPr/>
      <dgm:t>
        <a:bodyPr/>
        <a:lstStyle/>
        <a:p>
          <a:endParaRPr lang="en-GB"/>
        </a:p>
      </dgm:t>
    </dgm:pt>
    <dgm:pt modelId="{ED554F83-B83F-48CE-A9A3-2750427DE998}" type="sibTrans" cxnId="{CA028313-C075-4E0E-BECA-13C3BD1E31AA}">
      <dgm:prSet/>
      <dgm:spPr/>
      <dgm:t>
        <a:bodyPr/>
        <a:lstStyle/>
        <a:p>
          <a:endParaRPr lang="en-GB"/>
        </a:p>
      </dgm:t>
    </dgm:pt>
    <dgm:pt modelId="{09C7AAFE-F26C-4181-8337-1307D5900729}">
      <dgm:prSet phldrT="[Text]"/>
      <dgm:spPr/>
      <dgm:t>
        <a:bodyPr/>
        <a:lstStyle/>
        <a:p>
          <a:endParaRPr lang="en-GB"/>
        </a:p>
      </dgm:t>
    </dgm:pt>
    <dgm:pt modelId="{CAD9CDBC-FFB9-4144-98A6-E4DA42822E08}" type="sibTrans" cxnId="{FBA03C02-F3D6-45CB-BE50-3F61856E7E1F}">
      <dgm:prSet/>
      <dgm:spPr/>
      <dgm:t>
        <a:bodyPr/>
        <a:lstStyle/>
        <a:p>
          <a:endParaRPr lang="en-GB"/>
        </a:p>
      </dgm:t>
    </dgm:pt>
    <dgm:pt modelId="{F683D96F-7FAB-43B0-9371-48D4B4D565AC}" type="parTrans" cxnId="{FBA03C02-F3D6-45CB-BE50-3F61856E7E1F}">
      <dgm:prSet/>
      <dgm:spPr/>
      <dgm:t>
        <a:bodyPr/>
        <a:lstStyle/>
        <a:p>
          <a:endParaRPr lang="en-GB"/>
        </a:p>
      </dgm:t>
    </dgm:pt>
    <dgm:pt modelId="{FB6C9AFE-9346-4319-8AC2-6C0463544CB1}">
      <dgm:prSet phldrT="[Text]"/>
      <dgm:spPr/>
      <dgm:t>
        <a:bodyPr/>
        <a:lstStyle/>
        <a:p>
          <a:endParaRPr lang="en-GB"/>
        </a:p>
      </dgm:t>
    </dgm:pt>
    <dgm:pt modelId="{56486910-4877-4E71-AB23-8CEE7A24DB00}" type="parTrans" cxnId="{E6BE5D11-C10E-44EA-90BD-74AAF05F27EA}">
      <dgm:prSet/>
      <dgm:spPr/>
      <dgm:t>
        <a:bodyPr/>
        <a:lstStyle/>
        <a:p>
          <a:endParaRPr lang="en-GB"/>
        </a:p>
      </dgm:t>
    </dgm:pt>
    <dgm:pt modelId="{6176F521-3BD5-4979-BF63-635EA2FAC87A}" type="sibTrans" cxnId="{E6BE5D11-C10E-44EA-90BD-74AAF05F27EA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96AC4059-8707-490F-BD15-D206E6226474}">
      <dgm:prSet phldrT="[Text]"/>
      <dgm:spPr/>
      <dgm:t>
        <a:bodyPr/>
        <a:lstStyle/>
        <a:p>
          <a:endParaRPr lang="en-GB"/>
        </a:p>
      </dgm:t>
    </dgm:pt>
    <dgm:pt modelId="{194CE131-08EC-4280-82E9-C391642E797B}" type="parTrans" cxnId="{C3CFBD79-013C-41FF-B7A1-E889BE7A009E}">
      <dgm:prSet/>
      <dgm:spPr/>
      <dgm:t>
        <a:bodyPr/>
        <a:lstStyle/>
        <a:p>
          <a:endParaRPr lang="en-GB"/>
        </a:p>
      </dgm:t>
    </dgm:pt>
    <dgm:pt modelId="{9BCC5783-2496-44F5-AE7D-45A7419D73CB}" type="sibTrans" cxnId="{C3CFBD79-013C-41FF-B7A1-E889BE7A009E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5"/>
      <dgm:spPr/>
    </dgm:pt>
    <dgm:pt modelId="{F0030CF2-D680-48B3-9DE0-162FC5E6ECFF}" type="pres">
      <dgm:prSet presAssocID="{9260C736-CDBD-450A-BA6E-BDFE70DDE5B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AE6A15CB-96ED-49AF-9148-829A220769A0}" type="pres">
      <dgm:prSet presAssocID="{5621B107-1070-4C01-9C80-337E344E092E}" presName="hSp" presStyleCnt="0"/>
      <dgm:spPr/>
    </dgm:pt>
    <dgm:pt modelId="{239574B4-27D2-487E-BBB9-6B71ADA9CAB4}" type="pres">
      <dgm:prSet presAssocID="{5621B107-1070-4C01-9C80-337E344E092E}" presName="vProcSp" presStyleCnt="0"/>
      <dgm:spPr/>
    </dgm:pt>
    <dgm:pt modelId="{4AB64DF5-3DE0-44E8-8681-BB3CA0F4EE59}" type="pres">
      <dgm:prSet presAssocID="{5621B107-1070-4C01-9C80-337E344E092E}" presName="vSp1" presStyleCnt="0"/>
      <dgm:spPr/>
    </dgm:pt>
    <dgm:pt modelId="{8D0A8EA4-E9AE-409E-8960-620A1138F631}" type="pres">
      <dgm:prSet presAssocID="{5621B107-1070-4C01-9C80-337E344E092E}" presName="simulatedConn" presStyleLbl="solidFgAcc1" presStyleIdx="0" presStyleCnt="4"/>
      <dgm:spPr/>
    </dgm:pt>
    <dgm:pt modelId="{D144E7C5-78B2-4C26-A9D6-711D356314D5}" type="pres">
      <dgm:prSet presAssocID="{5621B107-1070-4C01-9C80-337E344E092E}" presName="vSp2" presStyleCnt="0"/>
      <dgm:spPr/>
    </dgm:pt>
    <dgm:pt modelId="{6DFA48EC-5682-4A9C-BED4-ED690BE7FFDE}" type="pres">
      <dgm:prSet presAssocID="{5621B107-1070-4C01-9C80-337E344E092E}" presName="sibTrans" presStyleCnt="0"/>
      <dgm:spPr/>
    </dgm:pt>
    <dgm:pt modelId="{FC4C7C27-9905-44B4-BF71-B5DBBFC816C4}" type="pres">
      <dgm:prSet presAssocID="{09C7AAFE-F26C-4181-8337-1307D5900729}" presName="compositeNode" presStyleCnt="0">
        <dgm:presLayoutVars>
          <dgm:bulletEnabled val="1"/>
        </dgm:presLayoutVars>
      </dgm:prSet>
      <dgm:spPr/>
    </dgm:pt>
    <dgm:pt modelId="{1598E2A7-0958-43CB-A681-2814CD713D84}" type="pres">
      <dgm:prSet presAssocID="{09C7AAFE-F26C-4181-8337-1307D5900729}" presName="bgRect" presStyleLbl="node1" presStyleIdx="1" presStyleCnt="5"/>
      <dgm:spPr/>
    </dgm:pt>
    <dgm:pt modelId="{A3F1E4E5-8A97-433E-91CD-F8C73298856F}" type="pres">
      <dgm:prSet presAssocID="{09C7AAFE-F26C-4181-8337-1307D590072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2B04F380-3E76-47F2-86E0-CCE9F44E1875}" type="pres">
      <dgm:prSet presAssocID="{CAD9CDBC-FFB9-4144-98A6-E4DA42822E08}" presName="hSp" presStyleCnt="0"/>
      <dgm:spPr/>
    </dgm:pt>
    <dgm:pt modelId="{4154FC92-8919-4C50-8856-97B6EE1A214D}" type="pres">
      <dgm:prSet presAssocID="{CAD9CDBC-FFB9-4144-98A6-E4DA42822E08}" presName="vProcSp" presStyleCnt="0"/>
      <dgm:spPr/>
    </dgm:pt>
    <dgm:pt modelId="{14034199-C1D5-4F88-9A89-4B0E1CD6F40C}" type="pres">
      <dgm:prSet presAssocID="{CAD9CDBC-FFB9-4144-98A6-E4DA42822E08}" presName="vSp1" presStyleCnt="0"/>
      <dgm:spPr/>
    </dgm:pt>
    <dgm:pt modelId="{260C7073-95B3-4025-AF47-71114B13C5B3}" type="pres">
      <dgm:prSet presAssocID="{CAD9CDBC-FFB9-4144-98A6-E4DA42822E08}" presName="simulatedConn" presStyleLbl="solidFgAcc1" presStyleIdx="1" presStyleCnt="4"/>
      <dgm:spPr/>
    </dgm:pt>
    <dgm:pt modelId="{30A467E6-C1F4-42B6-BED0-2CC9488AF711}" type="pres">
      <dgm:prSet presAssocID="{CAD9CDBC-FFB9-4144-98A6-E4DA42822E08}" presName="vSp2" presStyleCnt="0"/>
      <dgm:spPr/>
    </dgm:pt>
    <dgm:pt modelId="{FB11FBCB-A1F6-4D77-82E6-27D2E80D7B62}" type="pres">
      <dgm:prSet presAssocID="{CAD9CDBC-FFB9-4144-98A6-E4DA42822E08}" presName="sibTrans" presStyleCnt="0"/>
      <dgm:spPr/>
    </dgm:pt>
    <dgm:pt modelId="{8CFA70B6-F1B1-4B77-8476-5C6424E64E41}" type="pres">
      <dgm:prSet presAssocID="{428F3300-84C5-4C70-BDDB-FF7B7BCBEF8A}" presName="compositeNode" presStyleCnt="0">
        <dgm:presLayoutVars>
          <dgm:bulletEnabled val="1"/>
        </dgm:presLayoutVars>
      </dgm:prSet>
      <dgm:spPr/>
    </dgm:pt>
    <dgm:pt modelId="{0E8EE54C-E233-4DBB-B2A8-C98727B2CF69}" type="pres">
      <dgm:prSet presAssocID="{428F3300-84C5-4C70-BDDB-FF7B7BCBEF8A}" presName="bgRect" presStyleLbl="node1" presStyleIdx="2" presStyleCnt="5"/>
      <dgm:spPr/>
    </dgm:pt>
    <dgm:pt modelId="{1B7CB94C-D456-4DDE-B95B-C64A303F693D}" type="pres">
      <dgm:prSet presAssocID="{428F3300-84C5-4C70-BDDB-FF7B7BCBEF8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B32C9B8-C559-4A73-BAF5-A85795D713EA}" type="pres">
      <dgm:prSet presAssocID="{ED554F83-B83F-48CE-A9A3-2750427DE998}" presName="hSp" presStyleCnt="0"/>
      <dgm:spPr/>
    </dgm:pt>
    <dgm:pt modelId="{83FF3775-172F-4DD9-AE19-5DD65A498DE3}" type="pres">
      <dgm:prSet presAssocID="{ED554F83-B83F-48CE-A9A3-2750427DE998}" presName="vProcSp" presStyleCnt="0"/>
      <dgm:spPr/>
    </dgm:pt>
    <dgm:pt modelId="{389548C9-B589-4E44-B901-5F3A42402D3C}" type="pres">
      <dgm:prSet presAssocID="{ED554F83-B83F-48CE-A9A3-2750427DE998}" presName="vSp1" presStyleCnt="0"/>
      <dgm:spPr/>
    </dgm:pt>
    <dgm:pt modelId="{60A88257-5449-4C97-BAD5-AE1ED837C072}" type="pres">
      <dgm:prSet presAssocID="{ED554F83-B83F-48CE-A9A3-2750427DE998}" presName="simulatedConn" presStyleLbl="solidFgAcc1" presStyleIdx="2" presStyleCnt="4"/>
      <dgm:spPr/>
    </dgm:pt>
    <dgm:pt modelId="{39934A28-714D-4BEA-BFE6-269BD95F92E4}" type="pres">
      <dgm:prSet presAssocID="{ED554F83-B83F-48CE-A9A3-2750427DE998}" presName="vSp2" presStyleCnt="0"/>
      <dgm:spPr/>
    </dgm:pt>
    <dgm:pt modelId="{05A2410C-1DD6-4845-96FC-959F2ECD34D1}" type="pres">
      <dgm:prSet presAssocID="{ED554F83-B83F-48CE-A9A3-2750427DE998}" presName="sibTrans" presStyleCnt="0"/>
      <dgm:spPr/>
    </dgm:pt>
    <dgm:pt modelId="{C5BDF20A-8230-4AE1-AA4F-D0FA3868FCEC}" type="pres">
      <dgm:prSet presAssocID="{FB6C9AFE-9346-4319-8AC2-6C0463544CB1}" presName="compositeNode" presStyleCnt="0">
        <dgm:presLayoutVars>
          <dgm:bulletEnabled val="1"/>
        </dgm:presLayoutVars>
      </dgm:prSet>
      <dgm:spPr/>
    </dgm:pt>
    <dgm:pt modelId="{8EF4AC81-2E40-4534-8808-0F969C35C7B9}" type="pres">
      <dgm:prSet presAssocID="{FB6C9AFE-9346-4319-8AC2-6C0463544CB1}" presName="bgRect" presStyleLbl="node1" presStyleIdx="3" presStyleCnt="5"/>
      <dgm:spPr/>
    </dgm:pt>
    <dgm:pt modelId="{A8F3E589-CEDB-4D05-9A53-17E51A8D5770}" type="pres">
      <dgm:prSet presAssocID="{FB6C9AFE-9346-4319-8AC2-6C0463544CB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7CF5AC79-840D-412A-BCB1-72669F468BD0}" type="pres">
      <dgm:prSet presAssocID="{6176F521-3BD5-4979-BF63-635EA2FAC87A}" presName="hSp" presStyleCnt="0"/>
      <dgm:spPr/>
    </dgm:pt>
    <dgm:pt modelId="{048ED01E-09B7-4CA7-803B-4ECA8D469D1C}" type="pres">
      <dgm:prSet presAssocID="{6176F521-3BD5-4979-BF63-635EA2FAC87A}" presName="vProcSp" presStyleCnt="0"/>
      <dgm:spPr/>
    </dgm:pt>
    <dgm:pt modelId="{A92FFCFB-F7C0-4EFC-8428-4D415C0559EC}" type="pres">
      <dgm:prSet presAssocID="{6176F521-3BD5-4979-BF63-635EA2FAC87A}" presName="vSp1" presStyleCnt="0"/>
      <dgm:spPr/>
    </dgm:pt>
    <dgm:pt modelId="{233A56EA-745B-473F-AAB1-E5114E93D827}" type="pres">
      <dgm:prSet presAssocID="{6176F521-3BD5-4979-BF63-635EA2FAC87A}" presName="simulatedConn" presStyleLbl="solidFgAcc1" presStyleIdx="3" presStyleCnt="4"/>
      <dgm:spPr/>
    </dgm:pt>
    <dgm:pt modelId="{908C2784-8FAB-4E7F-9B7D-0648080242B3}" type="pres">
      <dgm:prSet presAssocID="{6176F521-3BD5-4979-BF63-635EA2FAC87A}" presName="vSp2" presStyleCnt="0"/>
      <dgm:spPr/>
    </dgm:pt>
    <dgm:pt modelId="{E40A13CD-4616-4753-90F1-AC53CB861BC6}" type="pres">
      <dgm:prSet presAssocID="{6176F521-3BD5-4979-BF63-635EA2FAC87A}" presName="sibTrans" presStyleCnt="0"/>
      <dgm:spPr/>
    </dgm:pt>
    <dgm:pt modelId="{571B00B2-F0C7-459A-9086-F2515416A7D9}" type="pres">
      <dgm:prSet presAssocID="{96AC4059-8707-490F-BD15-D206E6226474}" presName="compositeNode" presStyleCnt="0">
        <dgm:presLayoutVars>
          <dgm:bulletEnabled val="1"/>
        </dgm:presLayoutVars>
      </dgm:prSet>
      <dgm:spPr/>
    </dgm:pt>
    <dgm:pt modelId="{79DD14D6-9929-4F05-A151-6F89736E49F5}" type="pres">
      <dgm:prSet presAssocID="{96AC4059-8707-490F-BD15-D206E6226474}" presName="bgRect" presStyleLbl="node1" presStyleIdx="4" presStyleCnt="5"/>
      <dgm:spPr/>
    </dgm:pt>
    <dgm:pt modelId="{C8F5E7F9-BC61-4071-ABF0-37D1027727FE}" type="pres">
      <dgm:prSet presAssocID="{96AC4059-8707-490F-BD15-D206E622647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A3BC841-8652-4FE8-A6FB-94E4C5DEE48C}" type="pres">
      <dgm:prSet presAssocID="{96AC4059-8707-490F-BD15-D206E62264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BA03C02-F3D6-45CB-BE50-3F61856E7E1F}" srcId="{09FACC5A-193B-4322-BAAE-61C1AF615E78}" destId="{09C7AAFE-F26C-4181-8337-1307D5900729}" srcOrd="1" destOrd="0" parTransId="{F683D96F-7FAB-43B0-9371-48D4B4D565AC}" sibTransId="{CAD9CDBC-FFB9-4144-98A6-E4DA42822E08}"/>
    <dgm:cxn modelId="{862FDD0F-DA5F-44DE-8A1F-A2E97295F4A8}" srcId="{96AC4059-8707-490F-BD15-D206E6226474}" destId="{6F9C237F-4015-4E47-9994-CEBC63C6BF24}" srcOrd="0" destOrd="0" parTransId="{1125FD5B-B256-4227-831E-12DD87437A23}" sibTransId="{F5937CDD-C6C6-4B88-8D7F-B0A1E322A2D8}"/>
    <dgm:cxn modelId="{E6BE5D11-C10E-44EA-90BD-74AAF05F27EA}" srcId="{09FACC5A-193B-4322-BAAE-61C1AF615E78}" destId="{FB6C9AFE-9346-4319-8AC2-6C0463544CB1}" srcOrd="3" destOrd="0" parTransId="{56486910-4877-4E71-AB23-8CEE7A24DB00}" sibTransId="{6176F521-3BD5-4979-BF63-635EA2FAC87A}"/>
    <dgm:cxn modelId="{CA028313-C075-4E0E-BECA-13C3BD1E31AA}" srcId="{09FACC5A-193B-4322-BAAE-61C1AF615E78}" destId="{428F3300-84C5-4C70-BDDB-FF7B7BCBEF8A}" srcOrd="2" destOrd="0" parTransId="{A4E0AC44-C854-4298-A544-E25A01520E99}" sibTransId="{ED554F83-B83F-48CE-A9A3-2750427DE99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ABC7E21B-4684-4677-AF5E-6F239231DA33}" type="presOf" srcId="{09C7AAFE-F26C-4181-8337-1307D5900729}" destId="{A3F1E4E5-8A97-433E-91CD-F8C73298856F}" srcOrd="1" destOrd="0" presId="urn:microsoft.com/office/officeart/2005/8/layout/hProcess7"/>
    <dgm:cxn modelId="{8837AF25-B734-4857-93D0-13B2BF09F8BD}" type="presOf" srcId="{428F3300-84C5-4C70-BDDB-FF7B7BCBEF8A}" destId="{0E8EE54C-E233-4DBB-B2A8-C98727B2CF69}" srcOrd="0" destOrd="0" presId="urn:microsoft.com/office/officeart/2005/8/layout/hProcess7"/>
    <dgm:cxn modelId="{133DBC32-4ABA-47EE-8A1A-4FA21A4F0B52}" type="presOf" srcId="{FB6C9AFE-9346-4319-8AC2-6C0463544CB1}" destId="{A8F3E589-CEDB-4D05-9A53-17E51A8D5770}" srcOrd="1" destOrd="0" presId="urn:microsoft.com/office/officeart/2005/8/layout/hProcess7"/>
    <dgm:cxn modelId="{13B39833-086A-4327-BAAF-5EC6DE1EEE64}" type="presOf" srcId="{428F3300-84C5-4C70-BDDB-FF7B7BCBEF8A}" destId="{1B7CB94C-D456-4DDE-B95B-C64A303F693D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48F33C47-7635-464A-AB99-9DAF700FF6AF}" type="presOf" srcId="{6F9C237F-4015-4E47-9994-CEBC63C6BF24}" destId="{3A3BC841-8652-4FE8-A6FB-94E4C5DEE48C}" srcOrd="0" destOrd="0" presId="urn:microsoft.com/office/officeart/2005/8/layout/hProcess7"/>
    <dgm:cxn modelId="{29F0E871-6025-4C9D-976A-71BE5976D414}" type="presOf" srcId="{96AC4059-8707-490F-BD15-D206E6226474}" destId="{C8F5E7F9-BC61-4071-ABF0-37D1027727FE}" srcOrd="1" destOrd="0" presId="urn:microsoft.com/office/officeart/2005/8/layout/hProcess7"/>
    <dgm:cxn modelId="{113E0E57-DA57-472D-A597-0663AECD4242}" type="presOf" srcId="{96AC4059-8707-490F-BD15-D206E6226474}" destId="{79DD14D6-9929-4F05-A151-6F89736E49F5}" srcOrd="0" destOrd="0" presId="urn:microsoft.com/office/officeart/2005/8/layout/hProcess7"/>
    <dgm:cxn modelId="{7A188379-9304-479E-8166-C89D19FC9399}" type="presOf" srcId="{09C7AAFE-F26C-4181-8337-1307D5900729}" destId="{1598E2A7-0958-43CB-A681-2814CD713D84}" srcOrd="0" destOrd="0" presId="urn:microsoft.com/office/officeart/2005/8/layout/hProcess7"/>
    <dgm:cxn modelId="{C3CFBD79-013C-41FF-B7A1-E889BE7A009E}" srcId="{09FACC5A-193B-4322-BAAE-61C1AF615E78}" destId="{96AC4059-8707-490F-BD15-D206E6226474}" srcOrd="4" destOrd="0" parTransId="{194CE131-08EC-4280-82E9-C391642E797B}" sibTransId="{9BCC5783-2496-44F5-AE7D-45A7419D73CB}"/>
    <dgm:cxn modelId="{B2E72B92-62ED-4536-A3F7-13C962AAE556}" type="presOf" srcId="{FB6C9AFE-9346-4319-8AC2-6C0463544CB1}" destId="{8EF4AC81-2E40-4534-8808-0F969C35C7B9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16AEE8CD-636D-4FB8-AFD3-81EB9C30B2AB}" type="presParOf" srcId="{3EE85B95-6D3F-487E-BA87-5D24AAD0D870}" destId="{AE6A15CB-96ED-49AF-9148-829A220769A0}" srcOrd="1" destOrd="0" presId="urn:microsoft.com/office/officeart/2005/8/layout/hProcess7"/>
    <dgm:cxn modelId="{BCCFCF26-EB07-4622-A4FD-5CFD4F03DAE0}" type="presParOf" srcId="{3EE85B95-6D3F-487E-BA87-5D24AAD0D870}" destId="{239574B4-27D2-487E-BBB9-6B71ADA9CAB4}" srcOrd="2" destOrd="0" presId="urn:microsoft.com/office/officeart/2005/8/layout/hProcess7"/>
    <dgm:cxn modelId="{B6340CBB-8748-456A-B0DF-9FD2788A8EBA}" type="presParOf" srcId="{239574B4-27D2-487E-BBB9-6B71ADA9CAB4}" destId="{4AB64DF5-3DE0-44E8-8681-BB3CA0F4EE59}" srcOrd="0" destOrd="0" presId="urn:microsoft.com/office/officeart/2005/8/layout/hProcess7"/>
    <dgm:cxn modelId="{7DAB7D9F-619F-4FA3-B0AD-E467B88091CF}" type="presParOf" srcId="{239574B4-27D2-487E-BBB9-6B71ADA9CAB4}" destId="{8D0A8EA4-E9AE-409E-8960-620A1138F631}" srcOrd="1" destOrd="0" presId="urn:microsoft.com/office/officeart/2005/8/layout/hProcess7"/>
    <dgm:cxn modelId="{33933242-D272-4959-AB25-851C0C5FE67B}" type="presParOf" srcId="{239574B4-27D2-487E-BBB9-6B71ADA9CAB4}" destId="{D144E7C5-78B2-4C26-A9D6-711D356314D5}" srcOrd="2" destOrd="0" presId="urn:microsoft.com/office/officeart/2005/8/layout/hProcess7"/>
    <dgm:cxn modelId="{DBE946F9-E0EB-4B1B-B234-47C48C230560}" type="presParOf" srcId="{3EE85B95-6D3F-487E-BA87-5D24AAD0D870}" destId="{6DFA48EC-5682-4A9C-BED4-ED690BE7FFDE}" srcOrd="3" destOrd="0" presId="urn:microsoft.com/office/officeart/2005/8/layout/hProcess7"/>
    <dgm:cxn modelId="{0DB5B9A0-72B4-418D-ABF8-5ED6C7D9984D}" type="presParOf" srcId="{3EE85B95-6D3F-487E-BA87-5D24AAD0D870}" destId="{FC4C7C27-9905-44B4-BF71-B5DBBFC816C4}" srcOrd="4" destOrd="0" presId="urn:microsoft.com/office/officeart/2005/8/layout/hProcess7"/>
    <dgm:cxn modelId="{E259BB39-0E1C-46D8-9CA4-48584E767CD3}" type="presParOf" srcId="{FC4C7C27-9905-44B4-BF71-B5DBBFC816C4}" destId="{1598E2A7-0958-43CB-A681-2814CD713D84}" srcOrd="0" destOrd="0" presId="urn:microsoft.com/office/officeart/2005/8/layout/hProcess7"/>
    <dgm:cxn modelId="{4F3DA20A-E77D-47DD-9568-369696A2A623}" type="presParOf" srcId="{FC4C7C27-9905-44B4-BF71-B5DBBFC816C4}" destId="{A3F1E4E5-8A97-433E-91CD-F8C73298856F}" srcOrd="1" destOrd="0" presId="urn:microsoft.com/office/officeart/2005/8/layout/hProcess7"/>
    <dgm:cxn modelId="{7B975435-FBAE-423C-B2A5-7C247A24FA4A}" type="presParOf" srcId="{3EE85B95-6D3F-487E-BA87-5D24AAD0D870}" destId="{2B04F380-3E76-47F2-86E0-CCE9F44E1875}" srcOrd="5" destOrd="0" presId="urn:microsoft.com/office/officeart/2005/8/layout/hProcess7"/>
    <dgm:cxn modelId="{00B4A7CC-37ED-4265-9481-0DFB960AF29C}" type="presParOf" srcId="{3EE85B95-6D3F-487E-BA87-5D24AAD0D870}" destId="{4154FC92-8919-4C50-8856-97B6EE1A214D}" srcOrd="6" destOrd="0" presId="urn:microsoft.com/office/officeart/2005/8/layout/hProcess7"/>
    <dgm:cxn modelId="{C337CCBF-F9C6-4EE3-9F42-EC1A031E3FF1}" type="presParOf" srcId="{4154FC92-8919-4C50-8856-97B6EE1A214D}" destId="{14034199-C1D5-4F88-9A89-4B0E1CD6F40C}" srcOrd="0" destOrd="0" presId="urn:microsoft.com/office/officeart/2005/8/layout/hProcess7"/>
    <dgm:cxn modelId="{6A8B80C5-683E-4DF9-BE43-F35A0BC18C2F}" type="presParOf" srcId="{4154FC92-8919-4C50-8856-97B6EE1A214D}" destId="{260C7073-95B3-4025-AF47-71114B13C5B3}" srcOrd="1" destOrd="0" presId="urn:microsoft.com/office/officeart/2005/8/layout/hProcess7"/>
    <dgm:cxn modelId="{CCDF8F11-50AE-4FAA-B71D-47137722FC84}" type="presParOf" srcId="{4154FC92-8919-4C50-8856-97B6EE1A214D}" destId="{30A467E6-C1F4-42B6-BED0-2CC9488AF711}" srcOrd="2" destOrd="0" presId="urn:microsoft.com/office/officeart/2005/8/layout/hProcess7"/>
    <dgm:cxn modelId="{96969F87-3FE3-463E-BB0D-7D24AE69C63D}" type="presParOf" srcId="{3EE85B95-6D3F-487E-BA87-5D24AAD0D870}" destId="{FB11FBCB-A1F6-4D77-82E6-27D2E80D7B62}" srcOrd="7" destOrd="0" presId="urn:microsoft.com/office/officeart/2005/8/layout/hProcess7"/>
    <dgm:cxn modelId="{677458D6-36E5-4009-B459-FACAB684A4C1}" type="presParOf" srcId="{3EE85B95-6D3F-487E-BA87-5D24AAD0D870}" destId="{8CFA70B6-F1B1-4B77-8476-5C6424E64E41}" srcOrd="8" destOrd="0" presId="urn:microsoft.com/office/officeart/2005/8/layout/hProcess7"/>
    <dgm:cxn modelId="{6B95E6E0-77B8-428F-8C2C-D4206C1E6F14}" type="presParOf" srcId="{8CFA70B6-F1B1-4B77-8476-5C6424E64E41}" destId="{0E8EE54C-E233-4DBB-B2A8-C98727B2CF69}" srcOrd="0" destOrd="0" presId="urn:microsoft.com/office/officeart/2005/8/layout/hProcess7"/>
    <dgm:cxn modelId="{CCAE59B2-A0CD-43A7-B4CB-0B85362F0429}" type="presParOf" srcId="{8CFA70B6-F1B1-4B77-8476-5C6424E64E41}" destId="{1B7CB94C-D456-4DDE-B95B-C64A303F693D}" srcOrd="1" destOrd="0" presId="urn:microsoft.com/office/officeart/2005/8/layout/hProcess7"/>
    <dgm:cxn modelId="{500C0125-A19F-4E3B-87A7-AD713FEF5BD1}" type="presParOf" srcId="{3EE85B95-6D3F-487E-BA87-5D24AAD0D870}" destId="{9B32C9B8-C559-4A73-BAF5-A85795D713EA}" srcOrd="9" destOrd="0" presId="urn:microsoft.com/office/officeart/2005/8/layout/hProcess7"/>
    <dgm:cxn modelId="{FA533DF3-55B6-48FC-B156-83B323F251DD}" type="presParOf" srcId="{3EE85B95-6D3F-487E-BA87-5D24AAD0D870}" destId="{83FF3775-172F-4DD9-AE19-5DD65A498DE3}" srcOrd="10" destOrd="0" presId="urn:microsoft.com/office/officeart/2005/8/layout/hProcess7"/>
    <dgm:cxn modelId="{F57A239E-4777-420D-A1A7-9DCAFA80FA06}" type="presParOf" srcId="{83FF3775-172F-4DD9-AE19-5DD65A498DE3}" destId="{389548C9-B589-4E44-B901-5F3A42402D3C}" srcOrd="0" destOrd="0" presId="urn:microsoft.com/office/officeart/2005/8/layout/hProcess7"/>
    <dgm:cxn modelId="{725AD7DF-6962-42E1-B89E-596B32218153}" type="presParOf" srcId="{83FF3775-172F-4DD9-AE19-5DD65A498DE3}" destId="{60A88257-5449-4C97-BAD5-AE1ED837C072}" srcOrd="1" destOrd="0" presId="urn:microsoft.com/office/officeart/2005/8/layout/hProcess7"/>
    <dgm:cxn modelId="{2481A7D7-91CA-4292-B13E-52949D4269B4}" type="presParOf" srcId="{83FF3775-172F-4DD9-AE19-5DD65A498DE3}" destId="{39934A28-714D-4BEA-BFE6-269BD95F92E4}" srcOrd="2" destOrd="0" presId="urn:microsoft.com/office/officeart/2005/8/layout/hProcess7"/>
    <dgm:cxn modelId="{C1AA24CD-C410-4235-BAF2-4BC5C894FFEB}" type="presParOf" srcId="{3EE85B95-6D3F-487E-BA87-5D24AAD0D870}" destId="{05A2410C-1DD6-4845-96FC-959F2ECD34D1}" srcOrd="11" destOrd="0" presId="urn:microsoft.com/office/officeart/2005/8/layout/hProcess7"/>
    <dgm:cxn modelId="{6EFEEE86-211C-4EB5-9C58-478AF7844824}" type="presParOf" srcId="{3EE85B95-6D3F-487E-BA87-5D24AAD0D870}" destId="{C5BDF20A-8230-4AE1-AA4F-D0FA3868FCEC}" srcOrd="12" destOrd="0" presId="urn:microsoft.com/office/officeart/2005/8/layout/hProcess7"/>
    <dgm:cxn modelId="{894058A3-5D53-48F4-BAFD-4F6C42B994EA}" type="presParOf" srcId="{C5BDF20A-8230-4AE1-AA4F-D0FA3868FCEC}" destId="{8EF4AC81-2E40-4534-8808-0F969C35C7B9}" srcOrd="0" destOrd="0" presId="urn:microsoft.com/office/officeart/2005/8/layout/hProcess7"/>
    <dgm:cxn modelId="{E201406E-E4E4-4DBF-AD1C-2AE42D7B4331}" type="presParOf" srcId="{C5BDF20A-8230-4AE1-AA4F-D0FA3868FCEC}" destId="{A8F3E589-CEDB-4D05-9A53-17E51A8D5770}" srcOrd="1" destOrd="0" presId="urn:microsoft.com/office/officeart/2005/8/layout/hProcess7"/>
    <dgm:cxn modelId="{D1BD0F6A-8814-4712-A3EA-AD5E9B739E7E}" type="presParOf" srcId="{3EE85B95-6D3F-487E-BA87-5D24AAD0D870}" destId="{7CF5AC79-840D-412A-BCB1-72669F468BD0}" srcOrd="13" destOrd="0" presId="urn:microsoft.com/office/officeart/2005/8/layout/hProcess7"/>
    <dgm:cxn modelId="{BD71E7F8-3008-4D9F-A15C-9CFECE2D795B}" type="presParOf" srcId="{3EE85B95-6D3F-487E-BA87-5D24AAD0D870}" destId="{048ED01E-09B7-4CA7-803B-4ECA8D469D1C}" srcOrd="14" destOrd="0" presId="urn:microsoft.com/office/officeart/2005/8/layout/hProcess7"/>
    <dgm:cxn modelId="{C265DE86-2218-4350-8890-9F928896265D}" type="presParOf" srcId="{048ED01E-09B7-4CA7-803B-4ECA8D469D1C}" destId="{A92FFCFB-F7C0-4EFC-8428-4D415C0559EC}" srcOrd="0" destOrd="0" presId="urn:microsoft.com/office/officeart/2005/8/layout/hProcess7"/>
    <dgm:cxn modelId="{D700291D-4BC3-4AB0-965C-F6BE8CA6CE66}" type="presParOf" srcId="{048ED01E-09B7-4CA7-803B-4ECA8D469D1C}" destId="{233A56EA-745B-473F-AAB1-E5114E93D827}" srcOrd="1" destOrd="0" presId="urn:microsoft.com/office/officeart/2005/8/layout/hProcess7"/>
    <dgm:cxn modelId="{386C29D3-CD0D-4F21-85D7-384CF00A9EC5}" type="presParOf" srcId="{048ED01E-09B7-4CA7-803B-4ECA8D469D1C}" destId="{908C2784-8FAB-4E7F-9B7D-0648080242B3}" srcOrd="2" destOrd="0" presId="urn:microsoft.com/office/officeart/2005/8/layout/hProcess7"/>
    <dgm:cxn modelId="{F26BF636-EC5D-46F5-97C2-41158795D7DE}" type="presParOf" srcId="{3EE85B95-6D3F-487E-BA87-5D24AAD0D870}" destId="{E40A13CD-4616-4753-90F1-AC53CB861BC6}" srcOrd="15" destOrd="0" presId="urn:microsoft.com/office/officeart/2005/8/layout/hProcess7"/>
    <dgm:cxn modelId="{708B5F69-C239-4A92-AE10-E1A386F7F04D}" type="presParOf" srcId="{3EE85B95-6D3F-487E-BA87-5D24AAD0D870}" destId="{571B00B2-F0C7-459A-9086-F2515416A7D9}" srcOrd="16" destOrd="0" presId="urn:microsoft.com/office/officeart/2005/8/layout/hProcess7"/>
    <dgm:cxn modelId="{7190E389-8F1F-421E-A7A7-78F142FEDC9D}" type="presParOf" srcId="{571B00B2-F0C7-459A-9086-F2515416A7D9}" destId="{79DD14D6-9929-4F05-A151-6F89736E49F5}" srcOrd="0" destOrd="0" presId="urn:microsoft.com/office/officeart/2005/8/layout/hProcess7"/>
    <dgm:cxn modelId="{264D1F16-986E-44D9-BD41-912E8DBE0072}" type="presParOf" srcId="{571B00B2-F0C7-459A-9086-F2515416A7D9}" destId="{C8F5E7F9-BC61-4071-ABF0-37D1027727FE}" srcOrd="1" destOrd="0" presId="urn:microsoft.com/office/officeart/2005/8/layout/hProcess7"/>
    <dgm:cxn modelId="{8FEAA039-15C2-443D-ABFC-823992FEC379}" type="presParOf" srcId="{571B00B2-F0C7-459A-9086-F2515416A7D9}" destId="{3A3BC841-8652-4FE8-A6FB-94E4C5DEE4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BEA8DF-6316-4F72-BD25-4060CE4F3798}" type="doc">
      <dgm:prSet loTypeId="urn:microsoft.com/office/officeart/2005/8/layout/hProcess7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8B8B6-31BA-4BE3-AE17-4FAF98D3872D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B20F703F-4FFD-4F50-B288-B489788A766E}" type="parTrans" cxnId="{70CB59EB-70B6-4735-80C0-47FCDF963ED2}">
      <dgm:prSet/>
      <dgm:spPr/>
      <dgm:t>
        <a:bodyPr/>
        <a:lstStyle/>
        <a:p>
          <a:endParaRPr lang="en-GB"/>
        </a:p>
      </dgm:t>
    </dgm:pt>
    <dgm:pt modelId="{A0D383A8-B063-4BC9-925E-F1AD07B7B833}" type="sibTrans" cxnId="{70CB59EB-70B6-4735-80C0-47FCDF963ED2}">
      <dgm:prSet/>
      <dgm:spPr/>
      <dgm:t>
        <a:bodyPr/>
        <a:lstStyle/>
        <a:p>
          <a:endParaRPr lang="en-GB"/>
        </a:p>
      </dgm:t>
    </dgm:pt>
    <dgm:pt modelId="{C02FA303-A02C-40E9-9C2D-D68292472F21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B6547CD7-11A0-481F-A1AB-DC57C097EC49}" type="parTrans" cxnId="{22025EBB-2F71-4631-93D4-1C55F5DE5FDE}">
      <dgm:prSet/>
      <dgm:spPr/>
      <dgm:t>
        <a:bodyPr/>
        <a:lstStyle/>
        <a:p>
          <a:endParaRPr lang="en-GB"/>
        </a:p>
      </dgm:t>
    </dgm:pt>
    <dgm:pt modelId="{65F1431C-C9F6-43E1-8936-3E84D1786CA3}" type="sibTrans" cxnId="{22025EBB-2F71-4631-93D4-1C55F5DE5FDE}">
      <dgm:prSet/>
      <dgm:spPr/>
      <dgm:t>
        <a:bodyPr/>
        <a:lstStyle/>
        <a:p>
          <a:endParaRPr lang="en-GB"/>
        </a:p>
      </dgm:t>
    </dgm:pt>
    <dgm:pt modelId="{FCF0E72B-BF78-4EB4-9603-40ABD3F0062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60473046-5F51-49F0-AAE4-98D0DDA25C88}" type="parTrans" cxnId="{703221F2-8C41-466E-BCEF-E1AD1D9AB25A}">
      <dgm:prSet/>
      <dgm:spPr/>
      <dgm:t>
        <a:bodyPr/>
        <a:lstStyle/>
        <a:p>
          <a:endParaRPr lang="en-GB"/>
        </a:p>
      </dgm:t>
    </dgm:pt>
    <dgm:pt modelId="{D2154849-6120-4015-96BC-5133B4AD8C21}" type="sibTrans" cxnId="{703221F2-8C41-466E-BCEF-E1AD1D9AB25A}">
      <dgm:prSet/>
      <dgm:spPr/>
      <dgm:t>
        <a:bodyPr/>
        <a:lstStyle/>
        <a:p>
          <a:endParaRPr lang="en-GB"/>
        </a:p>
      </dgm:t>
    </dgm:pt>
    <dgm:pt modelId="{14B9A2DE-0053-4CCD-A9B3-DDDF54B02D15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7F769394-5E4E-4D11-91B0-B9FF5C99384B}" type="parTrans" cxnId="{5AD2E435-7C9B-47C5-8E1F-37345073FF39}">
      <dgm:prSet/>
      <dgm:spPr/>
      <dgm:t>
        <a:bodyPr/>
        <a:lstStyle/>
        <a:p>
          <a:endParaRPr lang="en-GB"/>
        </a:p>
      </dgm:t>
    </dgm:pt>
    <dgm:pt modelId="{02546032-ED23-4DA8-A2B0-CC200633683D}" type="sibTrans" cxnId="{5AD2E435-7C9B-47C5-8E1F-37345073FF39}">
      <dgm:prSet/>
      <dgm:spPr/>
      <dgm:t>
        <a:bodyPr/>
        <a:lstStyle/>
        <a:p>
          <a:endParaRPr lang="en-GB"/>
        </a:p>
      </dgm:t>
    </dgm:pt>
    <dgm:pt modelId="{A8695CC4-7B61-455A-839A-11D02E514C0B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21DB03F8-CD2B-476D-A64F-8C4C7AE289E9}" type="parTrans" cxnId="{D2AD6B22-2FED-4B34-8EAD-4E40BFE283FF}">
      <dgm:prSet/>
      <dgm:spPr/>
      <dgm:t>
        <a:bodyPr/>
        <a:lstStyle/>
        <a:p>
          <a:endParaRPr lang="en-GB"/>
        </a:p>
      </dgm:t>
    </dgm:pt>
    <dgm:pt modelId="{91C63D20-02D9-4895-A557-F8873FA2CBDF}" type="sibTrans" cxnId="{D2AD6B22-2FED-4B34-8EAD-4E40BFE283FF}">
      <dgm:prSet/>
      <dgm:spPr/>
      <dgm:t>
        <a:bodyPr/>
        <a:lstStyle/>
        <a:p>
          <a:endParaRPr lang="en-GB"/>
        </a:p>
      </dgm:t>
    </dgm:pt>
    <dgm:pt modelId="{49CF4FAB-626B-4068-97B9-EE6857A057E8}">
      <dgm:prSet phldrT="[Text]"/>
      <dgm:spPr/>
      <dgm:t>
        <a:bodyPr/>
        <a:lstStyle/>
        <a:p>
          <a:r>
            <a:rPr lang="en-GB"/>
            <a:t>Render Tree</a:t>
          </a:r>
        </a:p>
      </dgm:t>
    </dgm:pt>
    <dgm:pt modelId="{ED486EC1-7346-4291-B883-1B1219DDC90B}" type="parTrans" cxnId="{9C503F04-0CB2-4D48-AA4D-AA4E995984C5}">
      <dgm:prSet/>
      <dgm:spPr/>
      <dgm:t>
        <a:bodyPr/>
        <a:lstStyle/>
        <a:p>
          <a:endParaRPr lang="en-GB"/>
        </a:p>
      </dgm:t>
    </dgm:pt>
    <dgm:pt modelId="{B5F029DE-B821-4097-9A10-709394DADFD4}" type="sibTrans" cxnId="{9C503F04-0CB2-4D48-AA4D-AA4E995984C5}">
      <dgm:prSet/>
      <dgm:spPr/>
      <dgm:t>
        <a:bodyPr/>
        <a:lstStyle/>
        <a:p>
          <a:endParaRPr lang="en-GB"/>
        </a:p>
      </dgm:t>
    </dgm:pt>
    <dgm:pt modelId="{498A0B8F-EE25-4E6E-A7FD-108B755846C0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721CEAA7-AD6A-4336-AFF4-88D547DD840F}" type="parTrans" cxnId="{6FEA22E4-2024-4E05-86EC-DEAC35D8106A}">
      <dgm:prSet/>
      <dgm:spPr/>
      <dgm:t>
        <a:bodyPr/>
        <a:lstStyle/>
        <a:p>
          <a:endParaRPr lang="en-GB"/>
        </a:p>
      </dgm:t>
    </dgm:pt>
    <dgm:pt modelId="{E4D8F63A-B0CE-48A7-AF62-33BD9A0CBB94}" type="sibTrans" cxnId="{6FEA22E4-2024-4E05-86EC-DEAC35D8106A}">
      <dgm:prSet/>
      <dgm:spPr/>
      <dgm:t>
        <a:bodyPr/>
        <a:lstStyle/>
        <a:p>
          <a:endParaRPr lang="en-GB"/>
        </a:p>
      </dgm:t>
    </dgm:pt>
    <dgm:pt modelId="{08C38DF1-CA04-485C-B75E-3753BE4530C2}">
      <dgm:prSet phldrT="[Text]"/>
      <dgm:spPr/>
      <dgm:t>
        <a:bodyPr/>
        <a:lstStyle/>
        <a:p>
          <a:endParaRPr lang="en-GB"/>
        </a:p>
      </dgm:t>
    </dgm:pt>
    <dgm:pt modelId="{F707F313-B810-4684-905B-ED7447B9C3A7}" type="parTrans" cxnId="{D14A32AB-47EF-407F-B546-DBA859C632BE}">
      <dgm:prSet/>
      <dgm:spPr/>
      <dgm:t>
        <a:bodyPr/>
        <a:lstStyle/>
        <a:p>
          <a:endParaRPr lang="en-GB"/>
        </a:p>
      </dgm:t>
    </dgm:pt>
    <dgm:pt modelId="{38D0F75C-35AD-4501-8F97-588495AF5922}" type="sibTrans" cxnId="{D14A32AB-47EF-407F-B546-DBA859C632BE}">
      <dgm:prSet/>
      <dgm:spPr/>
      <dgm:t>
        <a:bodyPr/>
        <a:lstStyle/>
        <a:p>
          <a:endParaRPr lang="en-GB"/>
        </a:p>
      </dgm:t>
    </dgm:pt>
    <dgm:pt modelId="{D26D9895-8AD5-4273-9BB8-3E3292AD62C7}">
      <dgm:prSet phldrT="[Text]"/>
      <dgm:spPr/>
      <dgm:t>
        <a:bodyPr/>
        <a:lstStyle/>
        <a:p>
          <a:r>
            <a:rPr lang="en-GB" err="1"/>
            <a:t>Acc</a:t>
          </a:r>
          <a:r>
            <a:rPr lang="en-GB"/>
            <a:t> Tree</a:t>
          </a:r>
        </a:p>
      </dgm:t>
    </dgm:pt>
    <dgm:pt modelId="{944C89E9-4383-44B4-B940-6D85C65DF5F6}" type="parTrans" cxnId="{B6EC1A01-3A5A-416B-B358-000CA4086E65}">
      <dgm:prSet/>
      <dgm:spPr/>
      <dgm:t>
        <a:bodyPr/>
        <a:lstStyle/>
        <a:p>
          <a:endParaRPr lang="en-GB"/>
        </a:p>
      </dgm:t>
    </dgm:pt>
    <dgm:pt modelId="{FDC71D22-B85D-47D8-906F-8B77659C94BB}" type="sibTrans" cxnId="{B6EC1A01-3A5A-416B-B358-000CA4086E65}">
      <dgm:prSet/>
      <dgm:spPr/>
      <dgm:t>
        <a:bodyPr/>
        <a:lstStyle/>
        <a:p>
          <a:endParaRPr lang="en-GB"/>
        </a:p>
      </dgm:t>
    </dgm:pt>
    <dgm:pt modelId="{B54980B3-2304-4A1F-9255-C55510969899}">
      <dgm:prSet phldrT="[Text]"/>
      <dgm:spPr/>
      <dgm:t>
        <a:bodyPr/>
        <a:lstStyle/>
        <a:p>
          <a:endParaRPr lang="en-GB"/>
        </a:p>
      </dgm:t>
    </dgm:pt>
    <dgm:pt modelId="{E1440A6F-C175-4B6D-A981-00D66237E73C}" type="parTrans" cxnId="{46B1D0AB-7887-4FC2-B196-C6F26F6030EB}">
      <dgm:prSet/>
      <dgm:spPr/>
      <dgm:t>
        <a:bodyPr/>
        <a:lstStyle/>
        <a:p>
          <a:endParaRPr lang="en-GB"/>
        </a:p>
      </dgm:t>
    </dgm:pt>
    <dgm:pt modelId="{8FC25E3C-1113-4F24-B267-5548F53119F8}" type="sibTrans" cxnId="{46B1D0AB-7887-4FC2-B196-C6F26F6030EB}">
      <dgm:prSet/>
      <dgm:spPr/>
      <dgm:t>
        <a:bodyPr/>
        <a:lstStyle/>
        <a:p>
          <a:endParaRPr lang="en-GB"/>
        </a:p>
      </dgm:t>
    </dgm:pt>
    <dgm:pt modelId="{10B3D545-7254-4B89-A4FA-913776E09789}" type="pres">
      <dgm:prSet presAssocID="{EDBEA8DF-6316-4F72-BD25-4060CE4F3798}" presName="Name0" presStyleCnt="0">
        <dgm:presLayoutVars>
          <dgm:dir/>
          <dgm:animLvl val="lvl"/>
          <dgm:resizeHandles val="exact"/>
        </dgm:presLayoutVars>
      </dgm:prSet>
      <dgm:spPr/>
    </dgm:pt>
    <dgm:pt modelId="{2D859AF0-CF1A-40B2-B08B-C01A5B040449}" type="pres">
      <dgm:prSet presAssocID="{5308B8B6-31BA-4BE3-AE17-4FAF98D3872D}" presName="compositeNode" presStyleCnt="0">
        <dgm:presLayoutVars>
          <dgm:bulletEnabled val="1"/>
        </dgm:presLayoutVars>
      </dgm:prSet>
      <dgm:spPr/>
    </dgm:pt>
    <dgm:pt modelId="{11705A1B-BA1A-403F-B7BD-214DD4D6391D}" type="pres">
      <dgm:prSet presAssocID="{5308B8B6-31BA-4BE3-AE17-4FAF98D3872D}" presName="bgRect" presStyleLbl="node1" presStyleIdx="0" presStyleCnt="5"/>
      <dgm:spPr/>
    </dgm:pt>
    <dgm:pt modelId="{22CDBEA2-27CD-4FBC-90D8-66F16D71E685}" type="pres">
      <dgm:prSet presAssocID="{5308B8B6-31BA-4BE3-AE17-4FAF98D3872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4EF451E-127B-41B2-9882-EBA99164C082}" type="pres">
      <dgm:prSet presAssocID="{5308B8B6-31BA-4BE3-AE17-4FAF98D3872D}" presName="childNode" presStyleLbl="node1" presStyleIdx="0" presStyleCnt="5">
        <dgm:presLayoutVars>
          <dgm:bulletEnabled val="1"/>
        </dgm:presLayoutVars>
      </dgm:prSet>
      <dgm:spPr/>
    </dgm:pt>
    <dgm:pt modelId="{82D14DA7-A062-4968-B741-9D66C09493BE}" type="pres">
      <dgm:prSet presAssocID="{A0D383A8-B063-4BC9-925E-F1AD07B7B833}" presName="hSp" presStyleCnt="0"/>
      <dgm:spPr/>
    </dgm:pt>
    <dgm:pt modelId="{AFB7B847-04D5-4630-B16C-AB09288197F2}" type="pres">
      <dgm:prSet presAssocID="{A0D383A8-B063-4BC9-925E-F1AD07B7B833}" presName="vProcSp" presStyleCnt="0"/>
      <dgm:spPr/>
    </dgm:pt>
    <dgm:pt modelId="{B3917D33-6A6F-43AB-AFFA-F78AF37EEDBC}" type="pres">
      <dgm:prSet presAssocID="{A0D383A8-B063-4BC9-925E-F1AD07B7B833}" presName="vSp1" presStyleCnt="0"/>
      <dgm:spPr/>
    </dgm:pt>
    <dgm:pt modelId="{ED9619F8-4B51-4929-9338-C404E094A01B}" type="pres">
      <dgm:prSet presAssocID="{A0D383A8-B063-4BC9-925E-F1AD07B7B833}" presName="simulatedConn" presStyleLbl="solidFgAcc1" presStyleIdx="0" presStyleCnt="4"/>
      <dgm:spPr/>
    </dgm:pt>
    <dgm:pt modelId="{0DA7E8E7-5A2F-44D9-B008-EA8BECAF8265}" type="pres">
      <dgm:prSet presAssocID="{A0D383A8-B063-4BC9-925E-F1AD07B7B833}" presName="vSp2" presStyleCnt="0"/>
      <dgm:spPr/>
    </dgm:pt>
    <dgm:pt modelId="{5DB25F54-2630-4DBD-BBF2-5F57A510C5A3}" type="pres">
      <dgm:prSet presAssocID="{A0D383A8-B063-4BC9-925E-F1AD07B7B833}" presName="sibTrans" presStyleCnt="0"/>
      <dgm:spPr/>
    </dgm:pt>
    <dgm:pt modelId="{F7D36411-8416-46C0-80E7-BAE823BF756E}" type="pres">
      <dgm:prSet presAssocID="{FCF0E72B-BF78-4EB4-9603-40ABD3F00628}" presName="compositeNode" presStyleCnt="0">
        <dgm:presLayoutVars>
          <dgm:bulletEnabled val="1"/>
        </dgm:presLayoutVars>
      </dgm:prSet>
      <dgm:spPr/>
    </dgm:pt>
    <dgm:pt modelId="{E742C2DA-FD06-4C6F-AA8C-F31946BCDC0C}" type="pres">
      <dgm:prSet presAssocID="{FCF0E72B-BF78-4EB4-9603-40ABD3F00628}" presName="bgRect" presStyleLbl="node1" presStyleIdx="1" presStyleCnt="5"/>
      <dgm:spPr/>
    </dgm:pt>
    <dgm:pt modelId="{B06AAEFB-CED9-4FFA-8A24-52BE9F7D7E21}" type="pres">
      <dgm:prSet presAssocID="{FCF0E72B-BF78-4EB4-9603-40ABD3F0062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A073C77D-1341-451B-82B5-D11C2CDDB782}" type="pres">
      <dgm:prSet presAssocID="{FCF0E72B-BF78-4EB4-9603-40ABD3F00628}" presName="childNode" presStyleLbl="node1" presStyleIdx="1" presStyleCnt="5">
        <dgm:presLayoutVars>
          <dgm:bulletEnabled val="1"/>
        </dgm:presLayoutVars>
      </dgm:prSet>
      <dgm:spPr/>
    </dgm:pt>
    <dgm:pt modelId="{F7218DCF-3D62-4794-9880-65649DC87763}" type="pres">
      <dgm:prSet presAssocID="{D2154849-6120-4015-96BC-5133B4AD8C21}" presName="hSp" presStyleCnt="0"/>
      <dgm:spPr/>
    </dgm:pt>
    <dgm:pt modelId="{182FCA82-8C12-453F-8304-D5A6A76E029A}" type="pres">
      <dgm:prSet presAssocID="{D2154849-6120-4015-96BC-5133B4AD8C21}" presName="vProcSp" presStyleCnt="0"/>
      <dgm:spPr/>
    </dgm:pt>
    <dgm:pt modelId="{598AF572-97C6-4BD5-8E03-1103FE7EE9B6}" type="pres">
      <dgm:prSet presAssocID="{D2154849-6120-4015-96BC-5133B4AD8C21}" presName="vSp1" presStyleCnt="0"/>
      <dgm:spPr/>
    </dgm:pt>
    <dgm:pt modelId="{731AA329-C725-447D-B158-9B6ED8A64317}" type="pres">
      <dgm:prSet presAssocID="{D2154849-6120-4015-96BC-5133B4AD8C21}" presName="simulatedConn" presStyleLbl="solidFgAcc1" presStyleIdx="1" presStyleCnt="4"/>
      <dgm:spPr/>
    </dgm:pt>
    <dgm:pt modelId="{40941594-522D-4ABD-A506-AA393993AF10}" type="pres">
      <dgm:prSet presAssocID="{D2154849-6120-4015-96BC-5133B4AD8C21}" presName="vSp2" presStyleCnt="0"/>
      <dgm:spPr/>
    </dgm:pt>
    <dgm:pt modelId="{2F0BC959-1255-47F3-BE54-F72B16EC8A9B}" type="pres">
      <dgm:prSet presAssocID="{D2154849-6120-4015-96BC-5133B4AD8C21}" presName="sibTrans" presStyleCnt="0"/>
      <dgm:spPr/>
    </dgm:pt>
    <dgm:pt modelId="{8DD27952-4ED5-4E82-B6B8-DBA54E4D5613}" type="pres">
      <dgm:prSet presAssocID="{A8695CC4-7B61-455A-839A-11D02E514C0B}" presName="compositeNode" presStyleCnt="0">
        <dgm:presLayoutVars>
          <dgm:bulletEnabled val="1"/>
        </dgm:presLayoutVars>
      </dgm:prSet>
      <dgm:spPr/>
    </dgm:pt>
    <dgm:pt modelId="{0FD33177-3FDA-4831-8897-B6442FF32528}" type="pres">
      <dgm:prSet presAssocID="{A8695CC4-7B61-455A-839A-11D02E514C0B}" presName="bgRect" presStyleLbl="node1" presStyleIdx="2" presStyleCnt="5"/>
      <dgm:spPr/>
    </dgm:pt>
    <dgm:pt modelId="{7A65F64C-CD5A-4996-8650-9F2502905A90}" type="pres">
      <dgm:prSet presAssocID="{A8695CC4-7B61-455A-839A-11D02E514C0B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4810E17B-5D1C-411D-8CF1-ED60EC4EA369}" type="pres">
      <dgm:prSet presAssocID="{A8695CC4-7B61-455A-839A-11D02E514C0B}" presName="childNode" presStyleLbl="node1" presStyleIdx="2" presStyleCnt="5">
        <dgm:presLayoutVars>
          <dgm:bulletEnabled val="1"/>
        </dgm:presLayoutVars>
      </dgm:prSet>
      <dgm:spPr/>
    </dgm:pt>
    <dgm:pt modelId="{A766B371-BB43-4050-9C47-24340939E996}" type="pres">
      <dgm:prSet presAssocID="{91C63D20-02D9-4895-A557-F8873FA2CBDF}" presName="hSp" presStyleCnt="0"/>
      <dgm:spPr/>
    </dgm:pt>
    <dgm:pt modelId="{EE174C84-9BE5-430B-A151-C27E98C378F4}" type="pres">
      <dgm:prSet presAssocID="{91C63D20-02D9-4895-A557-F8873FA2CBDF}" presName="vProcSp" presStyleCnt="0"/>
      <dgm:spPr/>
    </dgm:pt>
    <dgm:pt modelId="{CE393B84-ECC9-41FF-97EC-CDC68BDB509A}" type="pres">
      <dgm:prSet presAssocID="{91C63D20-02D9-4895-A557-F8873FA2CBDF}" presName="vSp1" presStyleCnt="0"/>
      <dgm:spPr/>
    </dgm:pt>
    <dgm:pt modelId="{4421C1AF-5258-41B7-9BA2-A244A380588F}" type="pres">
      <dgm:prSet presAssocID="{91C63D20-02D9-4895-A557-F8873FA2CBDF}" presName="simulatedConn" presStyleLbl="solidFgAcc1" presStyleIdx="2" presStyleCnt="4"/>
      <dgm:spPr/>
    </dgm:pt>
    <dgm:pt modelId="{47B78BAC-BE98-4200-9EDD-C5D9266BA947}" type="pres">
      <dgm:prSet presAssocID="{91C63D20-02D9-4895-A557-F8873FA2CBDF}" presName="vSp2" presStyleCnt="0"/>
      <dgm:spPr/>
    </dgm:pt>
    <dgm:pt modelId="{93F3D937-B4ED-47D8-8C95-914AEB70A87A}" type="pres">
      <dgm:prSet presAssocID="{91C63D20-02D9-4895-A557-F8873FA2CBDF}" presName="sibTrans" presStyleCnt="0"/>
      <dgm:spPr/>
    </dgm:pt>
    <dgm:pt modelId="{0BEE7FD6-2E75-485E-9D71-6A3583C660A4}" type="pres">
      <dgm:prSet presAssocID="{08C38DF1-CA04-485C-B75E-3753BE4530C2}" presName="compositeNode" presStyleCnt="0">
        <dgm:presLayoutVars>
          <dgm:bulletEnabled val="1"/>
        </dgm:presLayoutVars>
      </dgm:prSet>
      <dgm:spPr/>
    </dgm:pt>
    <dgm:pt modelId="{C21F6ADA-D683-4CD0-A0CD-09426371053F}" type="pres">
      <dgm:prSet presAssocID="{08C38DF1-CA04-485C-B75E-3753BE4530C2}" presName="bgRect" presStyleLbl="node1" presStyleIdx="3" presStyleCnt="5"/>
      <dgm:spPr/>
    </dgm:pt>
    <dgm:pt modelId="{F159856C-E470-46BA-BC00-7A7501D715DD}" type="pres">
      <dgm:prSet presAssocID="{08C38DF1-CA04-485C-B75E-3753BE4530C2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FC3065B-60B7-4EC1-9288-91136A725A0C}" type="pres">
      <dgm:prSet presAssocID="{08C38DF1-CA04-485C-B75E-3753BE4530C2}" presName="childNode" presStyleLbl="node1" presStyleIdx="3" presStyleCnt="5">
        <dgm:presLayoutVars>
          <dgm:bulletEnabled val="1"/>
        </dgm:presLayoutVars>
      </dgm:prSet>
      <dgm:spPr/>
    </dgm:pt>
    <dgm:pt modelId="{E6F572DC-A52B-46B6-B8B7-ADE416089DDF}" type="pres">
      <dgm:prSet presAssocID="{38D0F75C-35AD-4501-8F97-588495AF5922}" presName="hSp" presStyleCnt="0"/>
      <dgm:spPr/>
    </dgm:pt>
    <dgm:pt modelId="{6536ED16-A01F-488B-9C5C-74D015D985E5}" type="pres">
      <dgm:prSet presAssocID="{38D0F75C-35AD-4501-8F97-588495AF5922}" presName="vProcSp" presStyleCnt="0"/>
      <dgm:spPr/>
    </dgm:pt>
    <dgm:pt modelId="{8FC25042-35F2-49EA-B3A3-B9A0F9252FC7}" type="pres">
      <dgm:prSet presAssocID="{38D0F75C-35AD-4501-8F97-588495AF5922}" presName="vSp1" presStyleCnt="0"/>
      <dgm:spPr/>
    </dgm:pt>
    <dgm:pt modelId="{922C6D7F-D76E-4F46-8F2B-4FE1CFA22972}" type="pres">
      <dgm:prSet presAssocID="{38D0F75C-35AD-4501-8F97-588495AF5922}" presName="simulatedConn" presStyleLbl="solidFgAcc1" presStyleIdx="3" presStyleCnt="4"/>
      <dgm:spPr/>
    </dgm:pt>
    <dgm:pt modelId="{273C96F7-56DB-4BAC-A9D4-D487BF2AF8BE}" type="pres">
      <dgm:prSet presAssocID="{38D0F75C-35AD-4501-8F97-588495AF5922}" presName="vSp2" presStyleCnt="0"/>
      <dgm:spPr/>
    </dgm:pt>
    <dgm:pt modelId="{E10A34E5-7EB1-43F0-B829-AB14ECD94835}" type="pres">
      <dgm:prSet presAssocID="{38D0F75C-35AD-4501-8F97-588495AF5922}" presName="sibTrans" presStyleCnt="0"/>
      <dgm:spPr/>
    </dgm:pt>
    <dgm:pt modelId="{E9D246CA-3508-429B-B37E-0E195DA8C201}" type="pres">
      <dgm:prSet presAssocID="{B54980B3-2304-4A1F-9255-C55510969899}" presName="compositeNode" presStyleCnt="0">
        <dgm:presLayoutVars>
          <dgm:bulletEnabled val="1"/>
        </dgm:presLayoutVars>
      </dgm:prSet>
      <dgm:spPr/>
    </dgm:pt>
    <dgm:pt modelId="{73CE3942-0D7F-45D1-8A3E-37A6CD472961}" type="pres">
      <dgm:prSet presAssocID="{B54980B3-2304-4A1F-9255-C55510969899}" presName="bgRect" presStyleLbl="node1" presStyleIdx="4" presStyleCnt="5"/>
      <dgm:spPr/>
    </dgm:pt>
    <dgm:pt modelId="{115B3E7F-0393-4E52-9CB4-EE7DC92099CB}" type="pres">
      <dgm:prSet presAssocID="{B54980B3-2304-4A1F-9255-C55510969899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20C30390-D607-4900-8AFD-CEAB0F7E21C1}" type="pres">
      <dgm:prSet presAssocID="{B54980B3-2304-4A1F-9255-C55510969899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6EC1A01-3A5A-416B-B358-000CA4086E65}" srcId="{B54980B3-2304-4A1F-9255-C55510969899}" destId="{D26D9895-8AD5-4273-9BB8-3E3292AD62C7}" srcOrd="0" destOrd="0" parTransId="{944C89E9-4383-44B4-B940-6D85C65DF5F6}" sibTransId="{FDC71D22-B85D-47D8-906F-8B77659C94BB}"/>
    <dgm:cxn modelId="{9C503F04-0CB2-4D48-AA4D-AA4E995984C5}" srcId="{A8695CC4-7B61-455A-839A-11D02E514C0B}" destId="{49CF4FAB-626B-4068-97B9-EE6857A057E8}" srcOrd="0" destOrd="0" parTransId="{ED486EC1-7346-4291-B883-1B1219DDC90B}" sibTransId="{B5F029DE-B821-4097-9A10-709394DADFD4}"/>
    <dgm:cxn modelId="{162A260B-8B80-4D33-8CF0-5E280F00179C}" type="presOf" srcId="{FCF0E72B-BF78-4EB4-9603-40ABD3F00628}" destId="{E742C2DA-FD06-4C6F-AA8C-F31946BCDC0C}" srcOrd="0" destOrd="0" presId="urn:microsoft.com/office/officeart/2005/8/layout/hProcess7"/>
    <dgm:cxn modelId="{0FA9BD0D-04ED-412C-87A0-39330A85E1BF}" type="presOf" srcId="{C02FA303-A02C-40E9-9C2D-D68292472F21}" destId="{44EF451E-127B-41B2-9882-EBA99164C082}" srcOrd="0" destOrd="0" presId="urn:microsoft.com/office/officeart/2005/8/layout/hProcess7"/>
    <dgm:cxn modelId="{7CFC3717-FB64-4B4E-BC02-3E8163AB0C2D}" type="presOf" srcId="{A8695CC4-7B61-455A-839A-11D02E514C0B}" destId="{0FD33177-3FDA-4831-8897-B6442FF32528}" srcOrd="0" destOrd="0" presId="urn:microsoft.com/office/officeart/2005/8/layout/hProcess7"/>
    <dgm:cxn modelId="{D2AD6B22-2FED-4B34-8EAD-4E40BFE283FF}" srcId="{EDBEA8DF-6316-4F72-BD25-4060CE4F3798}" destId="{A8695CC4-7B61-455A-839A-11D02E514C0B}" srcOrd="2" destOrd="0" parTransId="{21DB03F8-CD2B-476D-A64F-8C4C7AE289E9}" sibTransId="{91C63D20-02D9-4895-A557-F8873FA2CBDF}"/>
    <dgm:cxn modelId="{B7A8C922-8440-4C10-8E95-DC5FA8D93304}" type="presOf" srcId="{B54980B3-2304-4A1F-9255-C55510969899}" destId="{115B3E7F-0393-4E52-9CB4-EE7DC92099CB}" srcOrd="1" destOrd="0" presId="urn:microsoft.com/office/officeart/2005/8/layout/hProcess7"/>
    <dgm:cxn modelId="{5AD2E435-7C9B-47C5-8E1F-37345073FF39}" srcId="{FCF0E72B-BF78-4EB4-9603-40ABD3F00628}" destId="{14B9A2DE-0053-4CCD-A9B3-DDDF54B02D15}" srcOrd="0" destOrd="0" parTransId="{7F769394-5E4E-4D11-91B0-B9FF5C99384B}" sibTransId="{02546032-ED23-4DA8-A2B0-CC200633683D}"/>
    <dgm:cxn modelId="{1403D838-86F1-41CE-A463-107AB44EB54D}" type="presOf" srcId="{5308B8B6-31BA-4BE3-AE17-4FAF98D3872D}" destId="{22CDBEA2-27CD-4FBC-90D8-66F16D71E685}" srcOrd="1" destOrd="0" presId="urn:microsoft.com/office/officeart/2005/8/layout/hProcess7"/>
    <dgm:cxn modelId="{9290193D-B3EA-45A2-9964-A47978632528}" type="presOf" srcId="{A8695CC4-7B61-455A-839A-11D02E514C0B}" destId="{7A65F64C-CD5A-4996-8650-9F2502905A90}" srcOrd="1" destOrd="0" presId="urn:microsoft.com/office/officeart/2005/8/layout/hProcess7"/>
    <dgm:cxn modelId="{98E0703F-05FD-4417-B979-65BDD67B8EBE}" type="presOf" srcId="{D26D9895-8AD5-4273-9BB8-3E3292AD62C7}" destId="{20C30390-D607-4900-8AFD-CEAB0F7E21C1}" srcOrd="0" destOrd="0" presId="urn:microsoft.com/office/officeart/2005/8/layout/hProcess7"/>
    <dgm:cxn modelId="{366B4F65-8F1B-44CB-8169-638A1BE29328}" type="presOf" srcId="{49CF4FAB-626B-4068-97B9-EE6857A057E8}" destId="{4810E17B-5D1C-411D-8CF1-ED60EC4EA369}" srcOrd="0" destOrd="0" presId="urn:microsoft.com/office/officeart/2005/8/layout/hProcess7"/>
    <dgm:cxn modelId="{CB15D64A-A523-4674-9AF6-F8AFB0AF4CFE}" type="presOf" srcId="{5308B8B6-31BA-4BE3-AE17-4FAF98D3872D}" destId="{11705A1B-BA1A-403F-B7BD-214DD4D6391D}" srcOrd="0" destOrd="0" presId="urn:microsoft.com/office/officeart/2005/8/layout/hProcess7"/>
    <dgm:cxn modelId="{65B17B76-86B4-4B82-B50C-969D19542A68}" type="presOf" srcId="{FCF0E72B-BF78-4EB4-9603-40ABD3F00628}" destId="{B06AAEFB-CED9-4FFA-8A24-52BE9F7D7E21}" srcOrd="1" destOrd="0" presId="urn:microsoft.com/office/officeart/2005/8/layout/hProcess7"/>
    <dgm:cxn modelId="{E42C5E79-5E86-4B01-A299-E0B31F120C12}" type="presOf" srcId="{B54980B3-2304-4A1F-9255-C55510969899}" destId="{73CE3942-0D7F-45D1-8A3E-37A6CD472961}" srcOrd="0" destOrd="0" presId="urn:microsoft.com/office/officeart/2005/8/layout/hProcess7"/>
    <dgm:cxn modelId="{70E34185-B903-41A6-B0CA-351D1293B3D3}" type="presOf" srcId="{498A0B8F-EE25-4E6E-A7FD-108B755846C0}" destId="{0FC3065B-60B7-4EC1-9288-91136A725A0C}" srcOrd="0" destOrd="0" presId="urn:microsoft.com/office/officeart/2005/8/layout/hProcess7"/>
    <dgm:cxn modelId="{65FF7398-10C8-4A9B-94C0-3C712EDD6068}" type="presOf" srcId="{14B9A2DE-0053-4CCD-A9B3-DDDF54B02D15}" destId="{A073C77D-1341-451B-82B5-D11C2CDDB782}" srcOrd="0" destOrd="0" presId="urn:microsoft.com/office/officeart/2005/8/layout/hProcess7"/>
    <dgm:cxn modelId="{977496A4-74CA-415D-B7E9-CBBC3C8301B8}" type="presOf" srcId="{08C38DF1-CA04-485C-B75E-3753BE4530C2}" destId="{F159856C-E470-46BA-BC00-7A7501D715DD}" srcOrd="1" destOrd="0" presId="urn:microsoft.com/office/officeart/2005/8/layout/hProcess7"/>
    <dgm:cxn modelId="{578B55A8-C8D2-47CD-B5AC-14BDFEC567F9}" type="presOf" srcId="{EDBEA8DF-6316-4F72-BD25-4060CE4F3798}" destId="{10B3D545-7254-4B89-A4FA-913776E09789}" srcOrd="0" destOrd="0" presId="urn:microsoft.com/office/officeart/2005/8/layout/hProcess7"/>
    <dgm:cxn modelId="{D14A32AB-47EF-407F-B546-DBA859C632BE}" srcId="{EDBEA8DF-6316-4F72-BD25-4060CE4F3798}" destId="{08C38DF1-CA04-485C-B75E-3753BE4530C2}" srcOrd="3" destOrd="0" parTransId="{F707F313-B810-4684-905B-ED7447B9C3A7}" sibTransId="{38D0F75C-35AD-4501-8F97-588495AF5922}"/>
    <dgm:cxn modelId="{46B1D0AB-7887-4FC2-B196-C6F26F6030EB}" srcId="{EDBEA8DF-6316-4F72-BD25-4060CE4F3798}" destId="{B54980B3-2304-4A1F-9255-C55510969899}" srcOrd="4" destOrd="0" parTransId="{E1440A6F-C175-4B6D-A981-00D66237E73C}" sibTransId="{8FC25E3C-1113-4F24-B267-5548F53119F8}"/>
    <dgm:cxn modelId="{22025EBB-2F71-4631-93D4-1C55F5DE5FDE}" srcId="{5308B8B6-31BA-4BE3-AE17-4FAF98D3872D}" destId="{C02FA303-A02C-40E9-9C2D-D68292472F21}" srcOrd="0" destOrd="0" parTransId="{B6547CD7-11A0-481F-A1AB-DC57C097EC49}" sibTransId="{65F1431C-C9F6-43E1-8936-3E84D1786CA3}"/>
    <dgm:cxn modelId="{65340BD8-37E9-4BDE-9851-EB1702FE26A8}" type="presOf" srcId="{08C38DF1-CA04-485C-B75E-3753BE4530C2}" destId="{C21F6ADA-D683-4CD0-A0CD-09426371053F}" srcOrd="0" destOrd="0" presId="urn:microsoft.com/office/officeart/2005/8/layout/hProcess7"/>
    <dgm:cxn modelId="{6FEA22E4-2024-4E05-86EC-DEAC35D8106A}" srcId="{08C38DF1-CA04-485C-B75E-3753BE4530C2}" destId="{498A0B8F-EE25-4E6E-A7FD-108B755846C0}" srcOrd="0" destOrd="0" parTransId="{721CEAA7-AD6A-4336-AFF4-88D547DD840F}" sibTransId="{E4D8F63A-B0CE-48A7-AF62-33BD9A0CBB94}"/>
    <dgm:cxn modelId="{70CB59EB-70B6-4735-80C0-47FCDF963ED2}" srcId="{EDBEA8DF-6316-4F72-BD25-4060CE4F3798}" destId="{5308B8B6-31BA-4BE3-AE17-4FAF98D3872D}" srcOrd="0" destOrd="0" parTransId="{B20F703F-4FFD-4F50-B288-B489788A766E}" sibTransId="{A0D383A8-B063-4BC9-925E-F1AD07B7B833}"/>
    <dgm:cxn modelId="{703221F2-8C41-466E-BCEF-E1AD1D9AB25A}" srcId="{EDBEA8DF-6316-4F72-BD25-4060CE4F3798}" destId="{FCF0E72B-BF78-4EB4-9603-40ABD3F00628}" srcOrd="1" destOrd="0" parTransId="{60473046-5F51-49F0-AAE4-98D0DDA25C88}" sibTransId="{D2154849-6120-4015-96BC-5133B4AD8C21}"/>
    <dgm:cxn modelId="{1CDAB868-6268-4194-8C52-9B1D27916892}" type="presParOf" srcId="{10B3D545-7254-4B89-A4FA-913776E09789}" destId="{2D859AF0-CF1A-40B2-B08B-C01A5B040449}" srcOrd="0" destOrd="0" presId="urn:microsoft.com/office/officeart/2005/8/layout/hProcess7"/>
    <dgm:cxn modelId="{B04ED47A-2C53-4363-845A-CE5B53A5161F}" type="presParOf" srcId="{2D859AF0-CF1A-40B2-B08B-C01A5B040449}" destId="{11705A1B-BA1A-403F-B7BD-214DD4D6391D}" srcOrd="0" destOrd="0" presId="urn:microsoft.com/office/officeart/2005/8/layout/hProcess7"/>
    <dgm:cxn modelId="{DF7DF234-6C79-4BF2-91E7-23A2AC89EE90}" type="presParOf" srcId="{2D859AF0-CF1A-40B2-B08B-C01A5B040449}" destId="{22CDBEA2-27CD-4FBC-90D8-66F16D71E685}" srcOrd="1" destOrd="0" presId="urn:microsoft.com/office/officeart/2005/8/layout/hProcess7"/>
    <dgm:cxn modelId="{8E93C8C5-38C5-4039-82FD-E6C313482BAA}" type="presParOf" srcId="{2D859AF0-CF1A-40B2-B08B-C01A5B040449}" destId="{44EF451E-127B-41B2-9882-EBA99164C082}" srcOrd="2" destOrd="0" presId="urn:microsoft.com/office/officeart/2005/8/layout/hProcess7"/>
    <dgm:cxn modelId="{BC9F6DDC-4052-4DDF-9565-94E624F6F4C4}" type="presParOf" srcId="{10B3D545-7254-4B89-A4FA-913776E09789}" destId="{82D14DA7-A062-4968-B741-9D66C09493BE}" srcOrd="1" destOrd="0" presId="urn:microsoft.com/office/officeart/2005/8/layout/hProcess7"/>
    <dgm:cxn modelId="{A20C6E79-8BA5-48B9-9AC2-52B6D9302DB8}" type="presParOf" srcId="{10B3D545-7254-4B89-A4FA-913776E09789}" destId="{AFB7B847-04D5-4630-B16C-AB09288197F2}" srcOrd="2" destOrd="0" presId="urn:microsoft.com/office/officeart/2005/8/layout/hProcess7"/>
    <dgm:cxn modelId="{0320DBCF-7BB9-43E0-8E10-DBA6A6BA0D1F}" type="presParOf" srcId="{AFB7B847-04D5-4630-B16C-AB09288197F2}" destId="{B3917D33-6A6F-43AB-AFFA-F78AF37EEDBC}" srcOrd="0" destOrd="0" presId="urn:microsoft.com/office/officeart/2005/8/layout/hProcess7"/>
    <dgm:cxn modelId="{BEA45D77-9BEA-44A5-9841-C4D33988000A}" type="presParOf" srcId="{AFB7B847-04D5-4630-B16C-AB09288197F2}" destId="{ED9619F8-4B51-4929-9338-C404E094A01B}" srcOrd="1" destOrd="0" presId="urn:microsoft.com/office/officeart/2005/8/layout/hProcess7"/>
    <dgm:cxn modelId="{BB1D71BF-EABD-4BC8-9744-F032C126EBA2}" type="presParOf" srcId="{AFB7B847-04D5-4630-B16C-AB09288197F2}" destId="{0DA7E8E7-5A2F-44D9-B008-EA8BECAF8265}" srcOrd="2" destOrd="0" presId="urn:microsoft.com/office/officeart/2005/8/layout/hProcess7"/>
    <dgm:cxn modelId="{63CD36B1-FC9C-41BC-A740-D8D4DC36E03E}" type="presParOf" srcId="{10B3D545-7254-4B89-A4FA-913776E09789}" destId="{5DB25F54-2630-4DBD-BBF2-5F57A510C5A3}" srcOrd="3" destOrd="0" presId="urn:microsoft.com/office/officeart/2005/8/layout/hProcess7"/>
    <dgm:cxn modelId="{34675ADB-FD0F-450A-9EDC-A168F9275BC4}" type="presParOf" srcId="{10B3D545-7254-4B89-A4FA-913776E09789}" destId="{F7D36411-8416-46C0-80E7-BAE823BF756E}" srcOrd="4" destOrd="0" presId="urn:microsoft.com/office/officeart/2005/8/layout/hProcess7"/>
    <dgm:cxn modelId="{FC03A4CE-FC5D-4B52-B081-6B6951ADE699}" type="presParOf" srcId="{F7D36411-8416-46C0-80E7-BAE823BF756E}" destId="{E742C2DA-FD06-4C6F-AA8C-F31946BCDC0C}" srcOrd="0" destOrd="0" presId="urn:microsoft.com/office/officeart/2005/8/layout/hProcess7"/>
    <dgm:cxn modelId="{8D400E41-144B-451C-99C7-D6F5283AFF55}" type="presParOf" srcId="{F7D36411-8416-46C0-80E7-BAE823BF756E}" destId="{B06AAEFB-CED9-4FFA-8A24-52BE9F7D7E21}" srcOrd="1" destOrd="0" presId="urn:microsoft.com/office/officeart/2005/8/layout/hProcess7"/>
    <dgm:cxn modelId="{368F771E-F825-4CE9-9313-B483CFE4A501}" type="presParOf" srcId="{F7D36411-8416-46C0-80E7-BAE823BF756E}" destId="{A073C77D-1341-451B-82B5-D11C2CDDB782}" srcOrd="2" destOrd="0" presId="urn:microsoft.com/office/officeart/2005/8/layout/hProcess7"/>
    <dgm:cxn modelId="{B4FBE890-2758-4993-8C3B-254BEF20C321}" type="presParOf" srcId="{10B3D545-7254-4B89-A4FA-913776E09789}" destId="{F7218DCF-3D62-4794-9880-65649DC87763}" srcOrd="5" destOrd="0" presId="urn:microsoft.com/office/officeart/2005/8/layout/hProcess7"/>
    <dgm:cxn modelId="{25936937-7648-4C60-8C2B-2D88D2E564A8}" type="presParOf" srcId="{10B3D545-7254-4B89-A4FA-913776E09789}" destId="{182FCA82-8C12-453F-8304-D5A6A76E029A}" srcOrd="6" destOrd="0" presId="urn:microsoft.com/office/officeart/2005/8/layout/hProcess7"/>
    <dgm:cxn modelId="{4B3C910D-4CDA-4C7F-8D57-9372F20A9E02}" type="presParOf" srcId="{182FCA82-8C12-453F-8304-D5A6A76E029A}" destId="{598AF572-97C6-4BD5-8E03-1103FE7EE9B6}" srcOrd="0" destOrd="0" presId="urn:microsoft.com/office/officeart/2005/8/layout/hProcess7"/>
    <dgm:cxn modelId="{09383865-93B7-49F0-A523-97D6101E16C4}" type="presParOf" srcId="{182FCA82-8C12-453F-8304-D5A6A76E029A}" destId="{731AA329-C725-447D-B158-9B6ED8A64317}" srcOrd="1" destOrd="0" presId="urn:microsoft.com/office/officeart/2005/8/layout/hProcess7"/>
    <dgm:cxn modelId="{155DCEFE-D90E-4942-A84F-88728DFB559A}" type="presParOf" srcId="{182FCA82-8C12-453F-8304-D5A6A76E029A}" destId="{40941594-522D-4ABD-A506-AA393993AF10}" srcOrd="2" destOrd="0" presId="urn:microsoft.com/office/officeart/2005/8/layout/hProcess7"/>
    <dgm:cxn modelId="{D98E0563-1CAA-4A14-A800-C80685803AEF}" type="presParOf" srcId="{10B3D545-7254-4B89-A4FA-913776E09789}" destId="{2F0BC959-1255-47F3-BE54-F72B16EC8A9B}" srcOrd="7" destOrd="0" presId="urn:microsoft.com/office/officeart/2005/8/layout/hProcess7"/>
    <dgm:cxn modelId="{9553610D-78F9-4F93-B62B-6929C915BE40}" type="presParOf" srcId="{10B3D545-7254-4B89-A4FA-913776E09789}" destId="{8DD27952-4ED5-4E82-B6B8-DBA54E4D5613}" srcOrd="8" destOrd="0" presId="urn:microsoft.com/office/officeart/2005/8/layout/hProcess7"/>
    <dgm:cxn modelId="{1882EF2E-88A6-41FC-8319-860161E65820}" type="presParOf" srcId="{8DD27952-4ED5-4E82-B6B8-DBA54E4D5613}" destId="{0FD33177-3FDA-4831-8897-B6442FF32528}" srcOrd="0" destOrd="0" presId="urn:microsoft.com/office/officeart/2005/8/layout/hProcess7"/>
    <dgm:cxn modelId="{F73306E3-5618-4853-8BBE-1170773F2A33}" type="presParOf" srcId="{8DD27952-4ED5-4E82-B6B8-DBA54E4D5613}" destId="{7A65F64C-CD5A-4996-8650-9F2502905A90}" srcOrd="1" destOrd="0" presId="urn:microsoft.com/office/officeart/2005/8/layout/hProcess7"/>
    <dgm:cxn modelId="{1A0B3745-0094-4724-A69C-B812532AD9F3}" type="presParOf" srcId="{8DD27952-4ED5-4E82-B6B8-DBA54E4D5613}" destId="{4810E17B-5D1C-411D-8CF1-ED60EC4EA369}" srcOrd="2" destOrd="0" presId="urn:microsoft.com/office/officeart/2005/8/layout/hProcess7"/>
    <dgm:cxn modelId="{F0628932-AD03-4204-97B7-E993BC7268AB}" type="presParOf" srcId="{10B3D545-7254-4B89-A4FA-913776E09789}" destId="{A766B371-BB43-4050-9C47-24340939E996}" srcOrd="9" destOrd="0" presId="urn:microsoft.com/office/officeart/2005/8/layout/hProcess7"/>
    <dgm:cxn modelId="{01982F43-8E8E-4BBF-919A-148FE82670E7}" type="presParOf" srcId="{10B3D545-7254-4B89-A4FA-913776E09789}" destId="{EE174C84-9BE5-430B-A151-C27E98C378F4}" srcOrd="10" destOrd="0" presId="urn:microsoft.com/office/officeart/2005/8/layout/hProcess7"/>
    <dgm:cxn modelId="{6C14A05A-CC8C-4A57-B828-F923F507B809}" type="presParOf" srcId="{EE174C84-9BE5-430B-A151-C27E98C378F4}" destId="{CE393B84-ECC9-41FF-97EC-CDC68BDB509A}" srcOrd="0" destOrd="0" presId="urn:microsoft.com/office/officeart/2005/8/layout/hProcess7"/>
    <dgm:cxn modelId="{9C3FE89C-6C37-4A2E-8D8F-1230F2D1B754}" type="presParOf" srcId="{EE174C84-9BE5-430B-A151-C27E98C378F4}" destId="{4421C1AF-5258-41B7-9BA2-A244A380588F}" srcOrd="1" destOrd="0" presId="urn:microsoft.com/office/officeart/2005/8/layout/hProcess7"/>
    <dgm:cxn modelId="{4226ED5A-C751-4410-BF1A-598F20E2F60D}" type="presParOf" srcId="{EE174C84-9BE5-430B-A151-C27E98C378F4}" destId="{47B78BAC-BE98-4200-9EDD-C5D9266BA947}" srcOrd="2" destOrd="0" presId="urn:microsoft.com/office/officeart/2005/8/layout/hProcess7"/>
    <dgm:cxn modelId="{0483F591-0C29-4637-AED4-DC9AA0830E27}" type="presParOf" srcId="{10B3D545-7254-4B89-A4FA-913776E09789}" destId="{93F3D937-B4ED-47D8-8C95-914AEB70A87A}" srcOrd="11" destOrd="0" presId="urn:microsoft.com/office/officeart/2005/8/layout/hProcess7"/>
    <dgm:cxn modelId="{2D0C47C5-FDC5-42BE-89EF-E4B5C2FF6012}" type="presParOf" srcId="{10B3D545-7254-4B89-A4FA-913776E09789}" destId="{0BEE7FD6-2E75-485E-9D71-6A3583C660A4}" srcOrd="12" destOrd="0" presId="urn:microsoft.com/office/officeart/2005/8/layout/hProcess7"/>
    <dgm:cxn modelId="{3E9234F0-48C5-4924-9550-24BF97084BD5}" type="presParOf" srcId="{0BEE7FD6-2E75-485E-9D71-6A3583C660A4}" destId="{C21F6ADA-D683-4CD0-A0CD-09426371053F}" srcOrd="0" destOrd="0" presId="urn:microsoft.com/office/officeart/2005/8/layout/hProcess7"/>
    <dgm:cxn modelId="{7D61A5BB-62FB-4A73-8280-F24A9CFEA91C}" type="presParOf" srcId="{0BEE7FD6-2E75-485E-9D71-6A3583C660A4}" destId="{F159856C-E470-46BA-BC00-7A7501D715DD}" srcOrd="1" destOrd="0" presId="urn:microsoft.com/office/officeart/2005/8/layout/hProcess7"/>
    <dgm:cxn modelId="{737BB2B7-A413-44CF-B601-B50A0384311B}" type="presParOf" srcId="{0BEE7FD6-2E75-485E-9D71-6A3583C660A4}" destId="{0FC3065B-60B7-4EC1-9288-91136A725A0C}" srcOrd="2" destOrd="0" presId="urn:microsoft.com/office/officeart/2005/8/layout/hProcess7"/>
    <dgm:cxn modelId="{80EA899F-1421-423B-8CC3-2D71A1715DCA}" type="presParOf" srcId="{10B3D545-7254-4B89-A4FA-913776E09789}" destId="{E6F572DC-A52B-46B6-B8B7-ADE416089DDF}" srcOrd="13" destOrd="0" presId="urn:microsoft.com/office/officeart/2005/8/layout/hProcess7"/>
    <dgm:cxn modelId="{406CBD9F-F976-4CC3-946F-CAAC75850C19}" type="presParOf" srcId="{10B3D545-7254-4B89-A4FA-913776E09789}" destId="{6536ED16-A01F-488B-9C5C-74D015D985E5}" srcOrd="14" destOrd="0" presId="urn:microsoft.com/office/officeart/2005/8/layout/hProcess7"/>
    <dgm:cxn modelId="{86419CF3-93B5-477E-BEB1-68892AD9D02C}" type="presParOf" srcId="{6536ED16-A01F-488B-9C5C-74D015D985E5}" destId="{8FC25042-35F2-49EA-B3A3-B9A0F9252FC7}" srcOrd="0" destOrd="0" presId="urn:microsoft.com/office/officeart/2005/8/layout/hProcess7"/>
    <dgm:cxn modelId="{216BAE2F-5F41-49E6-87DA-E945770610F7}" type="presParOf" srcId="{6536ED16-A01F-488B-9C5C-74D015D985E5}" destId="{922C6D7F-D76E-4F46-8F2B-4FE1CFA22972}" srcOrd="1" destOrd="0" presId="urn:microsoft.com/office/officeart/2005/8/layout/hProcess7"/>
    <dgm:cxn modelId="{D64FF47D-3C40-4CAF-93AF-73B05A8C249F}" type="presParOf" srcId="{6536ED16-A01F-488B-9C5C-74D015D985E5}" destId="{273C96F7-56DB-4BAC-A9D4-D487BF2AF8BE}" srcOrd="2" destOrd="0" presId="urn:microsoft.com/office/officeart/2005/8/layout/hProcess7"/>
    <dgm:cxn modelId="{DAC791C8-B469-4532-BD40-755677E033B5}" type="presParOf" srcId="{10B3D545-7254-4B89-A4FA-913776E09789}" destId="{E10A34E5-7EB1-43F0-B829-AB14ECD94835}" srcOrd="15" destOrd="0" presId="urn:microsoft.com/office/officeart/2005/8/layout/hProcess7"/>
    <dgm:cxn modelId="{9AA2D197-91B4-4E0E-83CC-A95BE7230FF9}" type="presParOf" srcId="{10B3D545-7254-4B89-A4FA-913776E09789}" destId="{E9D246CA-3508-429B-B37E-0E195DA8C201}" srcOrd="16" destOrd="0" presId="urn:microsoft.com/office/officeart/2005/8/layout/hProcess7"/>
    <dgm:cxn modelId="{C1014374-29A0-4F8E-8968-B8976C7E65CF}" type="presParOf" srcId="{E9D246CA-3508-429B-B37E-0E195DA8C201}" destId="{73CE3942-0D7F-45D1-8A3E-37A6CD472961}" srcOrd="0" destOrd="0" presId="urn:microsoft.com/office/officeart/2005/8/layout/hProcess7"/>
    <dgm:cxn modelId="{147F42AE-0ACA-4188-9F5E-C44A56149E0F}" type="presParOf" srcId="{E9D246CA-3508-429B-B37E-0E195DA8C201}" destId="{115B3E7F-0393-4E52-9CB4-EE7DC92099CB}" srcOrd="1" destOrd="0" presId="urn:microsoft.com/office/officeart/2005/8/layout/hProcess7"/>
    <dgm:cxn modelId="{5136FD0F-EFF8-4305-B075-F0FF5926343E}" type="presParOf" srcId="{E9D246CA-3508-429B-B37E-0E195DA8C201}" destId="{20C30390-D607-4900-8AFD-CEAB0F7E21C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BEA8DF-6316-4F72-BD25-4060CE4F3798}" type="doc">
      <dgm:prSet loTypeId="urn:microsoft.com/office/officeart/2005/8/layout/hProcess7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8B8B6-31BA-4BE3-AE17-4FAF98D3872D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B20F703F-4FFD-4F50-B288-B489788A766E}" type="parTrans" cxnId="{70CB59EB-70B6-4735-80C0-47FCDF963ED2}">
      <dgm:prSet/>
      <dgm:spPr/>
      <dgm:t>
        <a:bodyPr/>
        <a:lstStyle/>
        <a:p>
          <a:endParaRPr lang="en-GB"/>
        </a:p>
      </dgm:t>
    </dgm:pt>
    <dgm:pt modelId="{A0D383A8-B063-4BC9-925E-F1AD07B7B833}" type="sibTrans" cxnId="{70CB59EB-70B6-4735-80C0-47FCDF963ED2}">
      <dgm:prSet/>
      <dgm:spPr/>
      <dgm:t>
        <a:bodyPr/>
        <a:lstStyle/>
        <a:p>
          <a:endParaRPr lang="en-GB"/>
        </a:p>
      </dgm:t>
    </dgm:pt>
    <dgm:pt modelId="{C02FA303-A02C-40E9-9C2D-D68292472F21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B6547CD7-11A0-481F-A1AB-DC57C097EC49}" type="parTrans" cxnId="{22025EBB-2F71-4631-93D4-1C55F5DE5FDE}">
      <dgm:prSet/>
      <dgm:spPr/>
      <dgm:t>
        <a:bodyPr/>
        <a:lstStyle/>
        <a:p>
          <a:endParaRPr lang="en-GB"/>
        </a:p>
      </dgm:t>
    </dgm:pt>
    <dgm:pt modelId="{65F1431C-C9F6-43E1-8936-3E84D1786CA3}" type="sibTrans" cxnId="{22025EBB-2F71-4631-93D4-1C55F5DE5FDE}">
      <dgm:prSet/>
      <dgm:spPr/>
      <dgm:t>
        <a:bodyPr/>
        <a:lstStyle/>
        <a:p>
          <a:endParaRPr lang="en-GB"/>
        </a:p>
      </dgm:t>
    </dgm:pt>
    <dgm:pt modelId="{FCF0E72B-BF78-4EB4-9603-40ABD3F0062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60473046-5F51-49F0-AAE4-98D0DDA25C88}" type="parTrans" cxnId="{703221F2-8C41-466E-BCEF-E1AD1D9AB25A}">
      <dgm:prSet/>
      <dgm:spPr/>
      <dgm:t>
        <a:bodyPr/>
        <a:lstStyle/>
        <a:p>
          <a:endParaRPr lang="en-GB"/>
        </a:p>
      </dgm:t>
    </dgm:pt>
    <dgm:pt modelId="{D2154849-6120-4015-96BC-5133B4AD8C21}" type="sibTrans" cxnId="{703221F2-8C41-466E-BCEF-E1AD1D9AB25A}">
      <dgm:prSet/>
      <dgm:spPr/>
      <dgm:t>
        <a:bodyPr/>
        <a:lstStyle/>
        <a:p>
          <a:endParaRPr lang="en-GB"/>
        </a:p>
      </dgm:t>
    </dgm:pt>
    <dgm:pt modelId="{14B9A2DE-0053-4CCD-A9B3-DDDF54B02D15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7F769394-5E4E-4D11-91B0-B9FF5C99384B}" type="parTrans" cxnId="{5AD2E435-7C9B-47C5-8E1F-37345073FF39}">
      <dgm:prSet/>
      <dgm:spPr/>
      <dgm:t>
        <a:bodyPr/>
        <a:lstStyle/>
        <a:p>
          <a:endParaRPr lang="en-GB"/>
        </a:p>
      </dgm:t>
    </dgm:pt>
    <dgm:pt modelId="{02546032-ED23-4DA8-A2B0-CC200633683D}" type="sibTrans" cxnId="{5AD2E435-7C9B-47C5-8E1F-37345073FF39}">
      <dgm:prSet/>
      <dgm:spPr/>
      <dgm:t>
        <a:bodyPr/>
        <a:lstStyle/>
        <a:p>
          <a:endParaRPr lang="en-GB"/>
        </a:p>
      </dgm:t>
    </dgm:pt>
    <dgm:pt modelId="{498A0B8F-EE25-4E6E-A7FD-108B755846C0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721CEAA7-AD6A-4336-AFF4-88D547DD840F}" type="parTrans" cxnId="{6FEA22E4-2024-4E05-86EC-DEAC35D8106A}">
      <dgm:prSet/>
      <dgm:spPr/>
      <dgm:t>
        <a:bodyPr/>
        <a:lstStyle/>
        <a:p>
          <a:endParaRPr lang="en-GB"/>
        </a:p>
      </dgm:t>
    </dgm:pt>
    <dgm:pt modelId="{E4D8F63A-B0CE-48A7-AF62-33BD9A0CBB94}" type="sibTrans" cxnId="{6FEA22E4-2024-4E05-86EC-DEAC35D8106A}">
      <dgm:prSet/>
      <dgm:spPr/>
      <dgm:t>
        <a:bodyPr/>
        <a:lstStyle/>
        <a:p>
          <a:endParaRPr lang="en-GB"/>
        </a:p>
      </dgm:t>
    </dgm:pt>
    <dgm:pt modelId="{08C38DF1-CA04-485C-B75E-3753BE4530C2}">
      <dgm:prSet phldrT="[Text]"/>
      <dgm:spPr/>
      <dgm:t>
        <a:bodyPr/>
        <a:lstStyle/>
        <a:p>
          <a:endParaRPr lang="en-GB"/>
        </a:p>
      </dgm:t>
    </dgm:pt>
    <dgm:pt modelId="{F707F313-B810-4684-905B-ED7447B9C3A7}" type="parTrans" cxnId="{D14A32AB-47EF-407F-B546-DBA859C632BE}">
      <dgm:prSet/>
      <dgm:spPr/>
      <dgm:t>
        <a:bodyPr/>
        <a:lstStyle/>
        <a:p>
          <a:endParaRPr lang="en-GB"/>
        </a:p>
      </dgm:t>
    </dgm:pt>
    <dgm:pt modelId="{38D0F75C-35AD-4501-8F97-588495AF5922}" type="sibTrans" cxnId="{D14A32AB-47EF-407F-B546-DBA859C632BE}">
      <dgm:prSet/>
      <dgm:spPr/>
      <dgm:t>
        <a:bodyPr/>
        <a:lstStyle/>
        <a:p>
          <a:endParaRPr lang="en-GB"/>
        </a:p>
      </dgm:t>
    </dgm:pt>
    <dgm:pt modelId="{D26D9895-8AD5-4273-9BB8-3E3292AD62C7}">
      <dgm:prSet phldrT="[Text]"/>
      <dgm:spPr/>
      <dgm:t>
        <a:bodyPr/>
        <a:lstStyle/>
        <a:p>
          <a:r>
            <a:rPr lang="en-GB" err="1"/>
            <a:t>Acc</a:t>
          </a:r>
          <a:r>
            <a:rPr lang="en-GB"/>
            <a:t> Tree</a:t>
          </a:r>
        </a:p>
      </dgm:t>
    </dgm:pt>
    <dgm:pt modelId="{944C89E9-4383-44B4-B940-6D85C65DF5F6}" type="parTrans" cxnId="{B6EC1A01-3A5A-416B-B358-000CA4086E65}">
      <dgm:prSet/>
      <dgm:spPr/>
      <dgm:t>
        <a:bodyPr/>
        <a:lstStyle/>
        <a:p>
          <a:endParaRPr lang="en-GB"/>
        </a:p>
      </dgm:t>
    </dgm:pt>
    <dgm:pt modelId="{FDC71D22-B85D-47D8-906F-8B77659C94BB}" type="sibTrans" cxnId="{B6EC1A01-3A5A-416B-B358-000CA4086E65}">
      <dgm:prSet/>
      <dgm:spPr/>
      <dgm:t>
        <a:bodyPr/>
        <a:lstStyle/>
        <a:p>
          <a:endParaRPr lang="en-GB"/>
        </a:p>
      </dgm:t>
    </dgm:pt>
    <dgm:pt modelId="{B54980B3-2304-4A1F-9255-C55510969899}">
      <dgm:prSet phldrT="[Text]"/>
      <dgm:spPr/>
      <dgm:t>
        <a:bodyPr/>
        <a:lstStyle/>
        <a:p>
          <a:endParaRPr lang="en-GB"/>
        </a:p>
      </dgm:t>
    </dgm:pt>
    <dgm:pt modelId="{E1440A6F-C175-4B6D-A981-00D66237E73C}" type="parTrans" cxnId="{46B1D0AB-7887-4FC2-B196-C6F26F6030EB}">
      <dgm:prSet/>
      <dgm:spPr/>
      <dgm:t>
        <a:bodyPr/>
        <a:lstStyle/>
        <a:p>
          <a:endParaRPr lang="en-GB"/>
        </a:p>
      </dgm:t>
    </dgm:pt>
    <dgm:pt modelId="{8FC25E3C-1113-4F24-B267-5548F53119F8}" type="sibTrans" cxnId="{46B1D0AB-7887-4FC2-B196-C6F26F6030EB}">
      <dgm:prSet/>
      <dgm:spPr/>
      <dgm:t>
        <a:bodyPr/>
        <a:lstStyle/>
        <a:p>
          <a:endParaRPr lang="en-GB"/>
        </a:p>
      </dgm:t>
    </dgm:pt>
    <dgm:pt modelId="{10B3D545-7254-4B89-A4FA-913776E09789}" type="pres">
      <dgm:prSet presAssocID="{EDBEA8DF-6316-4F72-BD25-4060CE4F3798}" presName="Name0" presStyleCnt="0">
        <dgm:presLayoutVars>
          <dgm:dir/>
          <dgm:animLvl val="lvl"/>
          <dgm:resizeHandles val="exact"/>
        </dgm:presLayoutVars>
      </dgm:prSet>
      <dgm:spPr/>
    </dgm:pt>
    <dgm:pt modelId="{2D859AF0-CF1A-40B2-B08B-C01A5B040449}" type="pres">
      <dgm:prSet presAssocID="{5308B8B6-31BA-4BE3-AE17-4FAF98D3872D}" presName="compositeNode" presStyleCnt="0">
        <dgm:presLayoutVars>
          <dgm:bulletEnabled val="1"/>
        </dgm:presLayoutVars>
      </dgm:prSet>
      <dgm:spPr/>
    </dgm:pt>
    <dgm:pt modelId="{11705A1B-BA1A-403F-B7BD-214DD4D6391D}" type="pres">
      <dgm:prSet presAssocID="{5308B8B6-31BA-4BE3-AE17-4FAF98D3872D}" presName="bgRect" presStyleLbl="node1" presStyleIdx="0" presStyleCnt="4"/>
      <dgm:spPr/>
    </dgm:pt>
    <dgm:pt modelId="{22CDBEA2-27CD-4FBC-90D8-66F16D71E685}" type="pres">
      <dgm:prSet presAssocID="{5308B8B6-31BA-4BE3-AE17-4FAF98D3872D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44EF451E-127B-41B2-9882-EBA99164C082}" type="pres">
      <dgm:prSet presAssocID="{5308B8B6-31BA-4BE3-AE17-4FAF98D3872D}" presName="childNode" presStyleLbl="node1" presStyleIdx="0" presStyleCnt="4">
        <dgm:presLayoutVars>
          <dgm:bulletEnabled val="1"/>
        </dgm:presLayoutVars>
      </dgm:prSet>
      <dgm:spPr/>
    </dgm:pt>
    <dgm:pt modelId="{82D14DA7-A062-4968-B741-9D66C09493BE}" type="pres">
      <dgm:prSet presAssocID="{A0D383A8-B063-4BC9-925E-F1AD07B7B833}" presName="hSp" presStyleCnt="0"/>
      <dgm:spPr/>
    </dgm:pt>
    <dgm:pt modelId="{AFB7B847-04D5-4630-B16C-AB09288197F2}" type="pres">
      <dgm:prSet presAssocID="{A0D383A8-B063-4BC9-925E-F1AD07B7B833}" presName="vProcSp" presStyleCnt="0"/>
      <dgm:spPr/>
    </dgm:pt>
    <dgm:pt modelId="{B3917D33-6A6F-43AB-AFFA-F78AF37EEDBC}" type="pres">
      <dgm:prSet presAssocID="{A0D383A8-B063-4BC9-925E-F1AD07B7B833}" presName="vSp1" presStyleCnt="0"/>
      <dgm:spPr/>
    </dgm:pt>
    <dgm:pt modelId="{ED9619F8-4B51-4929-9338-C404E094A01B}" type="pres">
      <dgm:prSet presAssocID="{A0D383A8-B063-4BC9-925E-F1AD07B7B833}" presName="simulatedConn" presStyleLbl="solidFgAcc1" presStyleIdx="0" presStyleCnt="3"/>
      <dgm:spPr/>
    </dgm:pt>
    <dgm:pt modelId="{0DA7E8E7-5A2F-44D9-B008-EA8BECAF8265}" type="pres">
      <dgm:prSet presAssocID="{A0D383A8-B063-4BC9-925E-F1AD07B7B833}" presName="vSp2" presStyleCnt="0"/>
      <dgm:spPr/>
    </dgm:pt>
    <dgm:pt modelId="{5DB25F54-2630-4DBD-BBF2-5F57A510C5A3}" type="pres">
      <dgm:prSet presAssocID="{A0D383A8-B063-4BC9-925E-F1AD07B7B833}" presName="sibTrans" presStyleCnt="0"/>
      <dgm:spPr/>
    </dgm:pt>
    <dgm:pt modelId="{F7D36411-8416-46C0-80E7-BAE823BF756E}" type="pres">
      <dgm:prSet presAssocID="{FCF0E72B-BF78-4EB4-9603-40ABD3F00628}" presName="compositeNode" presStyleCnt="0">
        <dgm:presLayoutVars>
          <dgm:bulletEnabled val="1"/>
        </dgm:presLayoutVars>
      </dgm:prSet>
      <dgm:spPr/>
    </dgm:pt>
    <dgm:pt modelId="{E742C2DA-FD06-4C6F-AA8C-F31946BCDC0C}" type="pres">
      <dgm:prSet presAssocID="{FCF0E72B-BF78-4EB4-9603-40ABD3F00628}" presName="bgRect" presStyleLbl="node1" presStyleIdx="1" presStyleCnt="4"/>
      <dgm:spPr/>
    </dgm:pt>
    <dgm:pt modelId="{B06AAEFB-CED9-4FFA-8A24-52BE9F7D7E21}" type="pres">
      <dgm:prSet presAssocID="{FCF0E72B-BF78-4EB4-9603-40ABD3F0062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A073C77D-1341-451B-82B5-D11C2CDDB782}" type="pres">
      <dgm:prSet presAssocID="{FCF0E72B-BF78-4EB4-9603-40ABD3F00628}" presName="childNode" presStyleLbl="node1" presStyleIdx="1" presStyleCnt="4">
        <dgm:presLayoutVars>
          <dgm:bulletEnabled val="1"/>
        </dgm:presLayoutVars>
      </dgm:prSet>
      <dgm:spPr/>
    </dgm:pt>
    <dgm:pt modelId="{F7218DCF-3D62-4794-9880-65649DC87763}" type="pres">
      <dgm:prSet presAssocID="{D2154849-6120-4015-96BC-5133B4AD8C21}" presName="hSp" presStyleCnt="0"/>
      <dgm:spPr/>
    </dgm:pt>
    <dgm:pt modelId="{182FCA82-8C12-453F-8304-D5A6A76E029A}" type="pres">
      <dgm:prSet presAssocID="{D2154849-6120-4015-96BC-5133B4AD8C21}" presName="vProcSp" presStyleCnt="0"/>
      <dgm:spPr/>
    </dgm:pt>
    <dgm:pt modelId="{598AF572-97C6-4BD5-8E03-1103FE7EE9B6}" type="pres">
      <dgm:prSet presAssocID="{D2154849-6120-4015-96BC-5133B4AD8C21}" presName="vSp1" presStyleCnt="0"/>
      <dgm:spPr/>
    </dgm:pt>
    <dgm:pt modelId="{731AA329-C725-447D-B158-9B6ED8A64317}" type="pres">
      <dgm:prSet presAssocID="{D2154849-6120-4015-96BC-5133B4AD8C21}" presName="simulatedConn" presStyleLbl="solidFgAcc1" presStyleIdx="1" presStyleCnt="3"/>
      <dgm:spPr/>
    </dgm:pt>
    <dgm:pt modelId="{40941594-522D-4ABD-A506-AA393993AF10}" type="pres">
      <dgm:prSet presAssocID="{D2154849-6120-4015-96BC-5133B4AD8C21}" presName="vSp2" presStyleCnt="0"/>
      <dgm:spPr/>
    </dgm:pt>
    <dgm:pt modelId="{2F0BC959-1255-47F3-BE54-F72B16EC8A9B}" type="pres">
      <dgm:prSet presAssocID="{D2154849-6120-4015-96BC-5133B4AD8C21}" presName="sibTrans" presStyleCnt="0"/>
      <dgm:spPr/>
    </dgm:pt>
    <dgm:pt modelId="{0BEE7FD6-2E75-485E-9D71-6A3583C660A4}" type="pres">
      <dgm:prSet presAssocID="{08C38DF1-CA04-485C-B75E-3753BE4530C2}" presName="compositeNode" presStyleCnt="0">
        <dgm:presLayoutVars>
          <dgm:bulletEnabled val="1"/>
        </dgm:presLayoutVars>
      </dgm:prSet>
      <dgm:spPr/>
    </dgm:pt>
    <dgm:pt modelId="{C21F6ADA-D683-4CD0-A0CD-09426371053F}" type="pres">
      <dgm:prSet presAssocID="{08C38DF1-CA04-485C-B75E-3753BE4530C2}" presName="bgRect" presStyleLbl="node1" presStyleIdx="2" presStyleCnt="4"/>
      <dgm:spPr/>
    </dgm:pt>
    <dgm:pt modelId="{F159856C-E470-46BA-BC00-7A7501D715DD}" type="pres">
      <dgm:prSet presAssocID="{08C38DF1-CA04-485C-B75E-3753BE4530C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0FC3065B-60B7-4EC1-9288-91136A725A0C}" type="pres">
      <dgm:prSet presAssocID="{08C38DF1-CA04-485C-B75E-3753BE4530C2}" presName="childNode" presStyleLbl="node1" presStyleIdx="2" presStyleCnt="4">
        <dgm:presLayoutVars>
          <dgm:bulletEnabled val="1"/>
        </dgm:presLayoutVars>
      </dgm:prSet>
      <dgm:spPr/>
    </dgm:pt>
    <dgm:pt modelId="{E6F572DC-A52B-46B6-B8B7-ADE416089DDF}" type="pres">
      <dgm:prSet presAssocID="{38D0F75C-35AD-4501-8F97-588495AF5922}" presName="hSp" presStyleCnt="0"/>
      <dgm:spPr/>
    </dgm:pt>
    <dgm:pt modelId="{6536ED16-A01F-488B-9C5C-74D015D985E5}" type="pres">
      <dgm:prSet presAssocID="{38D0F75C-35AD-4501-8F97-588495AF5922}" presName="vProcSp" presStyleCnt="0"/>
      <dgm:spPr/>
    </dgm:pt>
    <dgm:pt modelId="{8FC25042-35F2-49EA-B3A3-B9A0F9252FC7}" type="pres">
      <dgm:prSet presAssocID="{38D0F75C-35AD-4501-8F97-588495AF5922}" presName="vSp1" presStyleCnt="0"/>
      <dgm:spPr/>
    </dgm:pt>
    <dgm:pt modelId="{922C6D7F-D76E-4F46-8F2B-4FE1CFA22972}" type="pres">
      <dgm:prSet presAssocID="{38D0F75C-35AD-4501-8F97-588495AF5922}" presName="simulatedConn" presStyleLbl="solidFgAcc1" presStyleIdx="2" presStyleCnt="3"/>
      <dgm:spPr/>
    </dgm:pt>
    <dgm:pt modelId="{273C96F7-56DB-4BAC-A9D4-D487BF2AF8BE}" type="pres">
      <dgm:prSet presAssocID="{38D0F75C-35AD-4501-8F97-588495AF5922}" presName="vSp2" presStyleCnt="0"/>
      <dgm:spPr/>
    </dgm:pt>
    <dgm:pt modelId="{E10A34E5-7EB1-43F0-B829-AB14ECD94835}" type="pres">
      <dgm:prSet presAssocID="{38D0F75C-35AD-4501-8F97-588495AF5922}" presName="sibTrans" presStyleCnt="0"/>
      <dgm:spPr/>
    </dgm:pt>
    <dgm:pt modelId="{E9D246CA-3508-429B-B37E-0E195DA8C201}" type="pres">
      <dgm:prSet presAssocID="{B54980B3-2304-4A1F-9255-C55510969899}" presName="compositeNode" presStyleCnt="0">
        <dgm:presLayoutVars>
          <dgm:bulletEnabled val="1"/>
        </dgm:presLayoutVars>
      </dgm:prSet>
      <dgm:spPr/>
    </dgm:pt>
    <dgm:pt modelId="{73CE3942-0D7F-45D1-8A3E-37A6CD472961}" type="pres">
      <dgm:prSet presAssocID="{B54980B3-2304-4A1F-9255-C55510969899}" presName="bgRect" presStyleLbl="node1" presStyleIdx="3" presStyleCnt="4"/>
      <dgm:spPr/>
    </dgm:pt>
    <dgm:pt modelId="{115B3E7F-0393-4E52-9CB4-EE7DC92099CB}" type="pres">
      <dgm:prSet presAssocID="{B54980B3-2304-4A1F-9255-C55510969899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20C30390-D607-4900-8AFD-CEAB0F7E21C1}" type="pres">
      <dgm:prSet presAssocID="{B54980B3-2304-4A1F-9255-C55510969899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6EC1A01-3A5A-416B-B358-000CA4086E65}" srcId="{B54980B3-2304-4A1F-9255-C55510969899}" destId="{D26D9895-8AD5-4273-9BB8-3E3292AD62C7}" srcOrd="0" destOrd="0" parTransId="{944C89E9-4383-44B4-B940-6D85C65DF5F6}" sibTransId="{FDC71D22-B85D-47D8-906F-8B77659C94BB}"/>
    <dgm:cxn modelId="{162A260B-8B80-4D33-8CF0-5E280F00179C}" type="presOf" srcId="{FCF0E72B-BF78-4EB4-9603-40ABD3F00628}" destId="{E742C2DA-FD06-4C6F-AA8C-F31946BCDC0C}" srcOrd="0" destOrd="0" presId="urn:microsoft.com/office/officeart/2005/8/layout/hProcess7"/>
    <dgm:cxn modelId="{0FA9BD0D-04ED-412C-87A0-39330A85E1BF}" type="presOf" srcId="{C02FA303-A02C-40E9-9C2D-D68292472F21}" destId="{44EF451E-127B-41B2-9882-EBA99164C082}" srcOrd="0" destOrd="0" presId="urn:microsoft.com/office/officeart/2005/8/layout/hProcess7"/>
    <dgm:cxn modelId="{B7A8C922-8440-4C10-8E95-DC5FA8D93304}" type="presOf" srcId="{B54980B3-2304-4A1F-9255-C55510969899}" destId="{115B3E7F-0393-4E52-9CB4-EE7DC92099CB}" srcOrd="1" destOrd="0" presId="urn:microsoft.com/office/officeart/2005/8/layout/hProcess7"/>
    <dgm:cxn modelId="{5AD2E435-7C9B-47C5-8E1F-37345073FF39}" srcId="{FCF0E72B-BF78-4EB4-9603-40ABD3F00628}" destId="{14B9A2DE-0053-4CCD-A9B3-DDDF54B02D15}" srcOrd="0" destOrd="0" parTransId="{7F769394-5E4E-4D11-91B0-B9FF5C99384B}" sibTransId="{02546032-ED23-4DA8-A2B0-CC200633683D}"/>
    <dgm:cxn modelId="{1403D838-86F1-41CE-A463-107AB44EB54D}" type="presOf" srcId="{5308B8B6-31BA-4BE3-AE17-4FAF98D3872D}" destId="{22CDBEA2-27CD-4FBC-90D8-66F16D71E685}" srcOrd="1" destOrd="0" presId="urn:microsoft.com/office/officeart/2005/8/layout/hProcess7"/>
    <dgm:cxn modelId="{98E0703F-05FD-4417-B979-65BDD67B8EBE}" type="presOf" srcId="{D26D9895-8AD5-4273-9BB8-3E3292AD62C7}" destId="{20C30390-D607-4900-8AFD-CEAB0F7E21C1}" srcOrd="0" destOrd="0" presId="urn:microsoft.com/office/officeart/2005/8/layout/hProcess7"/>
    <dgm:cxn modelId="{CB15D64A-A523-4674-9AF6-F8AFB0AF4CFE}" type="presOf" srcId="{5308B8B6-31BA-4BE3-AE17-4FAF98D3872D}" destId="{11705A1B-BA1A-403F-B7BD-214DD4D6391D}" srcOrd="0" destOrd="0" presId="urn:microsoft.com/office/officeart/2005/8/layout/hProcess7"/>
    <dgm:cxn modelId="{65B17B76-86B4-4B82-B50C-969D19542A68}" type="presOf" srcId="{FCF0E72B-BF78-4EB4-9603-40ABD3F00628}" destId="{B06AAEFB-CED9-4FFA-8A24-52BE9F7D7E21}" srcOrd="1" destOrd="0" presId="urn:microsoft.com/office/officeart/2005/8/layout/hProcess7"/>
    <dgm:cxn modelId="{E42C5E79-5E86-4B01-A299-E0B31F120C12}" type="presOf" srcId="{B54980B3-2304-4A1F-9255-C55510969899}" destId="{73CE3942-0D7F-45D1-8A3E-37A6CD472961}" srcOrd="0" destOrd="0" presId="urn:microsoft.com/office/officeart/2005/8/layout/hProcess7"/>
    <dgm:cxn modelId="{70E34185-B903-41A6-B0CA-351D1293B3D3}" type="presOf" srcId="{498A0B8F-EE25-4E6E-A7FD-108B755846C0}" destId="{0FC3065B-60B7-4EC1-9288-91136A725A0C}" srcOrd="0" destOrd="0" presId="urn:microsoft.com/office/officeart/2005/8/layout/hProcess7"/>
    <dgm:cxn modelId="{65FF7398-10C8-4A9B-94C0-3C712EDD6068}" type="presOf" srcId="{14B9A2DE-0053-4CCD-A9B3-DDDF54B02D15}" destId="{A073C77D-1341-451B-82B5-D11C2CDDB782}" srcOrd="0" destOrd="0" presId="urn:microsoft.com/office/officeart/2005/8/layout/hProcess7"/>
    <dgm:cxn modelId="{977496A4-74CA-415D-B7E9-CBBC3C8301B8}" type="presOf" srcId="{08C38DF1-CA04-485C-B75E-3753BE4530C2}" destId="{F159856C-E470-46BA-BC00-7A7501D715DD}" srcOrd="1" destOrd="0" presId="urn:microsoft.com/office/officeart/2005/8/layout/hProcess7"/>
    <dgm:cxn modelId="{578B55A8-C8D2-47CD-B5AC-14BDFEC567F9}" type="presOf" srcId="{EDBEA8DF-6316-4F72-BD25-4060CE4F3798}" destId="{10B3D545-7254-4B89-A4FA-913776E09789}" srcOrd="0" destOrd="0" presId="urn:microsoft.com/office/officeart/2005/8/layout/hProcess7"/>
    <dgm:cxn modelId="{D14A32AB-47EF-407F-B546-DBA859C632BE}" srcId="{EDBEA8DF-6316-4F72-BD25-4060CE4F3798}" destId="{08C38DF1-CA04-485C-B75E-3753BE4530C2}" srcOrd="2" destOrd="0" parTransId="{F707F313-B810-4684-905B-ED7447B9C3A7}" sibTransId="{38D0F75C-35AD-4501-8F97-588495AF5922}"/>
    <dgm:cxn modelId="{46B1D0AB-7887-4FC2-B196-C6F26F6030EB}" srcId="{EDBEA8DF-6316-4F72-BD25-4060CE4F3798}" destId="{B54980B3-2304-4A1F-9255-C55510969899}" srcOrd="3" destOrd="0" parTransId="{E1440A6F-C175-4B6D-A981-00D66237E73C}" sibTransId="{8FC25E3C-1113-4F24-B267-5548F53119F8}"/>
    <dgm:cxn modelId="{22025EBB-2F71-4631-93D4-1C55F5DE5FDE}" srcId="{5308B8B6-31BA-4BE3-AE17-4FAF98D3872D}" destId="{C02FA303-A02C-40E9-9C2D-D68292472F21}" srcOrd="0" destOrd="0" parTransId="{B6547CD7-11A0-481F-A1AB-DC57C097EC49}" sibTransId="{65F1431C-C9F6-43E1-8936-3E84D1786CA3}"/>
    <dgm:cxn modelId="{65340BD8-37E9-4BDE-9851-EB1702FE26A8}" type="presOf" srcId="{08C38DF1-CA04-485C-B75E-3753BE4530C2}" destId="{C21F6ADA-D683-4CD0-A0CD-09426371053F}" srcOrd="0" destOrd="0" presId="urn:microsoft.com/office/officeart/2005/8/layout/hProcess7"/>
    <dgm:cxn modelId="{6FEA22E4-2024-4E05-86EC-DEAC35D8106A}" srcId="{08C38DF1-CA04-485C-B75E-3753BE4530C2}" destId="{498A0B8F-EE25-4E6E-A7FD-108B755846C0}" srcOrd="0" destOrd="0" parTransId="{721CEAA7-AD6A-4336-AFF4-88D547DD840F}" sibTransId="{E4D8F63A-B0CE-48A7-AF62-33BD9A0CBB94}"/>
    <dgm:cxn modelId="{70CB59EB-70B6-4735-80C0-47FCDF963ED2}" srcId="{EDBEA8DF-6316-4F72-BD25-4060CE4F3798}" destId="{5308B8B6-31BA-4BE3-AE17-4FAF98D3872D}" srcOrd="0" destOrd="0" parTransId="{B20F703F-4FFD-4F50-B288-B489788A766E}" sibTransId="{A0D383A8-B063-4BC9-925E-F1AD07B7B833}"/>
    <dgm:cxn modelId="{703221F2-8C41-466E-BCEF-E1AD1D9AB25A}" srcId="{EDBEA8DF-6316-4F72-BD25-4060CE4F3798}" destId="{FCF0E72B-BF78-4EB4-9603-40ABD3F00628}" srcOrd="1" destOrd="0" parTransId="{60473046-5F51-49F0-AAE4-98D0DDA25C88}" sibTransId="{D2154849-6120-4015-96BC-5133B4AD8C21}"/>
    <dgm:cxn modelId="{1CDAB868-6268-4194-8C52-9B1D27916892}" type="presParOf" srcId="{10B3D545-7254-4B89-A4FA-913776E09789}" destId="{2D859AF0-CF1A-40B2-B08B-C01A5B040449}" srcOrd="0" destOrd="0" presId="urn:microsoft.com/office/officeart/2005/8/layout/hProcess7"/>
    <dgm:cxn modelId="{B04ED47A-2C53-4363-845A-CE5B53A5161F}" type="presParOf" srcId="{2D859AF0-CF1A-40B2-B08B-C01A5B040449}" destId="{11705A1B-BA1A-403F-B7BD-214DD4D6391D}" srcOrd="0" destOrd="0" presId="urn:microsoft.com/office/officeart/2005/8/layout/hProcess7"/>
    <dgm:cxn modelId="{DF7DF234-6C79-4BF2-91E7-23A2AC89EE90}" type="presParOf" srcId="{2D859AF0-CF1A-40B2-B08B-C01A5B040449}" destId="{22CDBEA2-27CD-4FBC-90D8-66F16D71E685}" srcOrd="1" destOrd="0" presId="urn:microsoft.com/office/officeart/2005/8/layout/hProcess7"/>
    <dgm:cxn modelId="{8E93C8C5-38C5-4039-82FD-E6C313482BAA}" type="presParOf" srcId="{2D859AF0-CF1A-40B2-B08B-C01A5B040449}" destId="{44EF451E-127B-41B2-9882-EBA99164C082}" srcOrd="2" destOrd="0" presId="urn:microsoft.com/office/officeart/2005/8/layout/hProcess7"/>
    <dgm:cxn modelId="{BC9F6DDC-4052-4DDF-9565-94E624F6F4C4}" type="presParOf" srcId="{10B3D545-7254-4B89-A4FA-913776E09789}" destId="{82D14DA7-A062-4968-B741-9D66C09493BE}" srcOrd="1" destOrd="0" presId="urn:microsoft.com/office/officeart/2005/8/layout/hProcess7"/>
    <dgm:cxn modelId="{A20C6E79-8BA5-48B9-9AC2-52B6D9302DB8}" type="presParOf" srcId="{10B3D545-7254-4B89-A4FA-913776E09789}" destId="{AFB7B847-04D5-4630-B16C-AB09288197F2}" srcOrd="2" destOrd="0" presId="urn:microsoft.com/office/officeart/2005/8/layout/hProcess7"/>
    <dgm:cxn modelId="{0320DBCF-7BB9-43E0-8E10-DBA6A6BA0D1F}" type="presParOf" srcId="{AFB7B847-04D5-4630-B16C-AB09288197F2}" destId="{B3917D33-6A6F-43AB-AFFA-F78AF37EEDBC}" srcOrd="0" destOrd="0" presId="urn:microsoft.com/office/officeart/2005/8/layout/hProcess7"/>
    <dgm:cxn modelId="{BEA45D77-9BEA-44A5-9841-C4D33988000A}" type="presParOf" srcId="{AFB7B847-04D5-4630-B16C-AB09288197F2}" destId="{ED9619F8-4B51-4929-9338-C404E094A01B}" srcOrd="1" destOrd="0" presId="urn:microsoft.com/office/officeart/2005/8/layout/hProcess7"/>
    <dgm:cxn modelId="{BB1D71BF-EABD-4BC8-9744-F032C126EBA2}" type="presParOf" srcId="{AFB7B847-04D5-4630-B16C-AB09288197F2}" destId="{0DA7E8E7-5A2F-44D9-B008-EA8BECAF8265}" srcOrd="2" destOrd="0" presId="urn:microsoft.com/office/officeart/2005/8/layout/hProcess7"/>
    <dgm:cxn modelId="{63CD36B1-FC9C-41BC-A740-D8D4DC36E03E}" type="presParOf" srcId="{10B3D545-7254-4B89-A4FA-913776E09789}" destId="{5DB25F54-2630-4DBD-BBF2-5F57A510C5A3}" srcOrd="3" destOrd="0" presId="urn:microsoft.com/office/officeart/2005/8/layout/hProcess7"/>
    <dgm:cxn modelId="{34675ADB-FD0F-450A-9EDC-A168F9275BC4}" type="presParOf" srcId="{10B3D545-7254-4B89-A4FA-913776E09789}" destId="{F7D36411-8416-46C0-80E7-BAE823BF756E}" srcOrd="4" destOrd="0" presId="urn:microsoft.com/office/officeart/2005/8/layout/hProcess7"/>
    <dgm:cxn modelId="{FC03A4CE-FC5D-4B52-B081-6B6951ADE699}" type="presParOf" srcId="{F7D36411-8416-46C0-80E7-BAE823BF756E}" destId="{E742C2DA-FD06-4C6F-AA8C-F31946BCDC0C}" srcOrd="0" destOrd="0" presId="urn:microsoft.com/office/officeart/2005/8/layout/hProcess7"/>
    <dgm:cxn modelId="{8D400E41-144B-451C-99C7-D6F5283AFF55}" type="presParOf" srcId="{F7D36411-8416-46C0-80E7-BAE823BF756E}" destId="{B06AAEFB-CED9-4FFA-8A24-52BE9F7D7E21}" srcOrd="1" destOrd="0" presId="urn:microsoft.com/office/officeart/2005/8/layout/hProcess7"/>
    <dgm:cxn modelId="{368F771E-F825-4CE9-9313-B483CFE4A501}" type="presParOf" srcId="{F7D36411-8416-46C0-80E7-BAE823BF756E}" destId="{A073C77D-1341-451B-82B5-D11C2CDDB782}" srcOrd="2" destOrd="0" presId="urn:microsoft.com/office/officeart/2005/8/layout/hProcess7"/>
    <dgm:cxn modelId="{B4FBE890-2758-4993-8C3B-254BEF20C321}" type="presParOf" srcId="{10B3D545-7254-4B89-A4FA-913776E09789}" destId="{F7218DCF-3D62-4794-9880-65649DC87763}" srcOrd="5" destOrd="0" presId="urn:microsoft.com/office/officeart/2005/8/layout/hProcess7"/>
    <dgm:cxn modelId="{25936937-7648-4C60-8C2B-2D88D2E564A8}" type="presParOf" srcId="{10B3D545-7254-4B89-A4FA-913776E09789}" destId="{182FCA82-8C12-453F-8304-D5A6A76E029A}" srcOrd="6" destOrd="0" presId="urn:microsoft.com/office/officeart/2005/8/layout/hProcess7"/>
    <dgm:cxn modelId="{4B3C910D-4CDA-4C7F-8D57-9372F20A9E02}" type="presParOf" srcId="{182FCA82-8C12-453F-8304-D5A6A76E029A}" destId="{598AF572-97C6-4BD5-8E03-1103FE7EE9B6}" srcOrd="0" destOrd="0" presId="urn:microsoft.com/office/officeart/2005/8/layout/hProcess7"/>
    <dgm:cxn modelId="{09383865-93B7-49F0-A523-97D6101E16C4}" type="presParOf" srcId="{182FCA82-8C12-453F-8304-D5A6A76E029A}" destId="{731AA329-C725-447D-B158-9B6ED8A64317}" srcOrd="1" destOrd="0" presId="urn:microsoft.com/office/officeart/2005/8/layout/hProcess7"/>
    <dgm:cxn modelId="{155DCEFE-D90E-4942-A84F-88728DFB559A}" type="presParOf" srcId="{182FCA82-8C12-453F-8304-D5A6A76E029A}" destId="{40941594-522D-4ABD-A506-AA393993AF10}" srcOrd="2" destOrd="0" presId="urn:microsoft.com/office/officeart/2005/8/layout/hProcess7"/>
    <dgm:cxn modelId="{D98E0563-1CAA-4A14-A800-C80685803AEF}" type="presParOf" srcId="{10B3D545-7254-4B89-A4FA-913776E09789}" destId="{2F0BC959-1255-47F3-BE54-F72B16EC8A9B}" srcOrd="7" destOrd="0" presId="urn:microsoft.com/office/officeart/2005/8/layout/hProcess7"/>
    <dgm:cxn modelId="{2D0C47C5-FDC5-42BE-89EF-E4B5C2FF6012}" type="presParOf" srcId="{10B3D545-7254-4B89-A4FA-913776E09789}" destId="{0BEE7FD6-2E75-485E-9D71-6A3583C660A4}" srcOrd="8" destOrd="0" presId="urn:microsoft.com/office/officeart/2005/8/layout/hProcess7"/>
    <dgm:cxn modelId="{3E9234F0-48C5-4924-9550-24BF97084BD5}" type="presParOf" srcId="{0BEE7FD6-2E75-485E-9D71-6A3583C660A4}" destId="{C21F6ADA-D683-4CD0-A0CD-09426371053F}" srcOrd="0" destOrd="0" presId="urn:microsoft.com/office/officeart/2005/8/layout/hProcess7"/>
    <dgm:cxn modelId="{7D61A5BB-62FB-4A73-8280-F24A9CFEA91C}" type="presParOf" srcId="{0BEE7FD6-2E75-485E-9D71-6A3583C660A4}" destId="{F159856C-E470-46BA-BC00-7A7501D715DD}" srcOrd="1" destOrd="0" presId="urn:microsoft.com/office/officeart/2005/8/layout/hProcess7"/>
    <dgm:cxn modelId="{737BB2B7-A413-44CF-B601-B50A0384311B}" type="presParOf" srcId="{0BEE7FD6-2E75-485E-9D71-6A3583C660A4}" destId="{0FC3065B-60B7-4EC1-9288-91136A725A0C}" srcOrd="2" destOrd="0" presId="urn:microsoft.com/office/officeart/2005/8/layout/hProcess7"/>
    <dgm:cxn modelId="{80EA899F-1421-423B-8CC3-2D71A1715DCA}" type="presParOf" srcId="{10B3D545-7254-4B89-A4FA-913776E09789}" destId="{E6F572DC-A52B-46B6-B8B7-ADE416089DDF}" srcOrd="9" destOrd="0" presId="urn:microsoft.com/office/officeart/2005/8/layout/hProcess7"/>
    <dgm:cxn modelId="{406CBD9F-F976-4CC3-946F-CAAC75850C19}" type="presParOf" srcId="{10B3D545-7254-4B89-A4FA-913776E09789}" destId="{6536ED16-A01F-488B-9C5C-74D015D985E5}" srcOrd="10" destOrd="0" presId="urn:microsoft.com/office/officeart/2005/8/layout/hProcess7"/>
    <dgm:cxn modelId="{86419CF3-93B5-477E-BEB1-68892AD9D02C}" type="presParOf" srcId="{6536ED16-A01F-488B-9C5C-74D015D985E5}" destId="{8FC25042-35F2-49EA-B3A3-B9A0F9252FC7}" srcOrd="0" destOrd="0" presId="urn:microsoft.com/office/officeart/2005/8/layout/hProcess7"/>
    <dgm:cxn modelId="{216BAE2F-5F41-49E6-87DA-E945770610F7}" type="presParOf" srcId="{6536ED16-A01F-488B-9C5C-74D015D985E5}" destId="{922C6D7F-D76E-4F46-8F2B-4FE1CFA22972}" srcOrd="1" destOrd="0" presId="urn:microsoft.com/office/officeart/2005/8/layout/hProcess7"/>
    <dgm:cxn modelId="{D64FF47D-3C40-4CAF-93AF-73B05A8C249F}" type="presParOf" srcId="{6536ED16-A01F-488B-9C5C-74D015D985E5}" destId="{273C96F7-56DB-4BAC-A9D4-D487BF2AF8BE}" srcOrd="2" destOrd="0" presId="urn:microsoft.com/office/officeart/2005/8/layout/hProcess7"/>
    <dgm:cxn modelId="{DAC791C8-B469-4532-BD40-755677E033B5}" type="presParOf" srcId="{10B3D545-7254-4B89-A4FA-913776E09789}" destId="{E10A34E5-7EB1-43F0-B829-AB14ECD94835}" srcOrd="11" destOrd="0" presId="urn:microsoft.com/office/officeart/2005/8/layout/hProcess7"/>
    <dgm:cxn modelId="{9AA2D197-91B4-4E0E-83CC-A95BE7230FF9}" type="presParOf" srcId="{10B3D545-7254-4B89-A4FA-913776E09789}" destId="{E9D246CA-3508-429B-B37E-0E195DA8C201}" srcOrd="12" destOrd="0" presId="urn:microsoft.com/office/officeart/2005/8/layout/hProcess7"/>
    <dgm:cxn modelId="{C1014374-29A0-4F8E-8968-B8976C7E65CF}" type="presParOf" srcId="{E9D246CA-3508-429B-B37E-0E195DA8C201}" destId="{73CE3942-0D7F-45D1-8A3E-37A6CD472961}" srcOrd="0" destOrd="0" presId="urn:microsoft.com/office/officeart/2005/8/layout/hProcess7"/>
    <dgm:cxn modelId="{147F42AE-0ACA-4188-9F5E-C44A56149E0F}" type="presParOf" srcId="{E9D246CA-3508-429B-B37E-0E195DA8C201}" destId="{115B3E7F-0393-4E52-9CB4-EE7DC92099CB}" srcOrd="1" destOrd="0" presId="urn:microsoft.com/office/officeart/2005/8/layout/hProcess7"/>
    <dgm:cxn modelId="{5136FD0F-EFF8-4305-B075-F0FF5926343E}" type="presParOf" srcId="{E9D246CA-3508-429B-B37E-0E195DA8C201}" destId="{20C30390-D607-4900-8AFD-CEAB0F7E21C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5114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694802" y="1921710"/>
        <a:ext cx="1756933" cy="357100"/>
      </dsp:txXfrm>
    </dsp:sp>
    <dsp:sp modelId="{432C9F09-DFAF-4AA0-8E67-A33E72D1DD72}">
      <dsp:nvSpPr>
        <dsp:cNvPr id="0" name=""/>
        <dsp:cNvSpPr/>
      </dsp:nvSpPr>
      <dsp:spPr>
        <a:xfrm>
          <a:off x="362214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DOM</a:t>
          </a:r>
        </a:p>
      </dsp:txBody>
      <dsp:txXfrm>
        <a:off x="362214" y="1221794"/>
        <a:ext cx="1330198" cy="2142601"/>
      </dsp:txXfrm>
    </dsp:sp>
    <dsp:sp modelId="{1598E2A7-0958-43CB-A681-2814CD713D84}">
      <dsp:nvSpPr>
        <dsp:cNvPr id="0" name=""/>
        <dsp:cNvSpPr/>
      </dsp:nvSpPr>
      <dsp:spPr>
        <a:xfrm>
          <a:off x="1853107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1153191" y="1921710"/>
        <a:ext cx="1756933" cy="357100"/>
      </dsp:txXfrm>
    </dsp:sp>
    <dsp:sp modelId="{8D0A8EA4-E9AE-409E-8960-620A1138F631}">
      <dsp:nvSpPr>
        <dsp:cNvPr id="0" name=""/>
        <dsp:cNvSpPr/>
      </dsp:nvSpPr>
      <dsp:spPr>
        <a:xfrm rot="5400000">
          <a:off x="1704496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3A89C7-475F-4F6C-AD8B-0CEE3F662DC0}">
      <dsp:nvSpPr>
        <dsp:cNvPr id="0" name=""/>
        <dsp:cNvSpPr/>
      </dsp:nvSpPr>
      <dsp:spPr>
        <a:xfrm>
          <a:off x="221020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CSS Object Model</a:t>
          </a:r>
        </a:p>
      </dsp:txBody>
      <dsp:txXfrm>
        <a:off x="2210208" y="1221794"/>
        <a:ext cx="1330198" cy="2142601"/>
      </dsp:txXfrm>
    </dsp:sp>
    <dsp:sp modelId="{0E8EE54C-E233-4DBB-B2A8-C98727B2CF69}">
      <dsp:nvSpPr>
        <dsp:cNvPr id="0" name=""/>
        <dsp:cNvSpPr/>
      </dsp:nvSpPr>
      <dsp:spPr>
        <a:xfrm>
          <a:off x="3701101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01185" y="1921710"/>
        <a:ext cx="1756933" cy="357100"/>
      </dsp:txXfrm>
    </dsp:sp>
    <dsp:sp modelId="{260C7073-95B3-4025-AF47-71114B13C5B3}">
      <dsp:nvSpPr>
        <dsp:cNvPr id="0" name=""/>
        <dsp:cNvSpPr/>
      </dsp:nvSpPr>
      <dsp:spPr>
        <a:xfrm rot="5400000">
          <a:off x="3552489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16C3A-4342-4755-8442-E2FE1F428750}">
      <dsp:nvSpPr>
        <dsp:cNvPr id="0" name=""/>
        <dsp:cNvSpPr/>
      </dsp:nvSpPr>
      <dsp:spPr>
        <a:xfrm>
          <a:off x="4058201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Render Tree</a:t>
          </a:r>
        </a:p>
      </dsp:txBody>
      <dsp:txXfrm>
        <a:off x="4058201" y="1221794"/>
        <a:ext cx="1330198" cy="2142601"/>
      </dsp:txXfrm>
    </dsp:sp>
    <dsp:sp modelId="{8EF4AC81-2E40-4534-8808-0F969C35C7B9}">
      <dsp:nvSpPr>
        <dsp:cNvPr id="0" name=""/>
        <dsp:cNvSpPr/>
      </dsp:nvSpPr>
      <dsp:spPr>
        <a:xfrm>
          <a:off x="5549095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849178" y="1921710"/>
        <a:ext cx="1756933" cy="357100"/>
      </dsp:txXfrm>
    </dsp:sp>
    <dsp:sp modelId="{60A88257-5449-4C97-BAD5-AE1ED837C072}">
      <dsp:nvSpPr>
        <dsp:cNvPr id="0" name=""/>
        <dsp:cNvSpPr/>
      </dsp:nvSpPr>
      <dsp:spPr>
        <a:xfrm rot="5400000">
          <a:off x="5400483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04315-FB0E-4288-9726-F8BC8473E10D}">
      <dsp:nvSpPr>
        <dsp:cNvPr id="0" name=""/>
        <dsp:cNvSpPr/>
      </dsp:nvSpPr>
      <dsp:spPr>
        <a:xfrm>
          <a:off x="5906195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Layout</a:t>
          </a:r>
        </a:p>
      </dsp:txBody>
      <dsp:txXfrm>
        <a:off x="5906195" y="1221794"/>
        <a:ext cx="1330198" cy="2142601"/>
      </dsp:txXfrm>
    </dsp:sp>
    <dsp:sp modelId="{79DD14D6-9929-4F05-A151-6F89736E49F5}">
      <dsp:nvSpPr>
        <dsp:cNvPr id="0" name=""/>
        <dsp:cNvSpPr/>
      </dsp:nvSpPr>
      <dsp:spPr>
        <a:xfrm>
          <a:off x="7397088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697172" y="1921710"/>
        <a:ext cx="1756933" cy="357100"/>
      </dsp:txXfrm>
    </dsp:sp>
    <dsp:sp modelId="{233A56EA-745B-473F-AAB1-E5114E93D827}">
      <dsp:nvSpPr>
        <dsp:cNvPr id="0" name=""/>
        <dsp:cNvSpPr/>
      </dsp:nvSpPr>
      <dsp:spPr>
        <a:xfrm rot="5400000">
          <a:off x="7248477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BC841-8652-4FE8-A6FB-94E4C5DEE48C}">
      <dsp:nvSpPr>
        <dsp:cNvPr id="0" name=""/>
        <dsp:cNvSpPr/>
      </dsp:nvSpPr>
      <dsp:spPr>
        <a:xfrm>
          <a:off x="775418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7754188" y="1221794"/>
        <a:ext cx="1330198" cy="2142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5114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694802" y="1921710"/>
        <a:ext cx="1756933" cy="357100"/>
      </dsp:txXfrm>
    </dsp:sp>
    <dsp:sp modelId="{1598E2A7-0958-43CB-A681-2814CD713D84}">
      <dsp:nvSpPr>
        <dsp:cNvPr id="0" name=""/>
        <dsp:cNvSpPr/>
      </dsp:nvSpPr>
      <dsp:spPr>
        <a:xfrm>
          <a:off x="1853107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1153191" y="1921710"/>
        <a:ext cx="1756933" cy="357100"/>
      </dsp:txXfrm>
    </dsp:sp>
    <dsp:sp modelId="{8D0A8EA4-E9AE-409E-8960-620A1138F631}">
      <dsp:nvSpPr>
        <dsp:cNvPr id="0" name=""/>
        <dsp:cNvSpPr/>
      </dsp:nvSpPr>
      <dsp:spPr>
        <a:xfrm rot="5400000">
          <a:off x="1704496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EE54C-E233-4DBB-B2A8-C98727B2CF69}">
      <dsp:nvSpPr>
        <dsp:cNvPr id="0" name=""/>
        <dsp:cNvSpPr/>
      </dsp:nvSpPr>
      <dsp:spPr>
        <a:xfrm>
          <a:off x="3701101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01185" y="1921710"/>
        <a:ext cx="1756933" cy="357100"/>
      </dsp:txXfrm>
    </dsp:sp>
    <dsp:sp modelId="{260C7073-95B3-4025-AF47-71114B13C5B3}">
      <dsp:nvSpPr>
        <dsp:cNvPr id="0" name=""/>
        <dsp:cNvSpPr/>
      </dsp:nvSpPr>
      <dsp:spPr>
        <a:xfrm rot="5400000">
          <a:off x="3552489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4AC81-2E40-4534-8808-0F969C35C7B9}">
      <dsp:nvSpPr>
        <dsp:cNvPr id="0" name=""/>
        <dsp:cNvSpPr/>
      </dsp:nvSpPr>
      <dsp:spPr>
        <a:xfrm>
          <a:off x="5549095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849178" y="1921710"/>
        <a:ext cx="1756933" cy="357100"/>
      </dsp:txXfrm>
    </dsp:sp>
    <dsp:sp modelId="{60A88257-5449-4C97-BAD5-AE1ED837C072}">
      <dsp:nvSpPr>
        <dsp:cNvPr id="0" name=""/>
        <dsp:cNvSpPr/>
      </dsp:nvSpPr>
      <dsp:spPr>
        <a:xfrm rot="5400000">
          <a:off x="5400483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DD14D6-9929-4F05-A151-6F89736E49F5}">
      <dsp:nvSpPr>
        <dsp:cNvPr id="0" name=""/>
        <dsp:cNvSpPr/>
      </dsp:nvSpPr>
      <dsp:spPr>
        <a:xfrm>
          <a:off x="7397088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697172" y="1921710"/>
        <a:ext cx="1756933" cy="357100"/>
      </dsp:txXfrm>
    </dsp:sp>
    <dsp:sp modelId="{233A56EA-745B-473F-AAB1-E5114E93D827}">
      <dsp:nvSpPr>
        <dsp:cNvPr id="0" name=""/>
        <dsp:cNvSpPr/>
      </dsp:nvSpPr>
      <dsp:spPr>
        <a:xfrm rot="5400000">
          <a:off x="7248477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BC841-8652-4FE8-A6FB-94E4C5DEE48C}">
      <dsp:nvSpPr>
        <dsp:cNvPr id="0" name=""/>
        <dsp:cNvSpPr/>
      </dsp:nvSpPr>
      <dsp:spPr>
        <a:xfrm>
          <a:off x="775418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7754188" y="1221794"/>
        <a:ext cx="1330198" cy="2142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5A1B-BA1A-403F-B7BD-214DD4D6391D}">
      <dsp:nvSpPr>
        <dsp:cNvPr id="0" name=""/>
        <dsp:cNvSpPr/>
      </dsp:nvSpPr>
      <dsp:spPr>
        <a:xfrm>
          <a:off x="5222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-709520" y="1493690"/>
        <a:ext cx="1794150" cy="364664"/>
      </dsp:txXfrm>
    </dsp:sp>
    <dsp:sp modelId="{44EF451E-127B-41B2-9882-EBA99164C082}">
      <dsp:nvSpPr>
        <dsp:cNvPr id="0" name=""/>
        <dsp:cNvSpPr/>
      </dsp:nvSpPr>
      <dsp:spPr>
        <a:xfrm>
          <a:off x="36988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DOM</a:t>
          </a:r>
        </a:p>
      </dsp:txBody>
      <dsp:txXfrm>
        <a:off x="369887" y="778947"/>
        <a:ext cx="1358376" cy="2187988"/>
      </dsp:txXfrm>
    </dsp:sp>
    <dsp:sp modelId="{E742C2DA-FD06-4C6F-AA8C-F31946BCDC0C}">
      <dsp:nvSpPr>
        <dsp:cNvPr id="0" name=""/>
        <dsp:cNvSpPr/>
      </dsp:nvSpPr>
      <dsp:spPr>
        <a:xfrm>
          <a:off x="1892362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1177619" y="1493690"/>
        <a:ext cx="1794150" cy="364664"/>
      </dsp:txXfrm>
    </dsp:sp>
    <dsp:sp modelId="{ED9619F8-4B51-4929-9338-C404E094A01B}">
      <dsp:nvSpPr>
        <dsp:cNvPr id="0" name=""/>
        <dsp:cNvSpPr/>
      </dsp:nvSpPr>
      <dsp:spPr>
        <a:xfrm rot="5400000">
          <a:off x="174075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3C77D-1341-451B-82B5-D11C2CDDB782}">
      <dsp:nvSpPr>
        <dsp:cNvPr id="0" name=""/>
        <dsp:cNvSpPr/>
      </dsp:nvSpPr>
      <dsp:spPr>
        <a:xfrm>
          <a:off x="225702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CSS Object Model</a:t>
          </a:r>
        </a:p>
      </dsp:txBody>
      <dsp:txXfrm>
        <a:off x="2257027" y="778947"/>
        <a:ext cx="1358376" cy="2187988"/>
      </dsp:txXfrm>
    </dsp:sp>
    <dsp:sp modelId="{0FD33177-3FDA-4831-8897-B6442FF32528}">
      <dsp:nvSpPr>
        <dsp:cNvPr id="0" name=""/>
        <dsp:cNvSpPr/>
      </dsp:nvSpPr>
      <dsp:spPr>
        <a:xfrm>
          <a:off x="377950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64760" y="1493690"/>
        <a:ext cx="1794150" cy="364664"/>
      </dsp:txXfrm>
    </dsp:sp>
    <dsp:sp modelId="{731AA329-C725-447D-B158-9B6ED8A64317}">
      <dsp:nvSpPr>
        <dsp:cNvPr id="0" name=""/>
        <dsp:cNvSpPr/>
      </dsp:nvSpPr>
      <dsp:spPr>
        <a:xfrm rot="5400000">
          <a:off x="362789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10E17B-5D1C-411D-8CF1-ED60EC4EA369}">
      <dsp:nvSpPr>
        <dsp:cNvPr id="0" name=""/>
        <dsp:cNvSpPr/>
      </dsp:nvSpPr>
      <dsp:spPr>
        <a:xfrm>
          <a:off x="414416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Render Tree</a:t>
          </a:r>
        </a:p>
      </dsp:txBody>
      <dsp:txXfrm>
        <a:off x="4144167" y="778947"/>
        <a:ext cx="1358376" cy="2187988"/>
      </dsp:txXfrm>
    </dsp:sp>
    <dsp:sp modelId="{C21F6ADA-D683-4CD0-A0CD-09426371053F}">
      <dsp:nvSpPr>
        <dsp:cNvPr id="0" name=""/>
        <dsp:cNvSpPr/>
      </dsp:nvSpPr>
      <dsp:spPr>
        <a:xfrm>
          <a:off x="566664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951900" y="1493690"/>
        <a:ext cx="1794150" cy="364664"/>
      </dsp:txXfrm>
    </dsp:sp>
    <dsp:sp modelId="{4421C1AF-5258-41B7-9BA2-A244A380588F}">
      <dsp:nvSpPr>
        <dsp:cNvPr id="0" name=""/>
        <dsp:cNvSpPr/>
      </dsp:nvSpPr>
      <dsp:spPr>
        <a:xfrm rot="5400000">
          <a:off x="551503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3065B-60B7-4EC1-9288-91136A725A0C}">
      <dsp:nvSpPr>
        <dsp:cNvPr id="0" name=""/>
        <dsp:cNvSpPr/>
      </dsp:nvSpPr>
      <dsp:spPr>
        <a:xfrm>
          <a:off x="6031308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Layout</a:t>
          </a:r>
        </a:p>
      </dsp:txBody>
      <dsp:txXfrm>
        <a:off x="6031308" y="778947"/>
        <a:ext cx="1358376" cy="2187988"/>
      </dsp:txXfrm>
    </dsp:sp>
    <dsp:sp modelId="{73CE3942-0D7F-45D1-8A3E-37A6CD472961}">
      <dsp:nvSpPr>
        <dsp:cNvPr id="0" name=""/>
        <dsp:cNvSpPr/>
      </dsp:nvSpPr>
      <dsp:spPr>
        <a:xfrm>
          <a:off x="755378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839040" y="1493690"/>
        <a:ext cx="1794150" cy="364664"/>
      </dsp:txXfrm>
    </dsp:sp>
    <dsp:sp modelId="{922C6D7F-D76E-4F46-8F2B-4FE1CFA22972}">
      <dsp:nvSpPr>
        <dsp:cNvPr id="0" name=""/>
        <dsp:cNvSpPr/>
      </dsp:nvSpPr>
      <dsp:spPr>
        <a:xfrm rot="5400000">
          <a:off x="740217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390-D607-4900-8AFD-CEAB0F7E21C1}">
      <dsp:nvSpPr>
        <dsp:cNvPr id="0" name=""/>
        <dsp:cNvSpPr/>
      </dsp:nvSpPr>
      <dsp:spPr>
        <a:xfrm>
          <a:off x="7918448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err="1"/>
            <a:t>Acc</a:t>
          </a:r>
          <a:r>
            <a:rPr lang="en-GB" sz="2900" kern="1200"/>
            <a:t> Tree</a:t>
          </a:r>
        </a:p>
      </dsp:txBody>
      <dsp:txXfrm>
        <a:off x="7918448" y="778947"/>
        <a:ext cx="1358376" cy="2187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5A1B-BA1A-403F-B7BD-214DD4D6391D}">
      <dsp:nvSpPr>
        <dsp:cNvPr id="0" name=""/>
        <dsp:cNvSpPr/>
      </dsp:nvSpPr>
      <dsp:spPr>
        <a:xfrm>
          <a:off x="3796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 </a:t>
          </a:r>
        </a:p>
      </dsp:txBody>
      <dsp:txXfrm rot="16200000">
        <a:off x="-891427" y="1397924"/>
        <a:ext cx="2247196" cy="456747"/>
      </dsp:txXfrm>
    </dsp:sp>
    <dsp:sp modelId="{44EF451E-127B-41B2-9882-EBA99164C082}">
      <dsp:nvSpPr>
        <dsp:cNvPr id="0" name=""/>
        <dsp:cNvSpPr/>
      </dsp:nvSpPr>
      <dsp:spPr>
        <a:xfrm>
          <a:off x="460543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DOM</a:t>
          </a:r>
        </a:p>
      </dsp:txBody>
      <dsp:txXfrm>
        <a:off x="460543" y="502699"/>
        <a:ext cx="1701383" cy="2740483"/>
      </dsp:txXfrm>
    </dsp:sp>
    <dsp:sp modelId="{E742C2DA-FD06-4C6F-AA8C-F31946BCDC0C}">
      <dsp:nvSpPr>
        <dsp:cNvPr id="0" name=""/>
        <dsp:cNvSpPr/>
      </dsp:nvSpPr>
      <dsp:spPr>
        <a:xfrm>
          <a:off x="2367463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 </a:t>
          </a:r>
        </a:p>
      </dsp:txBody>
      <dsp:txXfrm rot="16200000">
        <a:off x="1472238" y="1397924"/>
        <a:ext cx="2247196" cy="456747"/>
      </dsp:txXfrm>
    </dsp:sp>
    <dsp:sp modelId="{ED9619F8-4B51-4929-9338-C404E094A01B}">
      <dsp:nvSpPr>
        <dsp:cNvPr id="0" name=""/>
        <dsp:cNvSpPr/>
      </dsp:nvSpPr>
      <dsp:spPr>
        <a:xfrm rot="5400000">
          <a:off x="2177576" y="2679987"/>
          <a:ext cx="402611" cy="342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3C77D-1341-451B-82B5-D11C2CDDB782}">
      <dsp:nvSpPr>
        <dsp:cNvPr id="0" name=""/>
        <dsp:cNvSpPr/>
      </dsp:nvSpPr>
      <dsp:spPr>
        <a:xfrm>
          <a:off x="2824210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CSS Object Model</a:t>
          </a:r>
        </a:p>
      </dsp:txBody>
      <dsp:txXfrm>
        <a:off x="2824210" y="502699"/>
        <a:ext cx="1701383" cy="2740483"/>
      </dsp:txXfrm>
    </dsp:sp>
    <dsp:sp modelId="{C21F6ADA-D683-4CD0-A0CD-09426371053F}">
      <dsp:nvSpPr>
        <dsp:cNvPr id="0" name=""/>
        <dsp:cNvSpPr/>
      </dsp:nvSpPr>
      <dsp:spPr>
        <a:xfrm>
          <a:off x="4731130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6200000">
        <a:off x="3835905" y="1397924"/>
        <a:ext cx="2247196" cy="456747"/>
      </dsp:txXfrm>
    </dsp:sp>
    <dsp:sp modelId="{731AA329-C725-447D-B158-9B6ED8A64317}">
      <dsp:nvSpPr>
        <dsp:cNvPr id="0" name=""/>
        <dsp:cNvSpPr/>
      </dsp:nvSpPr>
      <dsp:spPr>
        <a:xfrm rot="5400000">
          <a:off x="4541243" y="2679987"/>
          <a:ext cx="402611" cy="342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3065B-60B7-4EC1-9288-91136A725A0C}">
      <dsp:nvSpPr>
        <dsp:cNvPr id="0" name=""/>
        <dsp:cNvSpPr/>
      </dsp:nvSpPr>
      <dsp:spPr>
        <a:xfrm>
          <a:off x="5187877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Layout</a:t>
          </a:r>
        </a:p>
      </dsp:txBody>
      <dsp:txXfrm>
        <a:off x="5187877" y="502699"/>
        <a:ext cx="1701383" cy="2740483"/>
      </dsp:txXfrm>
    </dsp:sp>
    <dsp:sp modelId="{73CE3942-0D7F-45D1-8A3E-37A6CD472961}">
      <dsp:nvSpPr>
        <dsp:cNvPr id="0" name=""/>
        <dsp:cNvSpPr/>
      </dsp:nvSpPr>
      <dsp:spPr>
        <a:xfrm>
          <a:off x="7094797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6200000">
        <a:off x="6199572" y="1397924"/>
        <a:ext cx="2247196" cy="456747"/>
      </dsp:txXfrm>
    </dsp:sp>
    <dsp:sp modelId="{922C6D7F-D76E-4F46-8F2B-4FE1CFA22972}">
      <dsp:nvSpPr>
        <dsp:cNvPr id="0" name=""/>
        <dsp:cNvSpPr/>
      </dsp:nvSpPr>
      <dsp:spPr>
        <a:xfrm rot="5400000">
          <a:off x="6904910" y="2679987"/>
          <a:ext cx="402611" cy="342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390-D607-4900-8AFD-CEAB0F7E21C1}">
      <dsp:nvSpPr>
        <dsp:cNvPr id="0" name=""/>
        <dsp:cNvSpPr/>
      </dsp:nvSpPr>
      <dsp:spPr>
        <a:xfrm>
          <a:off x="7551544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err="1"/>
            <a:t>Acc</a:t>
          </a:r>
          <a:r>
            <a:rPr lang="en-GB" sz="3700" kern="1200"/>
            <a:t> Tree</a:t>
          </a:r>
        </a:p>
      </dsp:txBody>
      <dsp:txXfrm>
        <a:off x="7551544" y="502699"/>
        <a:ext cx="1701383" cy="2740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F90A91-9791-654A-8E51-735433B74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42D9B-B9DC-9845-AF04-BC2ABCA366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C45732-027E-E946-891D-0DB3EA26E793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76491-42F3-9048-B75C-4BA94BDB2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3CD4B-8871-7847-B9B3-D4741CDDA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F7F851-4AA9-B14F-82F5-0E0907CC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2D687-C5A4-2542-B069-D52165F4C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Atkinson Hyperlegible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46EC-9623-1D49-9438-75874FB8D5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tkinson Hyperlegible" pitchFamily="2" charset="0"/>
              </a:defRPr>
            </a:lvl1pPr>
          </a:lstStyle>
          <a:p>
            <a:pPr>
              <a:defRPr/>
            </a:pPr>
            <a:fld id="{1433CE0F-EB94-BE4B-8AA9-3216494D9D91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97AE68-19D5-9748-942B-B3AD1D19D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65B907-B20A-C946-AD7A-46C998A76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C0AF4-6E43-564A-9EC0-9BA6FBF836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Atkinson Hyperlegible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7B71-41AB-DF4C-93D9-3C68EF6D6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tkinson Hyperlegible" pitchFamily="2" charset="0"/>
              </a:defRPr>
            </a:lvl1pPr>
          </a:lstStyle>
          <a:p>
            <a:pPr>
              <a:defRPr/>
            </a:pPr>
            <a:fld id="{AE10DB62-8057-3C4B-833B-040096D1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7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2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8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9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4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9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2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9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4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8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5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2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4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9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2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DA3BB9F2-7C35-8C4D-81EA-955542EDE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" t="20679" r="217" b="12962"/>
          <a:stretch/>
        </p:blipFill>
        <p:spPr>
          <a:xfrm>
            <a:off x="625475" y="0"/>
            <a:ext cx="10304463" cy="6840538"/>
          </a:xfrm>
          <a:prstGeom prst="rect">
            <a:avLst/>
          </a:prstGeom>
        </p:spPr>
      </p:pic>
      <p:pic>
        <p:nvPicPr>
          <p:cNvPr id="5" name="Logo" descr="TetraLogical">
            <a:extLst>
              <a:ext uri="{FF2B5EF4-FFF2-40B4-BE49-F238E27FC236}">
                <a16:creationId xmlns:a16="http://schemas.microsoft.com/office/drawing/2014/main" id="{B86D2C21-EB20-164F-BCD1-B7108737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65113"/>
            <a:ext cx="21034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43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se study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49C3BE16-89E8-DF4B-9759-87ABD185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8" y="0"/>
            <a:ext cx="484187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4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footer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B6206315-9A87-CB46-828A-D1AD8950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de placeholder"/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5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caption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3FC660B-53A3-BB48-8B6C-F79BDFF3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de placeholder"/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2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nt image">
            <a:extLst>
              <a:ext uri="{FF2B5EF4-FFF2-40B4-BE49-F238E27FC236}">
                <a16:creationId xmlns:a16="http://schemas.microsoft.com/office/drawing/2014/main" id="{09BCF0AD-D883-7642-BFF6-E2C14ECB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25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nt image">
            <a:extLst>
              <a:ext uri="{FF2B5EF4-FFF2-40B4-BE49-F238E27FC236}">
                <a16:creationId xmlns:a16="http://schemas.microsoft.com/office/drawing/2014/main" id="{B3B18E3E-8038-2A4E-A5CE-71422550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2" t="-834" r="-1313" b="-834"/>
          <a:stretch/>
        </p:blipFill>
        <p:spPr>
          <a:xfrm>
            <a:off x="615950" y="-19050"/>
            <a:ext cx="485775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22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2 colum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17718667-7AEF-8742-8621-90B7FBF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55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ing - 2 colum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17718667-7AEF-8742-8621-90B7FBF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951543"/>
            <a:ext cx="4680000" cy="3225419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951543"/>
            <a:ext cx="4680000" cy="3225419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BCA11A-2978-5A4C-A711-975BCAE5B2E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39998" y="2177968"/>
            <a:ext cx="7019999" cy="588381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7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E738F343-3E25-0643-9755-C1458EE6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45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- no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87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 - footer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451E1BEC-9984-BF40-BE2B-C1E0B24D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6167086"/>
            <a:ext cx="11428070" cy="705148"/>
          </a:xfrm>
          <a:solidFill>
            <a:schemeClr val="bg1"/>
          </a:solidFill>
        </p:spPr>
        <p:txBody>
          <a:bodyPr lIns="180000" tIns="180000" rIns="180000" bIns="180000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48BB6-169F-9141-8B1A-62782F65C327}"/>
              </a:ext>
            </a:extLst>
          </p:cNvPr>
          <p:cNvSpPr/>
          <p:nvPr userDrawn="1"/>
        </p:nvSpPr>
        <p:spPr>
          <a:xfrm>
            <a:off x="0" y="0"/>
            <a:ext cx="12192000" cy="6181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rse nam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64E38019-5116-9442-9571-F958503D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A5F69F-D728-664E-8BFC-95A23FD7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4938"/>
            <a:ext cx="2540000" cy="106997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24BA8C-AC73-1848-AE64-01F02E4D825B}"/>
              </a:ext>
            </a:extLst>
          </p:cNvPr>
          <p:cNvSpPr txBox="1">
            <a:spLocks/>
          </p:cNvSpPr>
          <p:nvPr/>
        </p:nvSpPr>
        <p:spPr>
          <a:xfrm>
            <a:off x="365125" y="63674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©TetraLogical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17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 - footer cap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D1B07AEF-B9A5-984D-A7C1-3674CD2D1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6167086"/>
            <a:ext cx="11428070" cy="705148"/>
          </a:xfrm>
          <a:solidFill>
            <a:srgbClr val="FF1958"/>
          </a:solidFill>
        </p:spPr>
        <p:txBody>
          <a:bodyPr lIns="180000" tIns="180000" rIns="180000" bIns="180000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A23D1-BD4B-7A4A-A0C6-5A1566C99736}"/>
              </a:ext>
            </a:extLst>
          </p:cNvPr>
          <p:cNvSpPr/>
          <p:nvPr userDrawn="1"/>
        </p:nvSpPr>
        <p:spPr>
          <a:xfrm>
            <a:off x="0" y="0"/>
            <a:ext cx="12192000" cy="6181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3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or video - footer caption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11576"/>
            <a:ext cx="12192000" cy="6118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or video - footer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0"/>
            <a:ext cx="12192000" cy="613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or video - footer cap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accent1"/>
          </a:solidFill>
        </p:spPr>
        <p:txBody>
          <a:bodyPr lIns="180000" tIns="180000" rIns="180000" bIns="180000">
            <a:noAutofit/>
          </a:bodyPr>
          <a:lstStyle>
            <a:lvl1pPr>
              <a:defRPr sz="22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0"/>
            <a:ext cx="12192000" cy="613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5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square image right 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3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portrait image right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6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E2F3E1F-FD79-894B-B98B-FDDD283D5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-547688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9pPr>
          </a:lstStyle>
          <a:p>
            <a:pPr eaLnBrk="1" hangingPunct="1"/>
            <a:r>
              <a:rPr lang="en-GB" altLang="en-US"/>
              <a:t> </a:t>
            </a:r>
          </a:p>
        </p:txBody>
      </p:sp>
      <p:pic>
        <p:nvPicPr>
          <p:cNvPr id="7" name="Accent image">
            <a:extLst>
              <a:ext uri="{FF2B5EF4-FFF2-40B4-BE49-F238E27FC236}">
                <a16:creationId xmlns:a16="http://schemas.microsoft.com/office/drawing/2014/main" id="{4B8FB07A-2B68-094F-918A-5E04B1BA4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227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D05C3-0700-3D4B-99FA-175798A7FAAD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67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3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 - slid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64E38019-5116-9442-9571-F958503D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A5F69F-D728-664E-8BFC-95A23FD7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4938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FC0CB8-AB96-EE4B-8F8E-CAB784A380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8042" y="1208791"/>
            <a:ext cx="5266158" cy="52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0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39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rtrait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7CE5CF-F344-FD44-B9BF-D43C6B872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227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08EF6-1202-4741-96BA-FB2D93F59412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41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quare image left - light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099518F-C9A1-FA41-BA6D-94AC34A04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7067550" y="477838"/>
            <a:ext cx="309563" cy="76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1856E-D502-C943-8C20-26A2D4E2B887}"/>
              </a:ext>
            </a:extLst>
          </p:cNvPr>
          <p:cNvSpPr/>
          <p:nvPr userDrawn="1"/>
        </p:nvSpPr>
        <p:spPr>
          <a:xfrm>
            <a:off x="0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85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Left - exercise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47BFFBA7-3734-6042-88E2-0ED70ABCB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7084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347AB-045E-9A4E-8DE5-46739E79DE03}"/>
              </a:ext>
            </a:extLst>
          </p:cNvPr>
          <p:cNvSpPr/>
          <p:nvPr userDrawn="1"/>
        </p:nvSpPr>
        <p:spPr>
          <a:xfrm>
            <a:off x="0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63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F2C19566-CD9A-4D46-B1E7-08AD825C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4545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ED1AA-2B06-3A49-8DDC-32BA392CD728}"/>
              </a:ext>
            </a:extLst>
          </p:cNvPr>
          <p:cNvSpPr/>
          <p:nvPr userDrawn="1"/>
        </p:nvSpPr>
        <p:spPr>
          <a:xfrm>
            <a:off x="0" y="0"/>
            <a:ext cx="43176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95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9482F013-35A1-9F4C-81ED-357FF2B87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4542632" y="489744"/>
            <a:ext cx="311150" cy="76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0DCAE-AB70-E84C-BB3B-0EF23C94844E}"/>
              </a:ext>
            </a:extLst>
          </p:cNvPr>
          <p:cNvSpPr/>
          <p:nvPr userDrawn="1"/>
        </p:nvSpPr>
        <p:spPr>
          <a:xfrm>
            <a:off x="0" y="0"/>
            <a:ext cx="431608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5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caption lef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47EEF27A-C812-F84A-96D0-B45413A2C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5" y="710309"/>
            <a:ext cx="6684828" cy="3684761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4FB5B-2919-2E4C-9FC9-FB05B409561B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85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- caption lef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D7944B0B-EEF7-484C-AAA4-231DE69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60" y="684182"/>
            <a:ext cx="4138478" cy="3684761"/>
          </a:xfrm>
        </p:spPr>
        <p:txBody>
          <a:bodyPr lIns="0" tIns="0" rIns="0" bIns="0">
            <a:noAutofit/>
          </a:bodyPr>
          <a:lstStyle>
            <a:lvl1pPr marL="228600" indent="-217488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8B40E-D221-6746-BC49-7B8293A35B43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79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 - log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6C589CF-A5FD-F14E-83BE-74964D69F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2378075" cy="237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90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 - logo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CD3F5C2-521F-364A-A33B-84CC0EF3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-12700"/>
            <a:ext cx="2379663" cy="237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5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70F6CFB-8325-2848-A03D-A0D126A7D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876E6C-AC07-C443-83BD-A057B1B4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474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2AC60EF3-0543-2B4B-832B-EB319DD5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583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9BA33A8F-7299-CC4A-BB0F-9A749071A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896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yellow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FA8559F9-3BC9-D141-8391-0D20439D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468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1FA43024-61D5-B043-894E-F3187F4C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872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96518623-B4FE-094A-B7A5-D6FD13D3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420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5DF21D1B-53A5-B14F-80A3-67704C120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133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DEBEA5A2-583A-FB42-AFBF-13CE30DCB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66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8EBA9101-E5C6-1D49-B65B-5905AFC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8350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74A0D455-B25E-BF46-9E96-DC26EF0D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7700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478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7356FC85-CEDE-744B-84AA-DD971BEA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8350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128B083A-2C82-E64E-8FB8-E6E49DDC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7700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527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3E0C2123-FBF2-1C40-B79B-D101410A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6763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54FB5CFA-4875-BE42-95FF-D51D918C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5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032893DA-7D97-2248-8FAE-DDE8D84B1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9B6D2B-44A1-4542-9C24-E37C2FCD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D0A53A1B-844E-4246-9F59-A3A2F37D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F5F633A4-2950-3A4E-8774-BBF3B0D5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027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AF6F8423-E280-5E4C-BAC0-7BC8875A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BAA9C6EB-60CC-EA42-8C34-F4E6064B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92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60CA76A1-E807-F549-B3C5-E9F7FF0B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F8A4D5DB-0B87-9B4D-8404-5EC024BC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699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14B75FB2-07AE-574D-A133-1C3209C1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307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A4260E7E-24D1-E64D-85F6-77F87AF9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991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334D2C8E-D325-674D-AE53-2E8DCBA9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081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1836E89F-5F28-7746-9ABC-7646E8BE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807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C98D0C57-024D-814E-8B3C-428CB645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71863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33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6E5F71F4-E47D-0546-8FF9-9E47C19C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71863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26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1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7C501414-2E44-9F4C-983F-6BDED417E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822A51-02B4-9248-8934-AE1D722A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647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C5AB4955-010A-7246-A15A-0667EA0F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EF37FE2-9A3D-3B41-A80B-6E52302F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6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198EB4D3-6255-3840-98BE-C6C7F6BD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7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555D1906-2467-514D-B17B-AE1CF7F6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2" t="-834" r="-1313" b="-834"/>
          <a:stretch/>
        </p:blipFill>
        <p:spPr>
          <a:xfrm>
            <a:off x="615950" y="-19050"/>
            <a:ext cx="485775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3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5D3345-4DC4-D84E-B8A8-A5757151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4FC4305-F578-0C44-99F7-B685C0E2A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820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824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821" r:id="rId22"/>
    <p:sldLayoutId id="2147483825" r:id="rId23"/>
    <p:sldLayoutId id="2147483826" r:id="rId24"/>
    <p:sldLayoutId id="2147483827" r:id="rId25"/>
    <p:sldLayoutId id="2147483785" r:id="rId26"/>
    <p:sldLayoutId id="2147483786" r:id="rId27"/>
    <p:sldLayoutId id="2147483822" r:id="rId28"/>
    <p:sldLayoutId id="2147483787" r:id="rId29"/>
    <p:sldLayoutId id="2147483823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  <p:sldLayoutId id="2147483816" r:id="rId59"/>
    <p:sldLayoutId id="2147483828" r:id="rId6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11" Type="http://schemas.openxmlformats.org/officeDocument/2006/relationships/image" Target="../media/image34.png"/><Relationship Id="rId5" Type="http://schemas.openxmlformats.org/officeDocument/2006/relationships/diagramData" Target="../diagrams/data4.xml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B47-7033-E841-EDA6-A228C00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Accessibility: the land that time to interactive forgot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16BC-369C-E6F3-C03B-F091D1F39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Performance.now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56791"/>
            <a:ext cx="7014301" cy="4265880"/>
          </a:xfrm>
        </p:spPr>
        <p:txBody>
          <a:bodyPr/>
          <a:lstStyle/>
          <a:p>
            <a:r>
              <a:rPr lang="en-GB"/>
              <a:t>&lt;button&gt;&lt;/button&gt;</a:t>
            </a:r>
          </a:p>
        </p:txBody>
      </p:sp>
      <p:pic>
        <p:nvPicPr>
          <p:cNvPr id="3" name="screen-reader-button">
            <a:hlinkClick r:id="" action="ppaction://media"/>
            <a:extLst>
              <a:ext uri="{FF2B5EF4-FFF2-40B4-BE49-F238E27FC236}">
                <a16:creationId xmlns:a16="http://schemas.microsoft.com/office/drawing/2014/main" id="{C2830C8B-8706-48FB-8B45-EDB0DC36456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670" y="34290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5159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 element’s accessible name identifies it</a:t>
            </a:r>
          </a:p>
        </p:txBody>
      </p:sp>
    </p:spTree>
    <p:extLst>
      <p:ext uri="{BB962C8B-B14F-4D97-AF65-F5344CB8AC3E}">
        <p14:creationId xmlns:p14="http://schemas.microsoft.com/office/powerpoint/2010/main" val="373830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17035"/>
            <a:ext cx="7014301" cy="4305635"/>
          </a:xfrm>
        </p:spPr>
        <p:txBody>
          <a:bodyPr/>
          <a:lstStyle/>
          <a:p>
            <a:r>
              <a:rPr lang="en-GB"/>
              <a:t>&lt;button&gt;Show password&lt;/button&gt;</a:t>
            </a:r>
          </a:p>
        </p:txBody>
      </p:sp>
      <p:pic>
        <p:nvPicPr>
          <p:cNvPr id="3" name="screen-reader-show-password-button">
            <a:hlinkClick r:id="" action="ppaction://media"/>
            <a:extLst>
              <a:ext uri="{FF2B5EF4-FFF2-40B4-BE49-F238E27FC236}">
                <a16:creationId xmlns:a16="http://schemas.microsoft.com/office/drawing/2014/main" id="{1D76C2BB-5A2A-4B73-AC54-849AB2F9ED73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529" y="57280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560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2093"/>
            <a:ext cx="7014300" cy="39888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An element’s state describes its current condition</a:t>
            </a:r>
          </a:p>
        </p:txBody>
      </p:sp>
    </p:spTree>
    <p:extLst>
      <p:ext uri="{BB962C8B-B14F-4D97-AF65-F5344CB8AC3E}">
        <p14:creationId xmlns:p14="http://schemas.microsoft.com/office/powerpoint/2010/main" val="138259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aria-pressed attribute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D4079-B032-417D-8F43-B8DD6DEA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98375"/>
            <a:ext cx="7014301" cy="4524296"/>
          </a:xfrm>
        </p:spPr>
        <p:txBody>
          <a:bodyPr/>
          <a:lstStyle/>
          <a:p>
            <a:r>
              <a:rPr lang="en-GB"/>
              <a:t>&lt;button aria-pressed=“true“&gt;Show password&lt;/button&gt;</a:t>
            </a:r>
          </a:p>
        </p:txBody>
      </p:sp>
      <p:pic>
        <p:nvPicPr>
          <p:cNvPr id="3" name="screen-reader-show-password-toggle-button">
            <a:hlinkClick r:id="" action="ppaction://media"/>
            <a:extLst>
              <a:ext uri="{FF2B5EF4-FFF2-40B4-BE49-F238E27FC236}">
                <a16:creationId xmlns:a16="http://schemas.microsoft.com/office/drawing/2014/main" id="{28BF144A-576D-43A3-8BF9-9E0D3F6DF4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049" y="55248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627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 for it…</a:t>
            </a:r>
          </a:p>
        </p:txBody>
      </p:sp>
      <p:pic>
        <p:nvPicPr>
          <p:cNvPr id="4" name="screen-reader-demo-performance">
            <a:hlinkClick r:id="" action="ppaction://media"/>
            <a:extLst>
              <a:ext uri="{FF2B5EF4-FFF2-40B4-BE49-F238E27FC236}">
                <a16:creationId xmlns:a16="http://schemas.microsoft.com/office/drawing/2014/main" id="{2F20A8B4-0CD0-E265-5772-21244BAA79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1111" y="1689163"/>
            <a:ext cx="7015162" cy="3946525"/>
          </a:xfrm>
        </p:spPr>
      </p:pic>
    </p:spTree>
    <p:extLst>
      <p:ext uri="{BB962C8B-B14F-4D97-AF65-F5344CB8AC3E}">
        <p14:creationId xmlns:p14="http://schemas.microsoft.com/office/powerpoint/2010/main" val="41092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EFB0-51F5-4043-817C-3B079A5A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Platform accessibility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ACA-576A-4826-AAA6-25C76949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MSAA + Iaccessible</a:t>
            </a:r>
          </a:p>
          <a:p>
            <a:r>
              <a:rPr lang="en-GB"/>
              <a:t>MSAA + IAccessible2</a:t>
            </a:r>
          </a:p>
          <a:p>
            <a:r>
              <a:rPr lang="en-GB"/>
              <a:t>NSAccessibility Protocol</a:t>
            </a:r>
          </a:p>
          <a:p>
            <a:r>
              <a:rPr lang="en-GB"/>
              <a:t>AT-SPI</a:t>
            </a:r>
          </a:p>
          <a:p>
            <a:r>
              <a:rPr lang="en-GB"/>
              <a:t>UIAutomation</a:t>
            </a:r>
          </a:p>
        </p:txBody>
      </p:sp>
    </p:spTree>
    <p:extLst>
      <p:ext uri="{BB962C8B-B14F-4D97-AF65-F5344CB8AC3E}">
        <p14:creationId xmlns:p14="http://schemas.microsoft.com/office/powerpoint/2010/main" val="84798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process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9CF3E-7B11-F933-D43B-47047C7D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92215"/>
            <a:ext cx="9134767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D7FCE1-54F0-6E40-6C0F-6D3E3570A756}"/>
              </a:ext>
            </a:extLst>
          </p:cNvPr>
          <p:cNvSpPr/>
          <p:nvPr/>
        </p:nvSpPr>
        <p:spPr>
          <a:xfrm>
            <a:off x="2226832" y="2192215"/>
            <a:ext cx="7261413" cy="398879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Multi-process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B940EE-DE88-939A-45F8-E8B0C76959F4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FD7A5-88C1-D5F3-7381-A4617601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44480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06915"/>
            <a:ext cx="7020000" cy="1008126"/>
          </a:xfrm>
        </p:spPr>
        <p:txBody>
          <a:bodyPr/>
          <a:lstStyle/>
          <a:p>
            <a:r>
              <a:rPr lang="en-GB"/>
              <a:t>In process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9663"/>
            <a:ext cx="7020000" cy="1008126"/>
          </a:xfrm>
        </p:spPr>
        <p:txBody>
          <a:bodyPr/>
          <a:lstStyle/>
          <a:p>
            <a:r>
              <a:rPr lang="en-GB"/>
              <a:t>Web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objective measurement and perceived experience of the time it takes a website to load and become interactive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4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8606677" cy="1008126"/>
          </a:xfrm>
        </p:spPr>
        <p:txBody>
          <a:bodyPr/>
          <a:lstStyle/>
          <a:p>
            <a:r>
              <a:rPr lang="en-GB"/>
              <a:t>Out of process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5" y="2192215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967D1-BB59-B01A-22C9-E02C803FFB23}"/>
              </a:ext>
            </a:extLst>
          </p:cNvPr>
          <p:cNvSpPr/>
          <p:nvPr/>
        </p:nvSpPr>
        <p:spPr>
          <a:xfrm>
            <a:off x="7682273" y="1967814"/>
            <a:ext cx="3102957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A3AA72-7108-ED9F-C4AE-752695836014}"/>
              </a:ext>
            </a:extLst>
          </p:cNvPr>
          <p:cNvSpPr txBox="1">
            <a:spLocks/>
          </p:cNvSpPr>
          <p:nvPr/>
        </p:nvSpPr>
        <p:spPr bwMode="auto">
          <a:xfrm>
            <a:off x="3561164" y="1967814"/>
            <a:ext cx="2977776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8A6B0-C605-1031-B90C-17323B3B4B6C}"/>
              </a:ext>
            </a:extLst>
          </p:cNvPr>
          <p:cNvSpPr/>
          <p:nvPr/>
        </p:nvSpPr>
        <p:spPr>
          <a:xfrm>
            <a:off x="884197" y="3118338"/>
            <a:ext cx="1533634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2F08387-DFEB-94E0-E6F7-550A7CB2389F}"/>
              </a:ext>
            </a:extLst>
          </p:cNvPr>
          <p:cNvSpPr/>
          <p:nvPr/>
        </p:nvSpPr>
        <p:spPr>
          <a:xfrm>
            <a:off x="6538940" y="3614576"/>
            <a:ext cx="11433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44D6C3F-F917-7BFB-F9C8-02EB4D227465}"/>
              </a:ext>
            </a:extLst>
          </p:cNvPr>
          <p:cNvSpPr/>
          <p:nvPr/>
        </p:nvSpPr>
        <p:spPr>
          <a:xfrm>
            <a:off x="2417831" y="3614576"/>
            <a:ext cx="114333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89"/>
            <a:ext cx="7020000" cy="1008126"/>
          </a:xfrm>
        </p:spPr>
        <p:txBody>
          <a:bodyPr/>
          <a:lstStyle/>
          <a:p>
            <a:r>
              <a:rPr lang="en-GB" dirty="0"/>
              <a:t>Internet Explorer 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01359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2456688" y="1998164"/>
            <a:ext cx="7278623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 dirty="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 / Content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5254144" y="2844113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Screen Reader</a:t>
            </a:r>
          </a:p>
        </p:txBody>
      </p:sp>
    </p:spTree>
    <p:extLst>
      <p:ext uri="{BB962C8B-B14F-4D97-AF65-F5344CB8AC3E}">
        <p14:creationId xmlns:p14="http://schemas.microsoft.com/office/powerpoint/2010/main" val="121842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Internet Explorer: 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Fast Time </a:t>
            </a:r>
            <a:r>
              <a:rPr lang="en-GB"/>
              <a:t>To Interactive </a:t>
            </a:r>
            <a:r>
              <a:rPr lang="en-GB" dirty="0"/>
              <a:t>(TTI)</a:t>
            </a:r>
          </a:p>
          <a:p>
            <a:r>
              <a:rPr lang="en-GB" dirty="0"/>
              <a:t>Good subsequent performance</a:t>
            </a:r>
          </a:p>
          <a:p>
            <a:r>
              <a:rPr lang="en-GB" dirty="0"/>
              <a:t>Prone to instability</a:t>
            </a:r>
          </a:p>
        </p:txBody>
      </p:sp>
    </p:spTree>
    <p:extLst>
      <p:ext uri="{BB962C8B-B14F-4D97-AF65-F5344CB8AC3E}">
        <p14:creationId xmlns:p14="http://schemas.microsoft.com/office/powerpoint/2010/main" val="376531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06915"/>
            <a:ext cx="7020000" cy="1008126"/>
          </a:xfrm>
        </p:spPr>
        <p:txBody>
          <a:bodyPr/>
          <a:lstStyle/>
          <a:p>
            <a:r>
              <a:rPr lang="en-GB"/>
              <a:t>Chrome and Firefox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1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Chrome: initial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Proxied all API calls</a:t>
            </a:r>
          </a:p>
        </p:txBody>
      </p:sp>
    </p:spTree>
    <p:extLst>
      <p:ext uri="{BB962C8B-B14F-4D97-AF65-F5344CB8AC3E}">
        <p14:creationId xmlns:p14="http://schemas.microsoft.com/office/powerpoint/2010/main" val="269964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Chrome: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Caches the whole accessibility tree</a:t>
            </a:r>
          </a:p>
        </p:txBody>
      </p:sp>
    </p:spTree>
    <p:extLst>
      <p:ext uri="{BB962C8B-B14F-4D97-AF65-F5344CB8AC3E}">
        <p14:creationId xmlns:p14="http://schemas.microsoft.com/office/powerpoint/2010/main" val="21972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7610215" cy="1008126"/>
          </a:xfrm>
        </p:spPr>
        <p:txBody>
          <a:bodyPr/>
          <a:lstStyle/>
          <a:p>
            <a:r>
              <a:rPr lang="en-GB"/>
              <a:t>Chrome:</a:t>
            </a:r>
            <a:br>
              <a:rPr lang="en-GB"/>
            </a:br>
            <a:r>
              <a:rPr lang="en-GB"/>
              <a:t>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Possible slow TTI</a:t>
            </a:r>
          </a:p>
          <a:p>
            <a:r>
              <a:rPr lang="en-GB"/>
              <a:t>Good subsequent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23111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Proxies API calls with intelligent caching</a:t>
            </a:r>
          </a:p>
        </p:txBody>
      </p:sp>
    </p:spTree>
    <p:extLst>
      <p:ext uri="{BB962C8B-B14F-4D97-AF65-F5344CB8AC3E}">
        <p14:creationId xmlns:p14="http://schemas.microsoft.com/office/powerpoint/2010/main" val="3270011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</a:t>
            </a:r>
            <a:br>
              <a:rPr lang="en-GB"/>
            </a:br>
            <a:r>
              <a:rPr lang="en-GB"/>
              <a:t>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OK TTI</a:t>
            </a:r>
          </a:p>
          <a:p>
            <a:r>
              <a:rPr lang="en-GB"/>
              <a:t>OK subsequent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99717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 future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01359"/>
            <a:ext cx="7014300" cy="3988800"/>
          </a:xfrm>
        </p:spPr>
        <p:txBody>
          <a:bodyPr/>
          <a:lstStyle/>
          <a:p>
            <a:r>
              <a:rPr lang="en-GB" dirty="0"/>
              <a:t>Caches the whole accessibility tree</a:t>
            </a:r>
          </a:p>
          <a:p>
            <a:r>
              <a:rPr lang="en-GB" dirty="0"/>
              <a:t>Enable accessibilityCache in Firefox Nightly</a:t>
            </a:r>
          </a:p>
        </p:txBody>
      </p:sp>
    </p:spTree>
    <p:extLst>
      <p:ext uri="{BB962C8B-B14F-4D97-AF65-F5344CB8AC3E}">
        <p14:creationId xmlns:p14="http://schemas.microsoft.com/office/powerpoint/2010/main" val="85519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Critical Rendering Path (CRP)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163907"/>
              </p:ext>
            </p:extLst>
          </p:nvPr>
        </p:nvGraphicFramePr>
        <p:xfrm>
          <a:off x="1439863" y="1595536"/>
          <a:ext cx="9187704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4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8606677" cy="1008126"/>
          </a:xfrm>
        </p:spPr>
        <p:txBody>
          <a:bodyPr/>
          <a:lstStyle/>
          <a:p>
            <a:r>
              <a:rPr lang="en-GB"/>
              <a:t>Safari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5" y="2192215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967D1-BB59-B01A-22C9-E02C803FFB23}"/>
              </a:ext>
            </a:extLst>
          </p:cNvPr>
          <p:cNvSpPr/>
          <p:nvPr/>
        </p:nvSpPr>
        <p:spPr>
          <a:xfrm>
            <a:off x="7682273" y="1967814"/>
            <a:ext cx="3102957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A3AA72-7108-ED9F-C4AE-752695836014}"/>
              </a:ext>
            </a:extLst>
          </p:cNvPr>
          <p:cNvSpPr txBox="1">
            <a:spLocks/>
          </p:cNvSpPr>
          <p:nvPr/>
        </p:nvSpPr>
        <p:spPr bwMode="auto">
          <a:xfrm>
            <a:off x="3561164" y="1967814"/>
            <a:ext cx="2977776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8A6B0-C605-1031-B90C-17323B3B4B6C}"/>
              </a:ext>
            </a:extLst>
          </p:cNvPr>
          <p:cNvSpPr/>
          <p:nvPr/>
        </p:nvSpPr>
        <p:spPr>
          <a:xfrm>
            <a:off x="884197" y="3118338"/>
            <a:ext cx="1533634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2F08387-DFEB-94E0-E6F7-550A7CB2389F}"/>
              </a:ext>
            </a:extLst>
          </p:cNvPr>
          <p:cNvSpPr/>
          <p:nvPr/>
        </p:nvSpPr>
        <p:spPr>
          <a:xfrm>
            <a:off x="6538940" y="3614576"/>
            <a:ext cx="11433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44D6C3F-F917-7BFB-F9C8-02EB4D227465}"/>
              </a:ext>
            </a:extLst>
          </p:cNvPr>
          <p:cNvSpPr/>
          <p:nvPr/>
        </p:nvSpPr>
        <p:spPr>
          <a:xfrm>
            <a:off x="2417831" y="3614576"/>
            <a:ext cx="114333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6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Safari: </a:t>
            </a:r>
            <a:br>
              <a:rPr lang="en-GB"/>
            </a:br>
            <a:r>
              <a:rPr lang="en-GB"/>
              <a:t>accessibility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Fast TTI</a:t>
            </a:r>
          </a:p>
          <a:p>
            <a:r>
              <a:rPr lang="en-GB"/>
              <a:t>Good subsequent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94121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7739169" cy="1008126"/>
          </a:xfrm>
        </p:spPr>
        <p:txBody>
          <a:bodyPr/>
          <a:lstStyle/>
          <a:p>
            <a:r>
              <a:rPr lang="en-GB"/>
              <a:t>Accessibility rendering path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DA1A0-68CB-1BFB-CFB5-89382599F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317692"/>
              </p:ext>
            </p:extLst>
          </p:nvPr>
        </p:nvGraphicFramePr>
        <p:xfrm>
          <a:off x="1439863" y="2192338"/>
          <a:ext cx="9382330" cy="374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3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71893"/>
            <a:ext cx="7739169" cy="1008126"/>
          </a:xfrm>
        </p:spPr>
        <p:txBody>
          <a:bodyPr/>
          <a:lstStyle/>
          <a:p>
            <a:r>
              <a:rPr lang="en-GB" dirty="0"/>
              <a:t>Rendering the accessibility tree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DA1A0-68CB-1BFB-CFB5-89382599F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44656"/>
              </p:ext>
            </p:extLst>
          </p:nvPr>
        </p:nvGraphicFramePr>
        <p:xfrm>
          <a:off x="1439863" y="2192338"/>
          <a:ext cx="9382330" cy="374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9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Virtual buffer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FFC59A-4ECA-A8C1-A724-D62B184B7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53" y="2082611"/>
            <a:ext cx="4905912" cy="3120326"/>
          </a:xfr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3BCC04-50F3-E26C-18F4-7B8A9387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94" y="2082611"/>
            <a:ext cx="4905912" cy="31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5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 navigation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43A87A-D471-D4FF-BB24-1F65FB305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05660" y="1817434"/>
            <a:ext cx="6272287" cy="3989387"/>
          </a:xfrm>
        </p:spPr>
      </p:pic>
      <p:pic>
        <p:nvPicPr>
          <p:cNvPr id="6" name="screen-reader-demo-headings">
            <a:hlinkClick r:id="" action="ppaction://media"/>
            <a:extLst>
              <a:ext uri="{FF2B5EF4-FFF2-40B4-BE49-F238E27FC236}">
                <a16:creationId xmlns:a16="http://schemas.microsoft.com/office/drawing/2014/main" id="{37287F5C-33B1-4DE7-B961-A0566464B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Perceived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Little things matter!</a:t>
            </a:r>
          </a:p>
        </p:txBody>
      </p:sp>
    </p:spTree>
    <p:extLst>
      <p:ext uri="{BB962C8B-B14F-4D97-AF65-F5344CB8AC3E}">
        <p14:creationId xmlns:p14="http://schemas.microsoft.com/office/powerpoint/2010/main" val="383562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89"/>
            <a:ext cx="7020000" cy="1008126"/>
          </a:xfrm>
        </p:spPr>
        <p:txBody>
          <a:bodyPr/>
          <a:lstStyle/>
          <a:p>
            <a:r>
              <a:rPr lang="en-GB"/>
              <a:t>Objective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9331632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https://github.com/GoogleChrome/lighthouse/issues/11049</a:t>
            </a:r>
          </a:p>
        </p:txBody>
      </p:sp>
    </p:spTree>
    <p:extLst>
      <p:ext uri="{BB962C8B-B14F-4D97-AF65-F5344CB8AC3E}">
        <p14:creationId xmlns:p14="http://schemas.microsoft.com/office/powerpoint/2010/main" val="2970635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63785"/>
            <a:ext cx="7020000" cy="1008126"/>
          </a:xfrm>
        </p:spPr>
        <p:txBody>
          <a:bodyPr/>
          <a:lstStyle/>
          <a:p>
            <a:r>
              <a:rPr lang="en-GB"/>
              <a:t>Practical steps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80C5345C-45E1-4428-B086-9178E2E41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404" y="1620626"/>
            <a:ext cx="5622053" cy="1405513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9D80A39-6673-A187-D2D6-AC0033A9D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427" y="2974854"/>
            <a:ext cx="5607145" cy="31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B47-7033-E841-EDA6-A228C00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16BC-369C-E6F3-C03B-F091D1F39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8601838" cy="1655762"/>
          </a:xfrm>
        </p:spPr>
        <p:txBody>
          <a:bodyPr/>
          <a:lstStyle/>
          <a:p>
            <a:r>
              <a:rPr lang="en-GB" dirty="0"/>
              <a:t>In particular to Glen Gordon, Jamie </a:t>
            </a:r>
            <a:r>
              <a:rPr lang="en-GB" dirty="0" err="1"/>
              <a:t>Teh</a:t>
            </a:r>
            <a:r>
              <a:rPr lang="en-GB" dirty="0"/>
              <a:t>, and Jeff Petty</a:t>
            </a:r>
          </a:p>
        </p:txBody>
      </p:sp>
    </p:spTree>
    <p:extLst>
      <p:ext uri="{BB962C8B-B14F-4D97-AF65-F5344CB8AC3E}">
        <p14:creationId xmlns:p14="http://schemas.microsoft.com/office/powerpoint/2010/main" val="64056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55985"/>
              </p:ext>
            </p:extLst>
          </p:nvPr>
        </p:nvGraphicFramePr>
        <p:xfrm>
          <a:off x="1439863" y="1595536"/>
          <a:ext cx="9187704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23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372834"/>
              </p:ext>
            </p:extLst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33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CA0897-31BD-DB8E-425A-AE549F9B1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2025" y="1295206"/>
            <a:ext cx="7878274" cy="5010849"/>
          </a:xfrm>
          <a:prstGeom prst="rect">
            <a:avLst/>
          </a:prstGeom>
        </p:spPr>
      </p:pic>
      <p:pic>
        <p:nvPicPr>
          <p:cNvPr id="6" name="screen-reader-demo_tink-homepage">
            <a:hlinkClick r:id="" action="ppaction://media"/>
            <a:extLst>
              <a:ext uri="{FF2B5EF4-FFF2-40B4-BE49-F238E27FC236}">
                <a16:creationId xmlns:a16="http://schemas.microsoft.com/office/drawing/2014/main" id="{1E4F4E64-5E03-D05D-AA90-B79F2C4B1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8020" y="1290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301CD-32C9-4C74-A855-5FE6E60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Accessibility tree</a:t>
            </a:r>
          </a:p>
        </p:txBody>
      </p:sp>
      <p:pic>
        <p:nvPicPr>
          <p:cNvPr id="5" name="Picture 4" descr="Accessibility Tree">
            <a:extLst>
              <a:ext uri="{FF2B5EF4-FFF2-40B4-BE49-F238E27FC236}">
                <a16:creationId xmlns:a16="http://schemas.microsoft.com/office/drawing/2014/main" id="{0D448C24-4050-4C81-8F11-2BCC178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24" y="1361677"/>
            <a:ext cx="941753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HTML elements and attributes have implicit semantics</a:t>
            </a:r>
          </a:p>
        </p:txBody>
      </p:sp>
    </p:spTree>
    <p:extLst>
      <p:ext uri="{BB962C8B-B14F-4D97-AF65-F5344CB8AC3E}">
        <p14:creationId xmlns:p14="http://schemas.microsoft.com/office/powerpoint/2010/main" val="36966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 element’s role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310650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45F61F7-BEA3-4149-9110-3A499E03A798}" vid="{0F6EE04C-99E7-EE4D-ABB3-6DB7CE2F2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template_big screen_2022-02-04</Template>
  <TotalTime>856</TotalTime>
  <Words>381</Words>
  <Application>Microsoft Office PowerPoint</Application>
  <PresentationFormat>Widescreen</PresentationFormat>
  <Paragraphs>245</Paragraphs>
  <Slides>39</Slides>
  <Notes>39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Atkinson Hyperlegible</vt:lpstr>
      <vt:lpstr>Calibri</vt:lpstr>
      <vt:lpstr>JetBrains Mono</vt:lpstr>
      <vt:lpstr>Poppins</vt:lpstr>
      <vt:lpstr>Calibri Light</vt:lpstr>
      <vt:lpstr>Arial</vt:lpstr>
      <vt:lpstr>Poppins SemiBold</vt:lpstr>
      <vt:lpstr>Poppins Medium</vt:lpstr>
      <vt:lpstr>Office Theme</vt:lpstr>
      <vt:lpstr>Accessibility: the land that time to interactive forgot</vt:lpstr>
      <vt:lpstr>Web performance</vt:lpstr>
      <vt:lpstr>Critical Rendering Path (CRP)</vt:lpstr>
      <vt:lpstr>Paint</vt:lpstr>
      <vt:lpstr>Paint</vt:lpstr>
      <vt:lpstr>Paint</vt:lpstr>
      <vt:lpstr>Accessibility tree</vt:lpstr>
      <vt:lpstr>Semantics</vt:lpstr>
      <vt:lpstr>Role</vt:lpstr>
      <vt:lpstr>The &lt;button&gt; element</vt:lpstr>
      <vt:lpstr>Name</vt:lpstr>
      <vt:lpstr>The &lt;button&gt; element</vt:lpstr>
      <vt:lpstr>State</vt:lpstr>
      <vt:lpstr>The aria-pressed attribute</vt:lpstr>
      <vt:lpstr>Wait for it…</vt:lpstr>
      <vt:lpstr>Platform accessibility API</vt:lpstr>
      <vt:lpstr>Single process model</vt:lpstr>
      <vt:lpstr>Multi-process model</vt:lpstr>
      <vt:lpstr>In process communication</vt:lpstr>
      <vt:lpstr>Out of process communication</vt:lpstr>
      <vt:lpstr>Internet Explorer -7</vt:lpstr>
      <vt:lpstr>Internet Explorer: accessibility performance</vt:lpstr>
      <vt:lpstr>Chrome and Firefox</vt:lpstr>
      <vt:lpstr>Chrome: initial approach</vt:lpstr>
      <vt:lpstr>Chrome: current approach</vt:lpstr>
      <vt:lpstr>Chrome: accessibility performance</vt:lpstr>
      <vt:lpstr>Firefox: current approach</vt:lpstr>
      <vt:lpstr>Firefox: accessibility performance</vt:lpstr>
      <vt:lpstr>Firefox: future approach</vt:lpstr>
      <vt:lpstr>Safari</vt:lpstr>
      <vt:lpstr>Safari:  accessibility performance</vt:lpstr>
      <vt:lpstr>Accessibility rendering path</vt:lpstr>
      <vt:lpstr>Rendering the accessibility tree</vt:lpstr>
      <vt:lpstr>Virtual buffer</vt:lpstr>
      <vt:lpstr>Heading navigation</vt:lpstr>
      <vt:lpstr>Perceived experience</vt:lpstr>
      <vt:lpstr>Objective measurements</vt:lpstr>
      <vt:lpstr>Practical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Léonie Watson</dc:creator>
  <cp:keywords/>
  <cp:lastModifiedBy>Léonie Watson</cp:lastModifiedBy>
  <cp:revision>1</cp:revision>
  <dcterms:created xsi:type="dcterms:W3CDTF">2022-06-03T10:12:43Z</dcterms:created>
  <dcterms:modified xsi:type="dcterms:W3CDTF">2022-10-27T08:05:13Z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