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metadata/extended-properties" Target="docProps/app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95" r:id="rId2"/>
    <p:sldId id="378" r:id="rId3"/>
    <p:sldId id="376" r:id="rId4"/>
    <p:sldId id="379" r:id="rId5"/>
    <p:sldId id="381" r:id="rId6"/>
    <p:sldId id="367" r:id="rId7"/>
    <p:sldId id="382" r:id="rId8"/>
    <p:sldId id="268" r:id="rId9"/>
    <p:sldId id="380" r:id="rId10"/>
    <p:sldId id="391" r:id="rId11"/>
    <p:sldId id="327" r:id="rId12"/>
    <p:sldId id="355" r:id="rId13"/>
    <p:sldId id="328" r:id="rId14"/>
    <p:sldId id="332" r:id="rId15"/>
    <p:sldId id="329" r:id="rId16"/>
    <p:sldId id="333" r:id="rId17"/>
    <p:sldId id="337" r:id="rId18"/>
    <p:sldId id="338" r:id="rId19"/>
    <p:sldId id="339" r:id="rId20"/>
    <p:sldId id="341" r:id="rId21"/>
    <p:sldId id="342" r:id="rId22"/>
    <p:sldId id="343" r:id="rId23"/>
    <p:sldId id="344" r:id="rId24"/>
    <p:sldId id="375" r:id="rId25"/>
    <p:sldId id="346" r:id="rId26"/>
    <p:sldId id="383" r:id="rId27"/>
    <p:sldId id="384" r:id="rId28"/>
    <p:sldId id="392" r:id="rId29"/>
    <p:sldId id="386" r:id="rId30"/>
    <p:sldId id="387" r:id="rId31"/>
    <p:sldId id="389" r:id="rId32"/>
    <p:sldId id="390" r:id="rId33"/>
    <p:sldId id="393" r:id="rId34"/>
    <p:sldId id="368" r:id="rId35"/>
    <p:sldId id="369" r:id="rId36"/>
    <p:sldId id="370" r:id="rId37"/>
    <p:sldId id="371" r:id="rId38"/>
    <p:sldId id="372" r:id="rId39"/>
    <p:sldId id="374" r:id="rId40"/>
    <p:sldId id="373" r:id="rId41"/>
    <p:sldId id="394" r:id="rId42"/>
    <p:sldId id="364" r:id="rId43"/>
  </p:sldIdLst>
  <p:sldSz cx="12192000" cy="6858000"/>
  <p:notesSz cx="6858000" cy="9144000"/>
  <p:embeddedFontLst>
    <p:embeddedFont>
      <p:font typeface="Atkinson Hyperlegible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libri Light" panose="020F0302020204030204" pitchFamily="34" charset="0"/>
      <p:regular r:id="rId54"/>
      <p:italic r:id="rId55"/>
    </p:embeddedFont>
    <p:embeddedFont>
      <p:font typeface="JetBrains Mono" panose="020B0604020202020204" charset="0"/>
      <p:regular r:id="rId56"/>
      <p:bold r:id="rId57"/>
      <p:italic r:id="rId58"/>
      <p:boldItalic r:id="rId59"/>
    </p:embeddedFont>
    <p:embeddedFont>
      <p:font typeface="Poppins" panose="00000500000000000000" pitchFamily="2" charset="0"/>
      <p:regular r:id="rId60"/>
      <p:bold r:id="rId61"/>
      <p:italic r:id="rId62"/>
      <p:boldItalic r:id="rId63"/>
    </p:embeddedFont>
    <p:embeddedFont>
      <p:font typeface="Poppins Medium" panose="00000600000000000000" pitchFamily="2" charset="0"/>
      <p:regular r:id="rId64"/>
      <p:bold r:id="rId65"/>
      <p:italic r:id="rId66"/>
    </p:embeddedFont>
    <p:embeddedFont>
      <p:font typeface="Poppins SemiBold" panose="00000700000000000000" pitchFamily="2" charset="0"/>
      <p:regular r:id="rId67"/>
      <p:bold r:id="rId68"/>
      <p:italic r:id="rId69"/>
      <p:boldItalic r:id="rId7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HS" lastIdx="40" clrIdx="0">
    <p:extLst>
      <p:ext uri="{19B8F6BF-5375-455C-9EA6-DF929625EA0E}">
        <p15:presenceInfo xmlns:p15="http://schemas.microsoft.com/office/powerpoint/2012/main" userId="S::hswan@tetralogical.com::c12d3428-da1d-4809-8a36-be022d377568" providerId="AD"/>
      </p:ext>
    </p:extLst>
  </p:cmAuthor>
  <p:cmAuthor id="2" name="Emanuela Gorla" initials="EG" lastIdx="14" clrIdx="1">
    <p:extLst>
      <p:ext uri="{19B8F6BF-5375-455C-9EA6-DF929625EA0E}">
        <p15:presenceInfo xmlns:p15="http://schemas.microsoft.com/office/powerpoint/2012/main" userId="Emanuela Gor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5F4"/>
    <a:srgbClr val="FFFFFF"/>
    <a:srgbClr val="F46F01"/>
    <a:srgbClr val="420065"/>
    <a:srgbClr val="D0592A"/>
    <a:srgbClr val="F56F00"/>
    <a:srgbClr val="F99C63"/>
    <a:srgbClr val="7F0190"/>
    <a:srgbClr val="D9145C"/>
    <a:srgbClr val="C60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18" autoAdjust="0"/>
    <p:restoredTop sz="83855" autoAdjust="0"/>
  </p:normalViewPr>
  <p:slideViewPr>
    <p:cSldViewPr snapToGrid="0" snapToObjects="1">
      <p:cViewPr varScale="1">
        <p:scale>
          <a:sx n="37" d="100"/>
          <a:sy n="37" d="100"/>
        </p:scale>
        <p:origin x="84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32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63" Type="http://schemas.openxmlformats.org/officeDocument/2006/relationships/font" Target="fonts/font18.fntdata"/><Relationship Id="rId68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font" Target="fonts/font21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font" Target="fonts/font19.fntdata"/><Relationship Id="rId69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70" Type="http://schemas.openxmlformats.org/officeDocument/2006/relationships/font" Target="fonts/font25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font" Target="fonts/font20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6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2C7DEA72-6E98-4635-8CE1-4B9B01D05C78}"/>
    <pc:docChg chg="undo redo custSel addSld delSld modSld sldOrd">
      <pc:chgData name="Léonie Watson" userId="76600afbe4175ff0" providerId="LiveId" clId="{2C7DEA72-6E98-4635-8CE1-4B9B01D05C78}" dt="2021-10-26T18:49:33.487" v="1233" actId="20577"/>
      <pc:docMkLst>
        <pc:docMk/>
      </pc:docMkLst>
      <pc:sldChg chg="addSp modSp mod">
        <pc:chgData name="Léonie Watson" userId="76600afbe4175ff0" providerId="LiveId" clId="{2C7DEA72-6E98-4635-8CE1-4B9B01D05C78}" dt="2021-10-25T20:24:00.077" v="1037" actId="1076"/>
        <pc:sldMkLst>
          <pc:docMk/>
          <pc:sldMk cId="541250703" sldId="268"/>
        </pc:sldMkLst>
        <pc:picChg chg="add mod">
          <ac:chgData name="Léonie Watson" userId="76600afbe4175ff0" providerId="LiveId" clId="{2C7DEA72-6E98-4635-8CE1-4B9B01D05C78}" dt="2021-10-25T20:24:00.077" v="1037" actId="1076"/>
          <ac:picMkLst>
            <pc:docMk/>
            <pc:sldMk cId="541250703" sldId="268"/>
            <ac:picMk id="4" creationId="{0B486DF2-98E9-4A1D-8D85-F6104E08DD5F}"/>
          </ac:picMkLst>
        </pc:picChg>
      </pc:sldChg>
      <pc:sldChg chg="modSp mod ord">
        <pc:chgData name="Léonie Watson" userId="76600afbe4175ff0" providerId="LiveId" clId="{2C7DEA72-6E98-4635-8CE1-4B9B01D05C78}" dt="2021-10-25T20:07:09.543" v="738"/>
        <pc:sldMkLst>
          <pc:docMk/>
          <pc:sldMk cId="3106504039" sldId="327"/>
        </pc:sldMkLst>
        <pc:spChg chg="mod">
          <ac:chgData name="Léonie Watson" userId="76600afbe4175ff0" providerId="LiveId" clId="{2C7DEA72-6E98-4635-8CE1-4B9B01D05C78}" dt="2021-10-25T19:58:42.727" v="587" actId="20577"/>
          <ac:spMkLst>
            <pc:docMk/>
            <pc:sldMk cId="3106504039" sldId="327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19:59:31.210" v="663" actId="20577"/>
        <pc:sldMkLst>
          <pc:docMk/>
          <pc:sldMk cId="3738303247" sldId="328"/>
        </pc:sldMkLst>
        <pc:spChg chg="mod">
          <ac:chgData name="Léonie Watson" userId="76600afbe4175ff0" providerId="LiveId" clId="{2C7DEA72-6E98-4635-8CE1-4B9B01D05C78}" dt="2021-10-25T19:59:31.210" v="663" actId="20577"/>
          <ac:spMkLst>
            <pc:docMk/>
            <pc:sldMk cId="3738303247" sldId="328"/>
            <ac:spMk id="3" creationId="{72964228-1468-4517-B78F-F328912D0D35}"/>
          </ac:spMkLst>
        </pc:spChg>
        <pc:picChg chg="del">
          <ac:chgData name="Léonie Watson" userId="76600afbe4175ff0" providerId="LiveId" clId="{2C7DEA72-6E98-4635-8CE1-4B9B01D05C78}" dt="2021-10-25T19:58:54.028" v="588" actId="478"/>
          <ac:picMkLst>
            <pc:docMk/>
            <pc:sldMk cId="3738303247" sldId="328"/>
            <ac:picMk id="4098" creationId="{1DB31525-25A1-0246-A5B8-3D9B5D9A1A4C}"/>
          </ac:picMkLst>
        </pc:picChg>
      </pc:sldChg>
      <pc:sldChg chg="modSp mod">
        <pc:chgData name="Léonie Watson" userId="76600afbe4175ff0" providerId="LiveId" clId="{2C7DEA72-6E98-4635-8CE1-4B9B01D05C78}" dt="2021-10-25T19:59:51.120" v="720" actId="20577"/>
        <pc:sldMkLst>
          <pc:docMk/>
          <pc:sldMk cId="1382596859" sldId="329"/>
        </pc:sldMkLst>
        <pc:spChg chg="mod">
          <ac:chgData name="Léonie Watson" userId="76600afbe4175ff0" providerId="LiveId" clId="{2C7DEA72-6E98-4635-8CE1-4B9B01D05C78}" dt="2021-10-25T19:59:51.120" v="720" actId="20577"/>
          <ac:spMkLst>
            <pc:docMk/>
            <pc:sldMk cId="1382596859" sldId="329"/>
            <ac:spMk id="3" creationId="{72964228-1468-4517-B78F-F328912D0D35}"/>
          </ac:spMkLst>
        </pc:spChg>
      </pc:sldChg>
      <pc:sldChg chg="delSp modSp mod">
        <pc:chgData name="Léonie Watson" userId="76600afbe4175ff0" providerId="LiveId" clId="{2C7DEA72-6E98-4635-8CE1-4B9B01D05C78}" dt="2021-10-25T20:07:59.888" v="739" actId="14100"/>
        <pc:sldMkLst>
          <pc:docMk/>
          <pc:sldMk cId="2560724517" sldId="332"/>
        </pc:sldMkLst>
        <pc:spChg chg="mod">
          <ac:chgData name="Léonie Watson" userId="76600afbe4175ff0" providerId="LiveId" clId="{2C7DEA72-6E98-4635-8CE1-4B9B01D05C78}" dt="2021-10-25T20:07:59.888" v="739" actId="14100"/>
          <ac:spMkLst>
            <pc:docMk/>
            <pc:sldMk cId="2560724517" sldId="332"/>
            <ac:spMk id="4" creationId="{F010D4E5-E793-4648-90E2-1BFC3FBA4A76}"/>
          </ac:spMkLst>
        </pc:spChg>
        <pc:picChg chg="del">
          <ac:chgData name="Léonie Watson" userId="76600afbe4175ff0" providerId="LiveId" clId="{2C7DEA72-6E98-4635-8CE1-4B9B01D05C78}" dt="2021-10-25T20:02:59.429" v="727" actId="478"/>
          <ac:picMkLst>
            <pc:docMk/>
            <pc:sldMk cId="2560724517" sldId="332"/>
            <ac:picMk id="3074" creationId="{33DBC5FC-B1B7-3C40-849E-213AC272B10C}"/>
          </ac:picMkLst>
        </pc:picChg>
      </pc:sldChg>
      <pc:sldChg chg="delSp modSp mod">
        <pc:chgData name="Léonie Watson" userId="76600afbe4175ff0" providerId="LiveId" clId="{2C7DEA72-6E98-4635-8CE1-4B9B01D05C78}" dt="2021-10-25T20:08:31.856" v="741" actId="14100"/>
        <pc:sldMkLst>
          <pc:docMk/>
          <pc:sldMk cId="2627987543" sldId="333"/>
        </pc:sldMkLst>
        <pc:spChg chg="mod">
          <ac:chgData name="Léonie Watson" userId="76600afbe4175ff0" providerId="LiveId" clId="{2C7DEA72-6E98-4635-8CE1-4B9B01D05C78}" dt="2021-10-25T20:08:31.856" v="741" actId="14100"/>
          <ac:spMkLst>
            <pc:docMk/>
            <pc:sldMk cId="2627987543" sldId="333"/>
            <ac:spMk id="4" creationId="{532D4079-B032-417D-8F43-B8DD6DEA6882}"/>
          </ac:spMkLst>
        </pc:spChg>
        <pc:picChg chg="del">
          <ac:chgData name="Léonie Watson" userId="76600afbe4175ff0" providerId="LiveId" clId="{2C7DEA72-6E98-4635-8CE1-4B9B01D05C78}" dt="2021-10-25T20:02:49.727" v="726" actId="478"/>
          <ac:picMkLst>
            <pc:docMk/>
            <pc:sldMk cId="2627987543" sldId="333"/>
            <ac:picMk id="5124" creationId="{DA19B3E8-1548-A542-B400-01FC0A63D68C}"/>
          </ac:picMkLst>
        </pc:picChg>
      </pc:sldChg>
      <pc:sldChg chg="delSp modSp mod">
        <pc:chgData name="Léonie Watson" userId="76600afbe4175ff0" providerId="LiveId" clId="{2C7DEA72-6E98-4635-8CE1-4B9B01D05C78}" dt="2021-10-25T20:08:47.018" v="742" actId="14100"/>
        <pc:sldMkLst>
          <pc:docMk/>
          <pc:sldMk cId="163780717" sldId="337"/>
        </pc:sldMkLst>
        <pc:spChg chg="mod">
          <ac:chgData name="Léonie Watson" userId="76600afbe4175ff0" providerId="LiveId" clId="{2C7DEA72-6E98-4635-8CE1-4B9B01D05C78}" dt="2021-10-25T20:08:47.018" v="742" actId="14100"/>
          <ac:spMkLst>
            <pc:docMk/>
            <pc:sldMk cId="163780717" sldId="337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18.403" v="728" actId="478"/>
          <ac:picMkLst>
            <pc:docMk/>
            <pc:sldMk cId="163780717" sldId="337"/>
            <ac:picMk id="8196" creationId="{1E0197B4-9F56-AB49-9680-18AC3EE60E96}"/>
          </ac:picMkLst>
        </pc:picChg>
      </pc:sldChg>
      <pc:sldChg chg="delSp modSp mod">
        <pc:chgData name="Léonie Watson" userId="76600afbe4175ff0" providerId="LiveId" clId="{2C7DEA72-6E98-4635-8CE1-4B9B01D05C78}" dt="2021-10-25T20:08:55.772" v="743" actId="14100"/>
        <pc:sldMkLst>
          <pc:docMk/>
          <pc:sldMk cId="2192341825" sldId="338"/>
        </pc:sldMkLst>
        <pc:spChg chg="mod">
          <ac:chgData name="Léonie Watson" userId="76600afbe4175ff0" providerId="LiveId" clId="{2C7DEA72-6E98-4635-8CE1-4B9B01D05C78}" dt="2021-10-25T20:08:55.772" v="743" actId="14100"/>
          <ac:spMkLst>
            <pc:docMk/>
            <pc:sldMk cId="2192341825" sldId="338"/>
            <ac:spMk id="3" creationId="{D94100E5-011B-4267-8CAE-BDB8E6BD4868}"/>
          </ac:spMkLst>
        </pc:spChg>
        <pc:picChg chg="del">
          <ac:chgData name="Léonie Watson" userId="76600afbe4175ff0" providerId="LiveId" clId="{2C7DEA72-6E98-4635-8CE1-4B9B01D05C78}" dt="2021-10-25T20:03:30.132" v="729" actId="478"/>
          <ac:picMkLst>
            <pc:docMk/>
            <pc:sldMk cId="2192341825" sldId="338"/>
            <ac:picMk id="4" creationId="{AE5A2015-D75A-FB40-85B5-536647EE93BA}"/>
          </ac:picMkLst>
        </pc:picChg>
      </pc:sldChg>
      <pc:sldChg chg="modSp mod">
        <pc:chgData name="Léonie Watson" userId="76600afbe4175ff0" providerId="LiveId" clId="{2C7DEA72-6E98-4635-8CE1-4B9B01D05C78}" dt="2021-10-25T20:09:16.459" v="752" actId="20577"/>
        <pc:sldMkLst>
          <pc:docMk/>
          <pc:sldMk cId="3385440757" sldId="339"/>
        </pc:sldMkLst>
        <pc:spChg chg="mod">
          <ac:chgData name="Léonie Watson" userId="76600afbe4175ff0" providerId="LiveId" clId="{2C7DEA72-6E98-4635-8CE1-4B9B01D05C78}" dt="2021-10-25T20:09:16.459" v="752" actId="20577"/>
          <ac:spMkLst>
            <pc:docMk/>
            <pc:sldMk cId="3385440757" sldId="339"/>
            <ac:spMk id="3" creationId="{D94100E5-011B-4267-8CAE-BDB8E6BD4868}"/>
          </ac:spMkLst>
        </pc:spChg>
      </pc:sldChg>
      <pc:sldChg chg="delSp modSp mod">
        <pc:chgData name="Léonie Watson" userId="76600afbe4175ff0" providerId="LiveId" clId="{2C7DEA72-6E98-4635-8CE1-4B9B01D05C78}" dt="2021-10-25T20:21:29.634" v="1025" actId="20577"/>
        <pc:sldMkLst>
          <pc:docMk/>
          <pc:sldMk cId="520025520" sldId="343"/>
        </pc:sldMkLst>
        <pc:spChg chg="mod">
          <ac:chgData name="Léonie Watson" userId="76600afbe4175ff0" providerId="LiveId" clId="{2C7DEA72-6E98-4635-8CE1-4B9B01D05C78}" dt="2021-10-25T20:21:29.634" v="1025" actId="20577"/>
          <ac:spMkLst>
            <pc:docMk/>
            <pc:sldMk cId="520025520" sldId="343"/>
            <ac:spMk id="3" creationId="{86BBF1AC-AED0-4BDE-BEC6-2A04FBDB1F31}"/>
          </ac:spMkLst>
        </pc:spChg>
        <pc:picChg chg="del">
          <ac:chgData name="Léonie Watson" userId="76600afbe4175ff0" providerId="LiveId" clId="{2C7DEA72-6E98-4635-8CE1-4B9B01D05C78}" dt="2021-10-25T20:04:00.421" v="730" actId="478"/>
          <ac:picMkLst>
            <pc:docMk/>
            <pc:sldMk cId="520025520" sldId="343"/>
            <ac:picMk id="11266" creationId="{490287F3-023A-0B47-9CC9-7BB68B38ED85}"/>
          </ac:picMkLst>
        </pc:picChg>
      </pc:sldChg>
      <pc:sldChg chg="modSp mod">
        <pc:chgData name="Léonie Watson" userId="76600afbe4175ff0" providerId="LiveId" clId="{2C7DEA72-6E98-4635-8CE1-4B9B01D05C78}" dt="2021-10-25T20:10:02.811" v="757" actId="2710"/>
        <pc:sldMkLst>
          <pc:docMk/>
          <pc:sldMk cId="2266464024" sldId="344"/>
        </pc:sldMkLst>
        <pc:spChg chg="mod">
          <ac:chgData name="Léonie Watson" userId="76600afbe4175ff0" providerId="LiveId" clId="{2C7DEA72-6E98-4635-8CE1-4B9B01D05C78}" dt="2021-10-25T20:10:02.811" v="757" actId="2710"/>
          <ac:spMkLst>
            <pc:docMk/>
            <pc:sldMk cId="2266464024" sldId="344"/>
            <ac:spMk id="3" creationId="{86BBF1AC-AED0-4BDE-BEC6-2A04FBDB1F31}"/>
          </ac:spMkLst>
        </pc:spChg>
      </pc:sldChg>
      <pc:sldChg chg="delSp modSp mod">
        <pc:chgData name="Léonie Watson" userId="76600afbe4175ff0" providerId="LiveId" clId="{2C7DEA72-6E98-4635-8CE1-4B9B01D05C78}" dt="2021-10-25T20:08:11.860" v="740" actId="14100"/>
        <pc:sldMkLst>
          <pc:docMk/>
          <pc:sldMk cId="3515937723" sldId="355"/>
        </pc:sldMkLst>
        <pc:spChg chg="mod">
          <ac:chgData name="Léonie Watson" userId="76600afbe4175ff0" providerId="LiveId" clId="{2C7DEA72-6E98-4635-8CE1-4B9B01D05C78}" dt="2021-10-25T20:08:11.860" v="740" actId="14100"/>
          <ac:spMkLst>
            <pc:docMk/>
            <pc:sldMk cId="3515937723" sldId="355"/>
            <ac:spMk id="4" creationId="{F010D4E5-E793-4648-90E2-1BFC3FBA4A76}"/>
          </ac:spMkLst>
        </pc:spChg>
        <pc:picChg chg="mod">
          <ac:chgData name="Léonie Watson" userId="76600afbe4175ff0" providerId="LiveId" clId="{2C7DEA72-6E98-4635-8CE1-4B9B01D05C78}" dt="2021-10-25T20:06:46.609" v="736" actId="1076"/>
          <ac:picMkLst>
            <pc:docMk/>
            <pc:sldMk cId="3515937723" sldId="355"/>
            <ac:picMk id="3" creationId="{C2830C8B-8706-48FB-8B45-EDB0DC364567}"/>
          </ac:picMkLst>
        </pc:picChg>
        <pc:picChg chg="del mod">
          <ac:chgData name="Léonie Watson" userId="76600afbe4175ff0" providerId="LiveId" clId="{2C7DEA72-6E98-4635-8CE1-4B9B01D05C78}" dt="2021-10-25T20:01:39.612" v="725" actId="478"/>
          <ac:picMkLst>
            <pc:docMk/>
            <pc:sldMk cId="3515937723" sldId="355"/>
            <ac:picMk id="2050" creationId="{C9A23AEB-318D-714B-9CE0-6E256A89ACD1}"/>
          </ac:picMkLst>
        </pc:picChg>
      </pc:sldChg>
      <pc:sldChg chg="modSp mod">
        <pc:chgData name="Léonie Watson" userId="76600afbe4175ff0" providerId="LiveId" clId="{2C7DEA72-6E98-4635-8CE1-4B9B01D05C78}" dt="2021-10-25T18:30:45.014" v="34" actId="20577"/>
        <pc:sldMkLst>
          <pc:docMk/>
          <pc:sldMk cId="1491707738" sldId="364"/>
        </pc:sldMkLst>
        <pc:spChg chg="mod">
          <ac:chgData name="Léonie Watson" userId="76600afbe4175ff0" providerId="LiveId" clId="{2C7DEA72-6E98-4635-8CE1-4B9B01D05C78}" dt="2021-10-25T18:30:45.014" v="34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2C7DEA72-6E98-4635-8CE1-4B9B01D05C78}" dt="2021-10-25T20:19:59.607" v="1008" actId="15"/>
        <pc:sldMkLst>
          <pc:docMk/>
          <pc:sldMk cId="2357383696" sldId="374"/>
        </pc:sldMkLst>
        <pc:spChg chg="mod">
          <ac:chgData name="Léonie Watson" userId="76600afbe4175ff0" providerId="LiveId" clId="{2C7DEA72-6E98-4635-8CE1-4B9B01D05C78}" dt="2021-10-25T20:19:59.607" v="1008" actId="15"/>
          <ac:spMkLst>
            <pc:docMk/>
            <pc:sldMk cId="2357383696" sldId="374"/>
            <ac:spMk id="3" creationId="{C28EBC24-338C-4537-B81E-B0317F7B5E6C}"/>
          </ac:spMkLst>
        </pc:spChg>
      </pc:sldChg>
      <pc:sldChg chg="modSp mod">
        <pc:chgData name="Léonie Watson" userId="76600afbe4175ff0" providerId="LiveId" clId="{2C7DEA72-6E98-4635-8CE1-4B9B01D05C78}" dt="2021-10-25T18:48:27.011" v="538" actId="14100"/>
        <pc:sldMkLst>
          <pc:docMk/>
          <pc:sldMk cId="4177357935" sldId="376"/>
        </pc:sldMkLst>
        <pc:picChg chg="mod">
          <ac:chgData name="Léonie Watson" userId="76600afbe4175ff0" providerId="LiveId" clId="{2C7DEA72-6E98-4635-8CE1-4B9B01D05C78}" dt="2021-10-25T18:48:27.011" v="538" actId="14100"/>
          <ac:picMkLst>
            <pc:docMk/>
            <pc:sldMk cId="4177357935" sldId="376"/>
            <ac:picMk id="18" creationId="{18BC6EB2-71CC-42A6-9CB5-0CA7C07F7BF6}"/>
          </ac:picMkLst>
        </pc:picChg>
      </pc:sldChg>
      <pc:sldChg chg="modSp mod">
        <pc:chgData name="Léonie Watson" userId="76600afbe4175ff0" providerId="LiveId" clId="{2C7DEA72-6E98-4635-8CE1-4B9B01D05C78}" dt="2021-10-25T19:52:48.472" v="543" actId="1076"/>
        <pc:sldMkLst>
          <pc:docMk/>
          <pc:sldMk cId="72690014" sldId="378"/>
        </pc:sldMkLst>
        <pc:picChg chg="mod">
          <ac:chgData name="Léonie Watson" userId="76600afbe4175ff0" providerId="LiveId" clId="{2C7DEA72-6E98-4635-8CE1-4B9B01D05C78}" dt="2021-10-25T19:52:48.472" v="543" actId="1076"/>
          <ac:picMkLst>
            <pc:docMk/>
            <pc:sldMk cId="72690014" sldId="378"/>
            <ac:picMk id="5" creationId="{7A6D9197-F155-4C22-9D8D-E4D1E54693AF}"/>
          </ac:picMkLst>
        </pc:picChg>
      </pc:sldChg>
      <pc:sldChg chg="modSp mod">
        <pc:chgData name="Léonie Watson" userId="76600afbe4175ff0" providerId="LiveId" clId="{2C7DEA72-6E98-4635-8CE1-4B9B01D05C78}" dt="2021-10-25T19:52:56.881" v="545" actId="1076"/>
        <pc:sldMkLst>
          <pc:docMk/>
          <pc:sldMk cId="3028813131" sldId="379"/>
        </pc:sldMkLst>
        <pc:picChg chg="mod">
          <ac:chgData name="Léonie Watson" userId="76600afbe4175ff0" providerId="LiveId" clId="{2C7DEA72-6E98-4635-8CE1-4B9B01D05C78}" dt="2021-10-25T19:52:56.881" v="545" actId="1076"/>
          <ac:picMkLst>
            <pc:docMk/>
            <pc:sldMk cId="3028813131" sldId="379"/>
            <ac:picMk id="5" creationId="{F9B57C86-3DC9-4968-9B73-A7CB5CBB725D}"/>
          </ac:picMkLst>
        </pc:picChg>
      </pc:sldChg>
      <pc:sldChg chg="modSp mod">
        <pc:chgData name="Léonie Watson" userId="76600afbe4175ff0" providerId="LiveId" clId="{2C7DEA72-6E98-4635-8CE1-4B9B01D05C78}" dt="2021-10-25T18:36:47.841" v="135" actId="20577"/>
        <pc:sldMkLst>
          <pc:docMk/>
          <pc:sldMk cId="3696688950" sldId="380"/>
        </pc:sldMkLst>
        <pc:spChg chg="mod">
          <ac:chgData name="Léonie Watson" userId="76600afbe4175ff0" providerId="LiveId" clId="{2C7DEA72-6E98-4635-8CE1-4B9B01D05C78}" dt="2021-10-25T18:36:19.766" v="55" actId="20577"/>
          <ac:spMkLst>
            <pc:docMk/>
            <pc:sldMk cId="3696688950" sldId="380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6:47.841" v="135" actId="20577"/>
          <ac:spMkLst>
            <pc:docMk/>
            <pc:sldMk cId="3696688950" sldId="380"/>
            <ac:spMk id="3" creationId="{B2E0AE57-F522-4971-8DE8-3E4672D444C2}"/>
          </ac:spMkLst>
        </pc:spChg>
      </pc:sldChg>
      <pc:sldChg chg="addSp delSp modSp mod">
        <pc:chgData name="Léonie Watson" userId="76600afbe4175ff0" providerId="LiveId" clId="{2C7DEA72-6E98-4635-8CE1-4B9B01D05C78}" dt="2021-10-25T20:23:29.601" v="1031" actId="1076"/>
        <pc:sldMkLst>
          <pc:docMk/>
          <pc:sldMk cId="2536933775" sldId="381"/>
        </pc:sldMkLst>
        <pc:picChg chg="add mod">
          <ac:chgData name="Léonie Watson" userId="76600afbe4175ff0" providerId="LiveId" clId="{2C7DEA72-6E98-4635-8CE1-4B9B01D05C78}" dt="2021-10-25T20:23:29.601" v="1031" actId="1076"/>
          <ac:picMkLst>
            <pc:docMk/>
            <pc:sldMk cId="2536933775" sldId="381"/>
            <ac:picMk id="4" creationId="{69101A21-1187-4F88-A2F3-BD5E5912FA08}"/>
          </ac:picMkLst>
        </pc:picChg>
        <pc:picChg chg="add del mod">
          <ac:chgData name="Léonie Watson" userId="76600afbe4175ff0" providerId="LiveId" clId="{2C7DEA72-6E98-4635-8CE1-4B9B01D05C78}" dt="2021-10-25T20:23:22.931" v="1028" actId="478"/>
          <ac:picMkLst>
            <pc:docMk/>
            <pc:sldMk cId="2536933775" sldId="381"/>
            <ac:picMk id="6" creationId="{53C7B81C-CF67-4B32-AC8E-787A1FD72876}"/>
          </ac:picMkLst>
        </pc:picChg>
      </pc:sldChg>
      <pc:sldChg chg="addSp delSp modSp mod modClrScheme chgLayout">
        <pc:chgData name="Léonie Watson" userId="76600afbe4175ff0" providerId="LiveId" clId="{2C7DEA72-6E98-4635-8CE1-4B9B01D05C78}" dt="2021-10-25T20:29:01.913" v="1167" actId="962"/>
        <pc:sldMkLst>
          <pc:docMk/>
          <pc:sldMk cId="3469051553" sldId="382"/>
        </pc:sldMkLst>
        <pc:spChg chg="del mo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2" creationId="{5AC6C14F-9F2C-4A05-8AE2-34214335E16C}"/>
          </ac:spMkLst>
        </pc:spChg>
        <pc:spChg chg="mod ord">
          <ac:chgData name="Léonie Watson" userId="76600afbe4175ff0" providerId="LiveId" clId="{2C7DEA72-6E98-4635-8CE1-4B9B01D05C78}" dt="2021-10-25T20:28:43.073" v="1050" actId="700"/>
          <ac:spMkLst>
            <pc:docMk/>
            <pc:sldMk cId="3469051553" sldId="382"/>
            <ac:spMk id="3" creationId="{495301CD-32C9-4C74-A855-5FE6E601A8A7}"/>
          </ac:spMkLst>
        </pc:spChg>
        <pc:picChg chg="add mod">
          <ac:chgData name="Léonie Watson" userId="76600afbe4175ff0" providerId="LiveId" clId="{2C7DEA72-6E98-4635-8CE1-4B9B01D05C78}" dt="2021-10-25T20:29:01.913" v="1167" actId="962"/>
          <ac:picMkLst>
            <pc:docMk/>
            <pc:sldMk cId="3469051553" sldId="382"/>
            <ac:picMk id="5" creationId="{0D448C24-4050-4C81-8F11-2BCC178355D2}"/>
          </ac:picMkLst>
        </pc:picChg>
      </pc:sldChg>
      <pc:sldChg chg="addSp modSp mod">
        <pc:chgData name="Léonie Watson" userId="76600afbe4175ff0" providerId="LiveId" clId="{2C7DEA72-6E98-4635-8CE1-4B9B01D05C78}" dt="2021-10-26T18:20:23.020" v="1179" actId="20577"/>
        <pc:sldMkLst>
          <pc:docMk/>
          <pc:sldMk cId="2586848628" sldId="383"/>
        </pc:sldMkLst>
        <pc:spChg chg="mod">
          <ac:chgData name="Léonie Watson" userId="76600afbe4175ff0" providerId="LiveId" clId="{2C7DEA72-6E98-4635-8CE1-4B9B01D05C78}" dt="2021-10-26T18:20:23.020" v="1179" actId="20577"/>
          <ac:spMkLst>
            <pc:docMk/>
            <pc:sldMk cId="2586848628" sldId="38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4:40.677" v="1041" actId="1076"/>
          <ac:picMkLst>
            <pc:docMk/>
            <pc:sldMk cId="2586848628" sldId="383"/>
            <ac:picMk id="4" creationId="{BAE0546F-385A-486C-AF1E-B09F9FD002B3}"/>
          </ac:picMkLst>
        </pc:picChg>
      </pc:sldChg>
      <pc:sldChg chg="modSp add del mod">
        <pc:chgData name="Léonie Watson" userId="76600afbe4175ff0" providerId="LiveId" clId="{2C7DEA72-6E98-4635-8CE1-4B9B01D05C78}" dt="2021-10-25T18:41:04.264" v="402" actId="20577"/>
        <pc:sldMkLst>
          <pc:docMk/>
          <pc:sldMk cId="2157029160" sldId="384"/>
        </pc:sldMkLst>
        <pc:spChg chg="mod">
          <ac:chgData name="Léonie Watson" userId="76600afbe4175ff0" providerId="LiveId" clId="{2C7DEA72-6E98-4635-8CE1-4B9B01D05C78}" dt="2021-10-25T18:40:48.001" v="352" actId="20577"/>
          <ac:spMkLst>
            <pc:docMk/>
            <pc:sldMk cId="2157029160" sldId="384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18:41:04.264" v="402" actId="20577"/>
          <ac:spMkLst>
            <pc:docMk/>
            <pc:sldMk cId="2157029160" sldId="384"/>
            <ac:spMk id="3" creationId="{280FEBFB-CBDF-43A3-BDAE-21A2D45AFC57}"/>
          </ac:spMkLst>
        </pc:spChg>
      </pc:sldChg>
      <pc:sldChg chg="del">
        <pc:chgData name="Léonie Watson" userId="76600afbe4175ff0" providerId="LiveId" clId="{2C7DEA72-6E98-4635-8CE1-4B9B01D05C78}" dt="2021-10-25T18:42:25.299" v="518" actId="47"/>
        <pc:sldMkLst>
          <pc:docMk/>
          <pc:sldMk cId="1269964927" sldId="385"/>
        </pc:sldMkLst>
      </pc:sldChg>
      <pc:sldChg chg="delSp modSp mod">
        <pc:chgData name="Léonie Watson" userId="76600afbe4175ff0" providerId="LiveId" clId="{2C7DEA72-6E98-4635-8CE1-4B9B01D05C78}" dt="2021-10-25T20:11:28.705" v="771" actId="20577"/>
        <pc:sldMkLst>
          <pc:docMk/>
          <pc:sldMk cId="3490935133" sldId="386"/>
        </pc:sldMkLst>
        <pc:spChg chg="mod">
          <ac:chgData name="Léonie Watson" userId="76600afbe4175ff0" providerId="LiveId" clId="{2C7DEA72-6E98-4635-8CE1-4B9B01D05C78}" dt="2021-10-25T20:11:28.705" v="771" actId="20577"/>
          <ac:spMkLst>
            <pc:docMk/>
            <pc:sldMk cId="3490935133" sldId="386"/>
            <ac:spMk id="4" creationId="{4B003491-E084-4FB3-914D-E7160E17DE9C}"/>
          </ac:spMkLst>
        </pc:spChg>
        <pc:spChg chg="del">
          <ac:chgData name="Léonie Watson" userId="76600afbe4175ff0" providerId="LiveId" clId="{2C7DEA72-6E98-4635-8CE1-4B9B01D05C78}" dt="2021-10-25T20:04:51.327" v="731" actId="478"/>
          <ac:spMkLst>
            <pc:docMk/>
            <pc:sldMk cId="3490935133" sldId="386"/>
            <ac:spMk id="5" creationId="{F71E236B-9D50-4327-BF07-3B0F2B45AC3E}"/>
          </ac:spMkLst>
        </pc:spChg>
      </pc:sldChg>
      <pc:sldChg chg="delSp modSp mod">
        <pc:chgData name="Léonie Watson" userId="76600afbe4175ff0" providerId="LiveId" clId="{2C7DEA72-6E98-4635-8CE1-4B9B01D05C78}" dt="2021-10-25T20:17:24.161" v="926" actId="20577"/>
        <pc:sldMkLst>
          <pc:docMk/>
          <pc:sldMk cId="2798653782" sldId="387"/>
        </pc:sldMkLst>
        <pc:spChg chg="mod">
          <ac:chgData name="Léonie Watson" userId="76600afbe4175ff0" providerId="LiveId" clId="{2C7DEA72-6E98-4635-8CE1-4B9B01D05C78}" dt="2021-10-25T20:17:24.161" v="926" actId="20577"/>
          <ac:spMkLst>
            <pc:docMk/>
            <pc:sldMk cId="2798653782" sldId="387"/>
            <ac:spMk id="5" creationId="{542BD622-269B-4C5C-9482-AAE5928D3E07}"/>
          </ac:spMkLst>
        </pc:spChg>
        <pc:spChg chg="del">
          <ac:chgData name="Léonie Watson" userId="76600afbe4175ff0" providerId="LiveId" clId="{2C7DEA72-6E98-4635-8CE1-4B9B01D05C78}" dt="2021-10-25T20:05:02.152" v="732" actId="478"/>
          <ac:spMkLst>
            <pc:docMk/>
            <pc:sldMk cId="2798653782" sldId="387"/>
            <ac:spMk id="6" creationId="{09B27644-E7D8-4190-A76A-420EC30F21B7}"/>
          </ac:spMkLst>
        </pc:spChg>
      </pc:sldChg>
      <pc:sldChg chg="delSp modSp mod">
        <pc:chgData name="Léonie Watson" userId="76600afbe4175ff0" providerId="LiveId" clId="{2C7DEA72-6E98-4635-8CE1-4B9B01D05C78}" dt="2021-10-25T20:18:21.034" v="962" actId="20577"/>
        <pc:sldMkLst>
          <pc:docMk/>
          <pc:sldMk cId="4046953190" sldId="389"/>
        </pc:sldMkLst>
        <pc:spChg chg="mod">
          <ac:chgData name="Léonie Watson" userId="76600afbe4175ff0" providerId="LiveId" clId="{2C7DEA72-6E98-4635-8CE1-4B9B01D05C78}" dt="2021-10-25T20:18:21.034" v="962" actId="20577"/>
          <ac:spMkLst>
            <pc:docMk/>
            <pc:sldMk cId="4046953190" sldId="389"/>
            <ac:spMk id="3" creationId="{17B6FDF5-9DEB-4786-AFBC-C2BD364D1501}"/>
          </ac:spMkLst>
        </pc:spChg>
        <pc:spChg chg="del">
          <ac:chgData name="Léonie Watson" userId="76600afbe4175ff0" providerId="LiveId" clId="{2C7DEA72-6E98-4635-8CE1-4B9B01D05C78}" dt="2021-10-25T20:05:10.801" v="733" actId="478"/>
          <ac:spMkLst>
            <pc:docMk/>
            <pc:sldMk cId="4046953190" sldId="389"/>
            <ac:spMk id="4" creationId="{BCA5D44D-6FFB-41A8-BA0D-11FA108B77E5}"/>
          </ac:spMkLst>
        </pc:spChg>
      </pc:sldChg>
      <pc:sldChg chg="delSp modSp mod">
        <pc:chgData name="Léonie Watson" userId="76600afbe4175ff0" providerId="LiveId" clId="{2C7DEA72-6E98-4635-8CE1-4B9B01D05C78}" dt="2021-10-25T20:19:24.600" v="1005" actId="13926"/>
        <pc:sldMkLst>
          <pc:docMk/>
          <pc:sldMk cId="4186249078" sldId="390"/>
        </pc:sldMkLst>
        <pc:spChg chg="mod">
          <ac:chgData name="Léonie Watson" userId="76600afbe4175ff0" providerId="LiveId" clId="{2C7DEA72-6E98-4635-8CE1-4B9B01D05C78}" dt="2021-10-25T20:19:24.600" v="1005" actId="13926"/>
          <ac:spMkLst>
            <pc:docMk/>
            <pc:sldMk cId="4186249078" sldId="390"/>
            <ac:spMk id="3" creationId="{514B8726-8BD6-47F5-8232-C786C376BD1B}"/>
          </ac:spMkLst>
        </pc:spChg>
        <pc:spChg chg="del">
          <ac:chgData name="Léonie Watson" userId="76600afbe4175ff0" providerId="LiveId" clId="{2C7DEA72-6E98-4635-8CE1-4B9B01D05C78}" dt="2021-10-25T20:05:16.398" v="734" actId="478"/>
          <ac:spMkLst>
            <pc:docMk/>
            <pc:sldMk cId="4186249078" sldId="390"/>
            <ac:spMk id="4" creationId="{68020999-D7DD-4FBA-83AA-B05E08E5C7D5}"/>
          </ac:spMkLst>
        </pc:spChg>
      </pc:sldChg>
      <pc:sldChg chg="modSp add mod">
        <pc:chgData name="Léonie Watson" userId="76600afbe4175ff0" providerId="LiveId" clId="{2C7DEA72-6E98-4635-8CE1-4B9B01D05C78}" dt="2021-10-25T18:37:14.196" v="212" actId="20577"/>
        <pc:sldMkLst>
          <pc:docMk/>
          <pc:sldMk cId="2995736840" sldId="391"/>
        </pc:sldMkLst>
        <pc:spChg chg="mod">
          <ac:chgData name="Léonie Watson" userId="76600afbe4175ff0" providerId="LiveId" clId="{2C7DEA72-6E98-4635-8CE1-4B9B01D05C78}" dt="2021-10-25T18:37:00.073" v="163" actId="20577"/>
          <ac:spMkLst>
            <pc:docMk/>
            <pc:sldMk cId="2995736840" sldId="391"/>
            <ac:spMk id="2" creationId="{5D8C259A-0E45-42B6-9852-D307C2C33A9B}"/>
          </ac:spMkLst>
        </pc:spChg>
        <pc:spChg chg="mod">
          <ac:chgData name="Léonie Watson" userId="76600afbe4175ff0" providerId="LiveId" clId="{2C7DEA72-6E98-4635-8CE1-4B9B01D05C78}" dt="2021-10-25T18:37:14.196" v="212" actId="20577"/>
          <ac:spMkLst>
            <pc:docMk/>
            <pc:sldMk cId="2995736840" sldId="391"/>
            <ac:spMk id="3" creationId="{B2E0AE57-F522-4971-8DE8-3E4672D444C2}"/>
          </ac:spMkLst>
        </pc:spChg>
      </pc:sldChg>
      <pc:sldChg chg="new del">
        <pc:chgData name="Léonie Watson" userId="76600afbe4175ff0" providerId="LiveId" clId="{2C7DEA72-6E98-4635-8CE1-4B9B01D05C78}" dt="2021-10-25T18:30:53.492" v="36" actId="47"/>
        <pc:sldMkLst>
          <pc:docMk/>
          <pc:sldMk cId="3381679073" sldId="391"/>
        </pc:sldMkLst>
      </pc:sldChg>
      <pc:sldChg chg="modSp add mod">
        <pc:chgData name="Léonie Watson" userId="76600afbe4175ff0" providerId="LiveId" clId="{2C7DEA72-6E98-4635-8CE1-4B9B01D05C78}" dt="2021-10-25T20:20:31.669" v="1009" actId="14100"/>
        <pc:sldMkLst>
          <pc:docMk/>
          <pc:sldMk cId="3671546590" sldId="392"/>
        </pc:sldMkLst>
        <pc:spChg chg="mod">
          <ac:chgData name="Léonie Watson" userId="76600afbe4175ff0" providerId="LiveId" clId="{2C7DEA72-6E98-4635-8CE1-4B9B01D05C78}" dt="2021-10-25T18:41:15.537" v="429" actId="20577"/>
          <ac:spMkLst>
            <pc:docMk/>
            <pc:sldMk cId="3671546590" sldId="392"/>
            <ac:spMk id="2" creationId="{41BCE651-A644-4A20-9081-C747CC5059E3}"/>
          </ac:spMkLst>
        </pc:spChg>
        <pc:spChg chg="mod">
          <ac:chgData name="Léonie Watson" userId="76600afbe4175ff0" providerId="LiveId" clId="{2C7DEA72-6E98-4635-8CE1-4B9B01D05C78}" dt="2021-10-25T20:20:31.669" v="1009" actId="14100"/>
          <ac:spMkLst>
            <pc:docMk/>
            <pc:sldMk cId="3671546590" sldId="392"/>
            <ac:spMk id="3" creationId="{280FEBFB-CBDF-43A3-BDAE-21A2D45AFC57}"/>
          </ac:spMkLst>
        </pc:spChg>
      </pc:sldChg>
      <pc:sldChg chg="addSp modSp add mod">
        <pc:chgData name="Léonie Watson" userId="76600afbe4175ff0" providerId="LiveId" clId="{2C7DEA72-6E98-4635-8CE1-4B9B01D05C78}" dt="2021-10-25T20:25:08.262" v="1045" actId="1076"/>
        <pc:sldMkLst>
          <pc:docMk/>
          <pc:sldMk cId="1371234576" sldId="393"/>
        </pc:sldMkLst>
        <pc:spChg chg="mod">
          <ac:chgData name="Léonie Watson" userId="76600afbe4175ff0" providerId="LiveId" clId="{2C7DEA72-6E98-4635-8CE1-4B9B01D05C78}" dt="2021-10-25T18:43:38.097" v="532" actId="20577"/>
          <ac:spMkLst>
            <pc:docMk/>
            <pc:sldMk cId="1371234576" sldId="393"/>
            <ac:spMk id="2" creationId="{FCAA7487-21FD-4E07-BCF9-A0EAAA3A51C4}"/>
          </ac:spMkLst>
        </pc:spChg>
        <pc:picChg chg="add mod">
          <ac:chgData name="Léonie Watson" userId="76600afbe4175ff0" providerId="LiveId" clId="{2C7DEA72-6E98-4635-8CE1-4B9B01D05C78}" dt="2021-10-25T20:25:08.262" v="1045" actId="1076"/>
          <ac:picMkLst>
            <pc:docMk/>
            <pc:sldMk cId="1371234576" sldId="393"/>
            <ac:picMk id="4" creationId="{5DD36F4A-C474-4931-832B-40E93E8D8CCA}"/>
          </ac:picMkLst>
        </pc:picChg>
      </pc:sldChg>
      <pc:sldChg chg="modSp add mod">
        <pc:chgData name="Léonie Watson" userId="76600afbe4175ff0" providerId="LiveId" clId="{2C7DEA72-6E98-4635-8CE1-4B9B01D05C78}" dt="2021-10-26T18:49:33.487" v="1233" actId="20577"/>
        <pc:sldMkLst>
          <pc:docMk/>
          <pc:sldMk cId="3759521431" sldId="394"/>
        </pc:sldMkLst>
        <pc:spChg chg="mod">
          <ac:chgData name="Léonie Watson" userId="76600afbe4175ff0" providerId="LiveId" clId="{2C7DEA72-6E98-4635-8CE1-4B9B01D05C78}" dt="2021-10-26T18:49:33.487" v="1233" actId="20577"/>
          <ac:spMkLst>
            <pc:docMk/>
            <pc:sldMk cId="3759521431" sldId="394"/>
            <ac:spMk id="3" creationId="{B4F1130B-5FF8-4F20-909C-3A7C53ACBCFC}"/>
          </ac:spMkLst>
        </pc:spChg>
      </pc:sldChg>
    </pc:docChg>
  </pc:docChgLst>
  <pc:docChgLst>
    <pc:chgData name="Léonie Watson" userId="76600afbe4175ff0" providerId="LiveId" clId="{EBD241D8-05DE-45EE-B28C-8E5B6EF2DCFF}"/>
    <pc:docChg chg="addSld delSld modSld">
      <pc:chgData name="Léonie Watson" userId="76600afbe4175ff0" providerId="LiveId" clId="{EBD241D8-05DE-45EE-B28C-8E5B6EF2DCFF}" dt="2022-05-02T10:26:34.998" v="171" actId="20577"/>
      <pc:docMkLst>
        <pc:docMk/>
      </pc:docMkLst>
      <pc:sldChg chg="modSp del mod">
        <pc:chgData name="Léonie Watson" userId="76600afbe4175ff0" providerId="LiveId" clId="{EBD241D8-05DE-45EE-B28C-8E5B6EF2DCFF}" dt="2022-05-02T10:16:47.641" v="152" actId="47"/>
        <pc:sldMkLst>
          <pc:docMk/>
          <pc:sldMk cId="1070115231" sldId="256"/>
        </pc:sldMkLst>
        <pc:spChg chg="mod">
          <ac:chgData name="Léonie Watson" userId="76600afbe4175ff0" providerId="LiveId" clId="{EBD241D8-05DE-45EE-B28C-8E5B6EF2DCFF}" dt="2022-05-02T08:44:07.071" v="95"/>
          <ac:spMkLst>
            <pc:docMk/>
            <pc:sldMk cId="1070115231" sldId="256"/>
            <ac:spMk id="3" creationId="{BBA594C2-C127-4685-8ECB-9188F7979F9E}"/>
          </ac:spMkLst>
        </pc:spChg>
      </pc:sldChg>
      <pc:sldChg chg="modSp mod">
        <pc:chgData name="Léonie Watson" userId="76600afbe4175ff0" providerId="LiveId" clId="{EBD241D8-05DE-45EE-B28C-8E5B6EF2DCFF}" dt="2022-05-02T08:42:54.779" v="73" actId="20577"/>
        <pc:sldMkLst>
          <pc:docMk/>
          <pc:sldMk cId="1491707738" sldId="364"/>
        </pc:sldMkLst>
        <pc:spChg chg="mod">
          <ac:chgData name="Léonie Watson" userId="76600afbe4175ff0" providerId="LiveId" clId="{EBD241D8-05DE-45EE-B28C-8E5B6EF2DCFF}" dt="2022-05-02T08:42:54.779" v="73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EBD241D8-05DE-45EE-B28C-8E5B6EF2DCFF}" dt="2022-05-02T08:46:18.491" v="122" actId="20577"/>
        <pc:sldMkLst>
          <pc:docMk/>
          <pc:sldMk cId="1915534295" sldId="370"/>
        </pc:sldMkLst>
        <pc:spChg chg="mod">
          <ac:chgData name="Léonie Watson" userId="76600afbe4175ff0" providerId="LiveId" clId="{EBD241D8-05DE-45EE-B28C-8E5B6EF2DCFF}" dt="2022-05-02T08:46:18.491" v="122" actId="20577"/>
          <ac:spMkLst>
            <pc:docMk/>
            <pc:sldMk cId="1915534295" sldId="370"/>
            <ac:spMk id="4" creationId="{F54D1041-B2AC-4B50-9139-E841F007556C}"/>
          </ac:spMkLst>
        </pc:spChg>
      </pc:sldChg>
      <pc:sldChg chg="modSp mod">
        <pc:chgData name="Léonie Watson" userId="76600afbe4175ff0" providerId="LiveId" clId="{EBD241D8-05DE-45EE-B28C-8E5B6EF2DCFF}" dt="2022-05-02T08:46:44.027" v="149" actId="20577"/>
        <pc:sldMkLst>
          <pc:docMk/>
          <pc:sldMk cId="945805519" sldId="371"/>
        </pc:sldMkLst>
        <pc:spChg chg="mod">
          <ac:chgData name="Léonie Watson" userId="76600afbe4175ff0" providerId="LiveId" clId="{EBD241D8-05DE-45EE-B28C-8E5B6EF2DCFF}" dt="2022-05-02T08:46:44.027" v="149" actId="20577"/>
          <ac:spMkLst>
            <pc:docMk/>
            <pc:sldMk cId="945805519" sldId="371"/>
            <ac:spMk id="4" creationId="{5AF41682-62B1-4F1C-B433-3198DC7AC33A}"/>
          </ac:spMkLst>
        </pc:spChg>
      </pc:sldChg>
      <pc:sldChg chg="del">
        <pc:chgData name="Léonie Watson" userId="76600afbe4175ff0" providerId="LiveId" clId="{EBD241D8-05DE-45EE-B28C-8E5B6EF2DCFF}" dt="2022-05-02T10:26:24.384" v="154" actId="2696"/>
        <pc:sldMkLst>
          <pc:docMk/>
          <pc:sldMk cId="72690014" sldId="378"/>
        </pc:sldMkLst>
      </pc:sldChg>
      <pc:sldChg chg="add">
        <pc:chgData name="Léonie Watson" userId="76600afbe4175ff0" providerId="LiveId" clId="{EBD241D8-05DE-45EE-B28C-8E5B6EF2DCFF}" dt="2022-05-02T10:26:25.876" v="155"/>
        <pc:sldMkLst>
          <pc:docMk/>
          <pc:sldMk cId="3376461069" sldId="378"/>
        </pc:sldMkLst>
      </pc:sldChg>
      <pc:sldChg chg="new del">
        <pc:chgData name="Léonie Watson" userId="76600afbe4175ff0" providerId="LiveId" clId="{EBD241D8-05DE-45EE-B28C-8E5B6EF2DCFF}" dt="2022-05-02T08:48:19.353" v="151" actId="47"/>
        <pc:sldMkLst>
          <pc:docMk/>
          <pc:sldMk cId="3402535501" sldId="395"/>
        </pc:sldMkLst>
      </pc:sldChg>
      <pc:sldChg chg="modSp add mod">
        <pc:chgData name="Léonie Watson" userId="76600afbe4175ff0" providerId="LiveId" clId="{EBD241D8-05DE-45EE-B28C-8E5B6EF2DCFF}" dt="2022-05-02T10:26:34.998" v="171" actId="20577"/>
        <pc:sldMkLst>
          <pc:docMk/>
          <pc:sldMk cId="3722839199" sldId="395"/>
        </pc:sldMkLst>
        <pc:spChg chg="mod">
          <ac:chgData name="Léonie Watson" userId="76600afbe4175ff0" providerId="LiveId" clId="{EBD241D8-05DE-45EE-B28C-8E5B6EF2DCFF}" dt="2022-05-02T10:26:34.998" v="171" actId="20577"/>
          <ac:spMkLst>
            <pc:docMk/>
            <pc:sldMk cId="3722839199" sldId="395"/>
            <ac:spMk id="5" creationId="{86E460E6-A2F2-41F7-B532-6404FC91F05C}"/>
          </ac:spMkLst>
        </pc:spChg>
      </pc:sldChg>
    </pc:docChg>
  </pc:docChgLst>
  <pc:docChgLst>
    <pc:chgData name="Léonie Watson" userId="76600afbe4175ff0" providerId="LiveId" clId="{DE58A9F5-1DB5-421D-98E9-AD6FD7580ADE}"/>
    <pc:docChg chg="modSld">
      <pc:chgData name="Léonie Watson" userId="76600afbe4175ff0" providerId="LiveId" clId="{DE58A9F5-1DB5-421D-98E9-AD6FD7580ADE}" dt="2022-06-16T13:09:25.418" v="54" actId="20577"/>
      <pc:docMkLst>
        <pc:docMk/>
      </pc:docMkLst>
      <pc:sldChg chg="modSp mod">
        <pc:chgData name="Léonie Watson" userId="76600afbe4175ff0" providerId="LiveId" clId="{DE58A9F5-1DB5-421D-98E9-AD6FD7580ADE}" dt="2022-06-16T13:09:25.418" v="54" actId="20577"/>
        <pc:sldMkLst>
          <pc:docMk/>
          <pc:sldMk cId="1491707738" sldId="364"/>
        </pc:sldMkLst>
        <pc:spChg chg="mod">
          <ac:chgData name="Léonie Watson" userId="76600afbe4175ff0" providerId="LiveId" clId="{DE58A9F5-1DB5-421D-98E9-AD6FD7580ADE}" dt="2022-06-16T13:09:25.418" v="54" actId="20577"/>
          <ac:spMkLst>
            <pc:docMk/>
            <pc:sldMk cId="1491707738" sldId="364"/>
            <ac:spMk id="7" creationId="{64191FF8-1853-4CF0-851A-F03B262FE82F}"/>
          </ac:spMkLst>
        </pc:spChg>
      </pc:sldChg>
      <pc:sldChg chg="modSp mod">
        <pc:chgData name="Léonie Watson" userId="76600afbe4175ff0" providerId="LiveId" clId="{DE58A9F5-1DB5-421D-98E9-AD6FD7580ADE}" dt="2022-06-16T13:06:42.728" v="30" actId="1036"/>
        <pc:sldMkLst>
          <pc:docMk/>
          <pc:sldMk cId="1719101455" sldId="369"/>
        </pc:sldMkLst>
        <pc:spChg chg="mod">
          <ac:chgData name="Léonie Watson" userId="76600afbe4175ff0" providerId="LiveId" clId="{DE58A9F5-1DB5-421D-98E9-AD6FD7580ADE}" dt="2022-06-16T13:06:42.728" v="30" actId="1036"/>
          <ac:spMkLst>
            <pc:docMk/>
            <pc:sldMk cId="1719101455" sldId="369"/>
            <ac:spMk id="2" creationId="{DF2A190B-0CDE-4339-A878-66470199ECBA}"/>
          </ac:spMkLst>
        </pc:spChg>
      </pc:sldChg>
      <pc:sldChg chg="modSp mod">
        <pc:chgData name="Léonie Watson" userId="76600afbe4175ff0" providerId="LiveId" clId="{DE58A9F5-1DB5-421D-98E9-AD6FD7580ADE}" dt="2022-06-16T13:07:23.086" v="32" actId="1036"/>
        <pc:sldMkLst>
          <pc:docMk/>
          <pc:sldMk cId="1915534295" sldId="370"/>
        </pc:sldMkLst>
        <pc:spChg chg="mod">
          <ac:chgData name="Léonie Watson" userId="76600afbe4175ff0" providerId="LiveId" clId="{DE58A9F5-1DB5-421D-98E9-AD6FD7580ADE}" dt="2022-06-16T13:07:23.086" v="32" actId="1036"/>
          <ac:spMkLst>
            <pc:docMk/>
            <pc:sldMk cId="1915534295" sldId="370"/>
            <ac:spMk id="4" creationId="{F54D1041-B2AC-4B50-9139-E841F007556C}"/>
          </ac:spMkLst>
        </pc:spChg>
      </pc:sldChg>
      <pc:sldChg chg="modSp mod">
        <pc:chgData name="Léonie Watson" userId="76600afbe4175ff0" providerId="LiveId" clId="{DE58A9F5-1DB5-421D-98E9-AD6FD7580ADE}" dt="2022-06-16T13:04:00.411" v="29" actId="20577"/>
        <pc:sldMkLst>
          <pc:docMk/>
          <pc:sldMk cId="3722839199" sldId="395"/>
        </pc:sldMkLst>
        <pc:spChg chg="mod">
          <ac:chgData name="Léonie Watson" userId="76600afbe4175ff0" providerId="LiveId" clId="{DE58A9F5-1DB5-421D-98E9-AD6FD7580ADE}" dt="2022-06-16T13:04:00.411" v="29" actId="20577"/>
          <ac:spMkLst>
            <pc:docMk/>
            <pc:sldMk cId="3722839199" sldId="395"/>
            <ac:spMk id="7" creationId="{64191FF8-1853-4CF0-851A-F03B262FE82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7922E-50CD-394D-9016-51BEA51A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665E-63F6-A54D-BEC2-20426E382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1D06-C653-8244-BE6E-87855840EF08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2390-7247-0549-95AB-E000FAAF4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C0FC-AE39-304A-AEA7-E52099E1B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95BD-048D-B04E-9EF2-D7562BE89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4F7193FB-4C54-2A4F-A75D-AA489A9011B8}" type="datetimeFigureOut">
              <a:rPr lang="en-US" smtClean="0"/>
              <a:pPr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633F2E6A-164C-7547-B00D-E4D1AD798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3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6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626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71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67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14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6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85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81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08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98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7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7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77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57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87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65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48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827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45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5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29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3536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458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76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392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2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611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6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355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944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1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5742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86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36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53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6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84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71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4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white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0E7BA831-FE9F-E54C-9FA9-F162F98C2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20679" r="217" b="12962"/>
          <a:stretch/>
        </p:blipFill>
        <p:spPr>
          <a:xfrm>
            <a:off x="624850" y="0"/>
            <a:ext cx="10305088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Logo" descr="TetraLogical">
            <a:extLst>
              <a:ext uri="{FF2B5EF4-FFF2-40B4-BE49-F238E27FC236}">
                <a16:creationId xmlns:a16="http://schemas.microsoft.com/office/drawing/2014/main" id="{42FC5BBB-EA70-4B6D-8121-CB4E8034B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57" y="264716"/>
            <a:ext cx="2103577" cy="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Vertic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 anchorCtr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0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11" name="Accent image">
            <a:extLst>
              <a:ext uri="{FF2B5EF4-FFF2-40B4-BE49-F238E27FC236}">
                <a16:creationId xmlns:a16="http://schemas.microsoft.com/office/drawing/2014/main" id="{B640D4AC-4595-3448-B8BE-30D073DB7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4" name="Accent image">
            <a:extLst>
              <a:ext uri="{FF2B5EF4-FFF2-40B4-BE49-F238E27FC236}">
                <a16:creationId xmlns:a16="http://schemas.microsoft.com/office/drawing/2014/main" id="{AEEDC610-06D8-2942-B5A5-D872F451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- No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7A0A9-5548-A44A-BAB2-75F46B76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35123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930" y="6209790"/>
            <a:ext cx="11428070" cy="648209"/>
          </a:xfrm>
          <a:solidFill>
            <a:schemeClr val="bg1"/>
          </a:solidFill>
        </p:spPr>
        <p:txBody>
          <a:bodyPr wrap="square" lIns="180000" tIns="180000" rIns="180000" bIns="180000" anchor="b" anchorCtr="0">
            <a:spAutoFit/>
          </a:bodyPr>
          <a:lstStyle>
            <a:lvl1pPr>
              <a:defRPr sz="20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4B3008D-EBEA-5842-A408-4FD8EDED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492" y="6152851"/>
            <a:ext cx="11484508" cy="705148"/>
          </a:xfrm>
          <a:solidFill>
            <a:schemeClr val="tx1"/>
          </a:solidFill>
        </p:spPr>
        <p:txBody>
          <a:bodyPr wrap="square" lIns="180000" tIns="180000" rIns="180000" bIns="180000" anchor="b" anchorCtr="0">
            <a:noAutofit/>
          </a:bodyPr>
          <a:lstStyle>
            <a:lvl1pPr>
              <a:defRPr sz="20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3D80F579-3BE5-4748-9AE3-14DF96DAD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amp;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587F2-4AF9-4245-ADD0-5C410818A589}"/>
              </a:ext>
            </a:extLst>
          </p:cNvPr>
          <p:cNvSpPr txBox="1"/>
          <p:nvPr userDrawn="1"/>
        </p:nvSpPr>
        <p:spPr>
          <a:xfrm>
            <a:off x="2717563" y="-5469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999" y="-1"/>
            <a:ext cx="6858000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F4197-61E4-3F46-BC1E-45DF9BB07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18" y="134929"/>
            <a:ext cx="2539535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-1"/>
            <a:ext cx="6858000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3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6235" y="-1"/>
            <a:ext cx="4325763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536" y="-1"/>
            <a:ext cx="4279464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quare image Ro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7066590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9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quare Image Left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7083978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6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7994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4544582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5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64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4542376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5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69D1F3B-587E-E543-B099-0823F341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911" y="0"/>
            <a:ext cx="2378075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5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4BCC220-6628-3548-8E0C-2AE30A266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00" y="-13464"/>
            <a:ext cx="23796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5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5CB78CFD-7577-BC44-9B7F-0076A375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nsparent background logo">
            <a:extLst>
              <a:ext uri="{FF2B5EF4-FFF2-40B4-BE49-F238E27FC236}">
                <a16:creationId xmlns:a16="http://schemas.microsoft.com/office/drawing/2014/main" id="{8D2602F4-5B8D-7849-8D8C-C6B57DCD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23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4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parent background logo">
            <a:extLst>
              <a:ext uri="{FF2B5EF4-FFF2-40B4-BE49-F238E27FC236}">
                <a16:creationId xmlns:a16="http://schemas.microsoft.com/office/drawing/2014/main" id="{43C3F69F-F389-F74E-BD08-11F1E7E8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1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51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8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A3147A2F-1B5B-FC46-A414-409AA69FA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6800"/>
            <a:ext cx="858198" cy="648027"/>
          </a:xfrm>
          <a:prstGeom prst="rect">
            <a:avLst/>
          </a:prstGeom>
        </p:spPr>
      </p:pic>
      <p:pic>
        <p:nvPicPr>
          <p:cNvPr id="7" name="Quotes">
            <a:extLst>
              <a:ext uri="{FF2B5EF4-FFF2-40B4-BE49-F238E27FC236}">
                <a16:creationId xmlns:a16="http://schemas.microsoft.com/office/drawing/2014/main" id="{20552A11-BDC8-B04F-B9CE-97E4D3464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84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1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1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0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2421D8D0-5C71-9C4A-B4B1-A50F7144A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800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98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8ADCD462-31BE-494B-A4D8-88F03FC9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64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6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B43BF-DA35-3440-906B-998FA0AF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271580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05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Accent image">
            <a:extLst>
              <a:ext uri="{FF2B5EF4-FFF2-40B4-BE49-F238E27FC236}">
                <a16:creationId xmlns:a16="http://schemas.microsoft.com/office/drawing/2014/main" id="{A17EEBFE-B0C7-304A-A09F-26DE6FE3F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FBB9E51-8C4E-F84D-92A9-240C7F2F0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26" y="0"/>
            <a:ext cx="4835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1FB8C-1AC9-6E44-B9A7-FAA4E60E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38C8-5B4B-BB42-8359-D55606F0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99" r:id="rId3"/>
    <p:sldLayoutId id="2147483700" r:id="rId4"/>
    <p:sldLayoutId id="2147483702" r:id="rId5"/>
    <p:sldLayoutId id="2147483701" r:id="rId6"/>
    <p:sldLayoutId id="2147483650" r:id="rId7"/>
    <p:sldLayoutId id="2147483667" r:id="rId8"/>
    <p:sldLayoutId id="2147483703" r:id="rId9"/>
    <p:sldLayoutId id="2147483670" r:id="rId10"/>
    <p:sldLayoutId id="2147483671" r:id="rId11"/>
    <p:sldLayoutId id="2147483665" r:id="rId12"/>
    <p:sldLayoutId id="2147483666" r:id="rId13"/>
    <p:sldLayoutId id="2147483663" r:id="rId14"/>
    <p:sldLayoutId id="2147483668" r:id="rId15"/>
    <p:sldLayoutId id="2147483669" r:id="rId16"/>
    <p:sldLayoutId id="2147483688" r:id="rId17"/>
    <p:sldLayoutId id="2147483689" r:id="rId18"/>
    <p:sldLayoutId id="2147483684" r:id="rId19"/>
    <p:sldLayoutId id="2147483685" r:id="rId20"/>
    <p:sldLayoutId id="2147483691" r:id="rId21"/>
    <p:sldLayoutId id="2147483690" r:id="rId22"/>
    <p:sldLayoutId id="2147483686" r:id="rId23"/>
    <p:sldLayoutId id="2147483687" r:id="rId24"/>
    <p:sldLayoutId id="2147483692" r:id="rId25"/>
    <p:sldLayoutId id="2147483693" r:id="rId26"/>
    <p:sldLayoutId id="2147483651" r:id="rId27"/>
    <p:sldLayoutId id="2147483664" r:id="rId28"/>
    <p:sldLayoutId id="2147483660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704" r:id="rId35"/>
    <p:sldLayoutId id="2147483678" r:id="rId36"/>
    <p:sldLayoutId id="2147483676" r:id="rId37"/>
    <p:sldLayoutId id="2147483694" r:id="rId38"/>
    <p:sldLayoutId id="2147483695" r:id="rId39"/>
    <p:sldLayoutId id="2147483698" r:id="rId40"/>
    <p:sldLayoutId id="2147483696" r:id="rId41"/>
    <p:sldLayoutId id="2147483677" r:id="rId42"/>
    <p:sldLayoutId id="2147483672" r:id="rId43"/>
    <p:sldLayoutId id="2147483673" r:id="rId44"/>
    <p:sldLayoutId id="2147483674" r:id="rId45"/>
    <p:sldLayoutId id="2147483675" r:id="rId46"/>
    <p:sldLayoutId id="2147483697" r:id="rId47"/>
    <p:sldLayoutId id="2147483655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20065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6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1.mp4"/><Relationship Id="rId1" Type="http://schemas.microsoft.com/office/2007/relationships/media" Target="../media/media11.mp4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5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3.mp4"/><Relationship Id="rId1" Type="http://schemas.microsoft.com/office/2007/relationships/media" Target="../media/media13.mp4"/><Relationship Id="rId5" Type="http://schemas.openxmlformats.org/officeDocument/2006/relationships/image" Target="../media/image69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60E6-A2F2-41F7-B532-6404FC91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Bag </a:t>
            </a:r>
            <a:r>
              <a:rPr lang="en-US"/>
              <a:t>of spanners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191FF8-1853-4CF0-851A-F03B262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/>
          <a:lstStyle/>
          <a:p>
            <a:r>
              <a:rPr lang="en-GB" dirty="0"/>
              <a:t>Joy of Coding @LeonieWatson</a:t>
            </a:r>
          </a:p>
        </p:txBody>
      </p:sp>
    </p:spTree>
    <p:extLst>
      <p:ext uri="{BB962C8B-B14F-4D97-AF65-F5344CB8AC3E}">
        <p14:creationId xmlns:p14="http://schemas.microsoft.com/office/powerpoint/2010/main" val="372283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Explicit semantics can be applied using ARIA</a:t>
            </a:r>
          </a:p>
        </p:txBody>
      </p:sp>
    </p:spTree>
    <p:extLst>
      <p:ext uri="{BB962C8B-B14F-4D97-AF65-F5344CB8AC3E}">
        <p14:creationId xmlns:p14="http://schemas.microsoft.com/office/powerpoint/2010/main" val="299573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role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310650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56791"/>
            <a:ext cx="7014301" cy="4265880"/>
          </a:xfrm>
        </p:spPr>
        <p:txBody>
          <a:bodyPr/>
          <a:lstStyle/>
          <a:p>
            <a:r>
              <a:rPr lang="en-GB" dirty="0"/>
              <a:t>&lt;button&gt;&lt;/button&gt;</a:t>
            </a:r>
          </a:p>
        </p:txBody>
      </p:sp>
      <p:pic>
        <p:nvPicPr>
          <p:cNvPr id="3" name="screen-reader-button">
            <a:hlinkClick r:id="" action="ppaction://media"/>
            <a:extLst>
              <a:ext uri="{FF2B5EF4-FFF2-40B4-BE49-F238E27FC236}">
                <a16:creationId xmlns:a16="http://schemas.microsoft.com/office/drawing/2014/main" id="{C2830C8B-8706-48FB-8B45-EDB0DC36456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32670" y="34290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5159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An element’s accessible name identifies it</a:t>
            </a:r>
          </a:p>
        </p:txBody>
      </p:sp>
    </p:spTree>
    <p:extLst>
      <p:ext uri="{BB962C8B-B14F-4D97-AF65-F5344CB8AC3E}">
        <p14:creationId xmlns:p14="http://schemas.microsoft.com/office/powerpoint/2010/main" val="373830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10D4E5-E793-4648-90E2-1BFC3FBA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17035"/>
            <a:ext cx="7014301" cy="4305635"/>
          </a:xfrm>
        </p:spPr>
        <p:txBody>
          <a:bodyPr/>
          <a:lstStyle/>
          <a:p>
            <a:r>
              <a:rPr lang="en-GB" dirty="0"/>
              <a:t>&lt;button&gt;Show password&lt;/button&gt;</a:t>
            </a:r>
          </a:p>
        </p:txBody>
      </p:sp>
      <p:pic>
        <p:nvPicPr>
          <p:cNvPr id="3" name="screen-reader-show-password-button">
            <a:hlinkClick r:id="" action="ppaction://media"/>
            <a:extLst>
              <a:ext uri="{FF2B5EF4-FFF2-40B4-BE49-F238E27FC236}">
                <a16:creationId xmlns:a16="http://schemas.microsoft.com/office/drawing/2014/main" id="{1D76C2BB-5A2A-4B73-AC54-849AB2F9ED73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03529" y="57280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56072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4228-1468-4517-B78F-F328912D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2093"/>
            <a:ext cx="7014300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An element’s state describes its current condition</a:t>
            </a:r>
          </a:p>
        </p:txBody>
      </p:sp>
    </p:spTree>
    <p:extLst>
      <p:ext uri="{BB962C8B-B14F-4D97-AF65-F5344CB8AC3E}">
        <p14:creationId xmlns:p14="http://schemas.microsoft.com/office/powerpoint/2010/main" val="1382596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F798C-D6DC-481B-92B7-84457FC7A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aria-pressed attribute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D4079-B032-417D-8F43-B8DD6DEA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98375"/>
            <a:ext cx="7014301" cy="4524296"/>
          </a:xfrm>
        </p:spPr>
        <p:txBody>
          <a:bodyPr/>
          <a:lstStyle/>
          <a:p>
            <a:r>
              <a:rPr lang="en-GB" dirty="0"/>
              <a:t>&lt;button aria-pressed=“true“&gt;Show password&lt;/button&gt;</a:t>
            </a:r>
          </a:p>
        </p:txBody>
      </p:sp>
      <p:pic>
        <p:nvPicPr>
          <p:cNvPr id="3" name="screen-reader-show-password-toggle-button">
            <a:hlinkClick r:id="" action="ppaction://media"/>
            <a:extLst>
              <a:ext uri="{FF2B5EF4-FFF2-40B4-BE49-F238E27FC236}">
                <a16:creationId xmlns:a16="http://schemas.microsoft.com/office/drawing/2014/main" id="{28BF144A-576D-43A3-8BF9-9E0D3F6DF4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5049" y="552485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62798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59227"/>
            <a:ext cx="7014301" cy="4663444"/>
          </a:xfrm>
        </p:spPr>
        <p:txBody>
          <a:bodyPr/>
          <a:lstStyle/>
          <a:p>
            <a:r>
              <a:rPr lang="en-GB" dirty="0"/>
              <a:t>&lt;nav&gt;…&lt;/nav&gt;</a:t>
            </a:r>
          </a:p>
        </p:txBody>
      </p:sp>
      <p:pic>
        <p:nvPicPr>
          <p:cNvPr id="5" name="screen-reader-navigation">
            <a:hlinkClick r:id="" action="ppaction://media"/>
            <a:extLst>
              <a:ext uri="{FF2B5EF4-FFF2-40B4-BE49-F238E27FC236}">
                <a16:creationId xmlns:a16="http://schemas.microsoft.com/office/drawing/2014/main" id="{4B2E4A97-C1DF-45D9-82B4-E7C37CD83189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5049" y="5504602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6378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858617"/>
            <a:ext cx="7014301" cy="4564053"/>
          </a:xfrm>
        </p:spPr>
        <p:txBody>
          <a:bodyPr/>
          <a:lstStyle/>
          <a:p>
            <a:r>
              <a:rPr lang="en-GB" dirty="0"/>
              <a:t>&lt;nav aria-label=“Website“&gt;…&lt;/nav&gt;</a:t>
            </a:r>
          </a:p>
        </p:txBody>
      </p:sp>
      <p:pic>
        <p:nvPicPr>
          <p:cNvPr id="5" name="screen-reader-navigation-with-label">
            <a:hlinkClick r:id="" action="ppaction://media"/>
            <a:extLst>
              <a:ext uri="{FF2B5EF4-FFF2-40B4-BE49-F238E27FC236}">
                <a16:creationId xmlns:a16="http://schemas.microsoft.com/office/drawing/2014/main" id="{8869DFCA-C7A1-4ED1-BB6F-293A377450CF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9129" y="537888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923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67ECD-1DE1-4B1A-AF26-12C0235E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00E5-011B-4267-8CAE-BDB8E6B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211335"/>
            <a:ext cx="7014301" cy="2450117"/>
          </a:xfrm>
        </p:spPr>
        <p:txBody>
          <a:bodyPr/>
          <a:lstStyle/>
          <a:p>
            <a:r>
              <a:rPr lang="en-GB" dirty="0"/>
              <a:t>&lt;ul&gt;</a:t>
            </a:r>
          </a:p>
          <a:p>
            <a:r>
              <a:rPr lang="en-GB" dirty="0"/>
              <a:t>  &lt;li&gt;Role&lt;/li&gt;</a:t>
            </a:r>
          </a:p>
          <a:p>
            <a:r>
              <a:rPr lang="en-GB" dirty="0"/>
              <a:t>  &lt;li&gt;Name&lt;/li&gt;</a:t>
            </a:r>
          </a:p>
          <a:p>
            <a:r>
              <a:rPr lang="en-GB" dirty="0"/>
              <a:t>  &lt;li&gt;State&lt;/li&gt;</a:t>
            </a:r>
          </a:p>
          <a:p>
            <a:r>
              <a:rPr lang="en-GB" dirty="0"/>
              <a:t>&lt;/ul&gt;</a:t>
            </a:r>
          </a:p>
        </p:txBody>
      </p:sp>
      <p:pic>
        <p:nvPicPr>
          <p:cNvPr id="5" name="screen-reader-lists">
            <a:hlinkClick r:id="" action="ppaction://media"/>
            <a:extLst>
              <a:ext uri="{FF2B5EF4-FFF2-40B4-BE49-F238E27FC236}">
                <a16:creationId xmlns:a16="http://schemas.microsoft.com/office/drawing/2014/main" id="{C4B5C723-5C8F-40CE-86D9-3328FAB1A484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854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8709-01DF-4BBF-915A-34D34E0D2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Everyone’s responsibility</a:t>
            </a:r>
          </a:p>
        </p:txBody>
      </p:sp>
      <p:pic>
        <p:nvPicPr>
          <p:cNvPr id="5" name="Content Placeholder 4" descr="Group of people outline">
            <a:extLst>
              <a:ext uri="{FF2B5EF4-FFF2-40B4-BE49-F238E27FC236}">
                <a16:creationId xmlns:a16="http://schemas.microsoft.com/office/drawing/2014/main" id="{7A6D9197-F155-4C22-9D8D-E4D1E5469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8887" y="1809335"/>
            <a:ext cx="3530635" cy="3530635"/>
          </a:xfrm>
        </p:spPr>
      </p:pic>
    </p:spTree>
    <p:extLst>
      <p:ext uri="{BB962C8B-B14F-4D97-AF65-F5344CB8AC3E}">
        <p14:creationId xmlns:p14="http://schemas.microsoft.com/office/powerpoint/2010/main" val="3376461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99" y="2215303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</p:txBody>
      </p:sp>
      <p:pic>
        <p:nvPicPr>
          <p:cNvPr id="8" name="screen-reader-navigation-pattern">
            <a:hlinkClick r:id="" action="ppaction://media"/>
            <a:extLst>
              <a:ext uri="{FF2B5EF4-FFF2-40B4-BE49-F238E27FC236}">
                <a16:creationId xmlns:a16="http://schemas.microsoft.com/office/drawing/2014/main" id="{C31F85D0-6E8C-4887-B7B0-C472A39F5418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24275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125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366" y="2211335"/>
            <a:ext cx="7014301" cy="491415"/>
          </a:xfrm>
        </p:spPr>
        <p:txBody>
          <a:bodyPr/>
          <a:lstStyle/>
          <a:p>
            <a:r>
              <a:rPr lang="en-GB" dirty="0"/>
              <a:t>&lt;nav aria-label=“Website“&gt;</a:t>
            </a:r>
          </a:p>
          <a:p>
            <a:r>
              <a:rPr lang="en-GB" dirty="0"/>
              <a:t>&lt;ul&gt;</a:t>
            </a:r>
          </a:p>
          <a:p>
            <a:r>
              <a:rPr lang="en-GB" dirty="0"/>
              <a:t>&lt;li&gt;&lt;a aria-current=“true” href=“/“&gt;Home&lt;/a&gt;&lt;/li&gt;</a:t>
            </a:r>
          </a:p>
          <a:p>
            <a:r>
              <a:rPr lang="en-GB" dirty="0"/>
              <a:t>&lt;li&gt;&lt;a href=“/about/“&gt;About&lt;/a&gt;&lt;/li&gt;</a:t>
            </a:r>
          </a:p>
          <a:p>
            <a:r>
              <a:rPr lang="en-GB" dirty="0"/>
              <a:t>…</a:t>
            </a:r>
          </a:p>
          <a:p>
            <a:r>
              <a:rPr lang="en-GB" dirty="0"/>
              <a:t>&lt;/ul&gt;</a:t>
            </a:r>
          </a:p>
          <a:p>
            <a:r>
              <a:rPr lang="en-GB" dirty="0"/>
              <a:t>&lt;/nav&gt;</a:t>
            </a:r>
          </a:p>
          <a:p>
            <a:endParaRPr lang="en-GB" dirty="0"/>
          </a:p>
        </p:txBody>
      </p:sp>
      <p:pic>
        <p:nvPicPr>
          <p:cNvPr id="5" name="screen-reader-navigation-pattern-current">
            <a:hlinkClick r:id="" action="ppaction://media"/>
            <a:extLst>
              <a:ext uri="{FF2B5EF4-FFF2-40B4-BE49-F238E27FC236}">
                <a16:creationId xmlns:a16="http://schemas.microsoft.com/office/drawing/2014/main" id="{CAD92190-08ED-4056-9F60-3D7D2FDCA16C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6692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992" y="2340157"/>
            <a:ext cx="7014301" cy="491415"/>
          </a:xfrm>
        </p:spPr>
        <p:txBody>
          <a:bodyPr/>
          <a:lstStyle/>
          <a:p>
            <a:r>
              <a:rPr lang="en-GB" dirty="0"/>
              <a:t>&lt;label for="r1"&gt;</a:t>
            </a:r>
          </a:p>
          <a:p>
            <a:r>
              <a:rPr lang="en-GB" dirty="0"/>
              <a:t>  &lt;input type="radio" id="r1" name=“colour"&gt;</a:t>
            </a:r>
          </a:p>
          <a:p>
            <a:r>
              <a:rPr lang="en-GB" dirty="0"/>
              <a:t>Purple&lt;/label&gt;</a:t>
            </a:r>
          </a:p>
          <a:p>
            <a:endParaRPr lang="en-GB" dirty="0"/>
          </a:p>
          <a:p>
            <a:r>
              <a:rPr lang="en-GB" dirty="0"/>
              <a:t>&lt;label for="r2"&gt;</a:t>
            </a:r>
          </a:p>
          <a:p>
            <a:r>
              <a:rPr lang="en-GB" dirty="0"/>
              <a:t>  &lt;input type="radio" id="r2" name=“colour"&gt;</a:t>
            </a:r>
          </a:p>
          <a:p>
            <a:r>
              <a:rPr lang="en-GB" dirty="0"/>
              <a:t>Red&lt;/label&gt;</a:t>
            </a:r>
          </a:p>
          <a:p>
            <a:endParaRPr lang="en-GB" dirty="0"/>
          </a:p>
        </p:txBody>
      </p:sp>
      <p:pic>
        <p:nvPicPr>
          <p:cNvPr id="5" name="screen-reader-radio-buttons">
            <a:hlinkClick r:id="" action="ppaction://media"/>
            <a:extLst>
              <a:ext uri="{FF2B5EF4-FFF2-40B4-BE49-F238E27FC236}">
                <a16:creationId xmlns:a16="http://schemas.microsoft.com/office/drawing/2014/main" id="{329B0929-AF5D-496F-9411-87412BE55097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2838" y="3716338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5200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CA83-4C6C-45CA-9A60-1C0D206C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Radio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BF1AC-AED0-4BDE-BEC6-2A04FBDB1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4" y="1492118"/>
            <a:ext cx="6440466" cy="56602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900" dirty="0"/>
              <a:t>&lt;fieldset&gt;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&lt;legend&gt;Choose a colour&lt;/legend&gt;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for="r1"&gt;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id="r1"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Purple&lt;/label&gt;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&lt;label for="r2"&gt;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  &lt;input type="radio" id="r2" name=“colour"&gt;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Red&lt;/label&gt;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/>
              <a:t>&lt;/fieldset&gt;</a:t>
            </a:r>
          </a:p>
        </p:txBody>
      </p:sp>
      <p:pic>
        <p:nvPicPr>
          <p:cNvPr id="5" name="screen-reader-radio-group">
            <a:hlinkClick r:id="" action="ppaction://media"/>
            <a:extLst>
              <a:ext uri="{FF2B5EF4-FFF2-40B4-BE49-F238E27FC236}">
                <a16:creationId xmlns:a16="http://schemas.microsoft.com/office/drawing/2014/main" id="{498B6018-C721-4F05-8A02-E5B06745DDDB}"/>
              </a:ext>
            </a:extLst>
          </p:cNvPr>
          <p:cNvPicPr>
            <a:picLocks noGrp="1" noChangeAspect="1"/>
          </p:cNvPicPr>
          <p:nvPr>
            <p:ph sz="quarter" idx="14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000" y="4730491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2664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D4AD6-B38F-463B-81C4-48EDEE6C7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tables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329B4-3914-47EB-B6F8-DA9568E52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583" y="1361660"/>
            <a:ext cx="7569717" cy="5426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000" dirty="0"/>
              <a:t>&lt;table&gt;</a:t>
            </a:r>
          </a:p>
          <a:p>
            <a:pPr marL="0" indent="0">
              <a:buNone/>
            </a:pPr>
            <a:r>
              <a:rPr lang="en-GB" sz="2000" dirty="0"/>
              <a:t>    &lt;caption&gt;Average daily tea and coffee consumption&lt;/caption&gt;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&lt;th&gt;Person&lt;/th&gt;&lt;th&gt;Coffee&lt;/th&gt;&lt;th&gt;Tea&lt;/th&gt;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</a:t>
            </a:r>
            <a:r>
              <a:rPr lang="en-GB" sz="2000" dirty="0" err="1"/>
              <a:t>Njoki</a:t>
            </a:r>
            <a:r>
              <a:rPr lang="en-GB" sz="2000" dirty="0"/>
              <a:t>&lt;/th&gt;&lt;td&gt;5 cups&lt;/td&gt;&lt;td&gt;0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&lt;th&gt;Iesha&lt;/th&gt;&lt;td&gt;1 cup&lt;/td&gt;&lt;td&gt;2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    &lt;tr&gt;</a:t>
            </a:r>
          </a:p>
          <a:p>
            <a:pPr marL="0" indent="0">
              <a:buNone/>
            </a:pPr>
            <a:r>
              <a:rPr lang="en-GB" sz="2000" dirty="0"/>
              <a:t>        &lt;th&gt;Léonie&lt;/th&gt;&lt;td&gt;0 cups&lt;/td&gt;&lt;td&gt;25 cups&lt;/td&gt;</a:t>
            </a:r>
          </a:p>
          <a:p>
            <a:pPr marL="0" indent="0">
              <a:buNone/>
            </a:pPr>
            <a:r>
              <a:rPr lang="en-GB" sz="2000" dirty="0"/>
              <a:t>    &lt;/tr&gt;</a:t>
            </a:r>
          </a:p>
          <a:p>
            <a:pPr marL="0" indent="0">
              <a:buNone/>
            </a:pPr>
            <a:r>
              <a:rPr lang="en-GB" sz="2000" dirty="0"/>
              <a:t>&lt;/table&gt;</a:t>
            </a:r>
          </a:p>
        </p:txBody>
      </p:sp>
    </p:spTree>
    <p:extLst>
      <p:ext uri="{BB962C8B-B14F-4D97-AF65-F5344CB8AC3E}">
        <p14:creationId xmlns:p14="http://schemas.microsoft.com/office/powerpoint/2010/main" val="363482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9FC0AC-9F5A-4576-A15D-55D057ED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30" y="6201401"/>
            <a:ext cx="11428070" cy="648209"/>
          </a:xfrm>
        </p:spPr>
        <p:txBody>
          <a:bodyPr/>
          <a:lstStyle/>
          <a:p>
            <a:r>
              <a:rPr lang="en-GB" dirty="0"/>
              <a:t>Data table demo</a:t>
            </a:r>
          </a:p>
        </p:txBody>
      </p:sp>
      <p:pic>
        <p:nvPicPr>
          <p:cNvPr id="6" name="screen-reader-data-table">
            <a:hlinkClick r:id="" action="ppaction://media"/>
            <a:extLst>
              <a:ext uri="{FF2B5EF4-FFF2-40B4-BE49-F238E27FC236}">
                <a16:creationId xmlns:a16="http://schemas.microsoft.com/office/drawing/2014/main" id="{8EBA44BE-1480-4F00-888A-AC37AA9369D0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</p:spTree>
    <p:extLst>
      <p:ext uri="{BB962C8B-B14F-4D97-AF65-F5344CB8AC3E}">
        <p14:creationId xmlns:p14="http://schemas.microsoft.com/office/powerpoint/2010/main" val="342302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Interaction</a:t>
            </a:r>
          </a:p>
        </p:txBody>
      </p:sp>
      <p:pic>
        <p:nvPicPr>
          <p:cNvPr id="4" name="Graphic 3" descr="Saw outline">
            <a:extLst>
              <a:ext uri="{FF2B5EF4-FFF2-40B4-BE49-F238E27FC236}">
                <a16:creationId xmlns:a16="http://schemas.microsoft.com/office/drawing/2014/main" id="{BAE0546F-385A-486C-AF1E-B09F9FD00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1852" y="1938129"/>
            <a:ext cx="3342861" cy="334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48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interactives have implicit keyboard support</a:t>
            </a:r>
          </a:p>
        </p:txBody>
      </p:sp>
    </p:spTree>
    <p:extLst>
      <p:ext uri="{BB962C8B-B14F-4D97-AF65-F5344CB8AC3E}">
        <p14:creationId xmlns:p14="http://schemas.microsoft.com/office/powerpoint/2010/main" val="215702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keyboard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EBFB-CBDF-43A3-BDAE-21A2D45AF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8668096" cy="39888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Explicit keyboard support must be provided for custom HTML</a:t>
            </a:r>
          </a:p>
        </p:txBody>
      </p:sp>
    </p:spTree>
    <p:extLst>
      <p:ext uri="{BB962C8B-B14F-4D97-AF65-F5344CB8AC3E}">
        <p14:creationId xmlns:p14="http://schemas.microsoft.com/office/powerpoint/2010/main" val="3671546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CE651-A644-4A20-9081-C747CC50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&lt;button&gt; element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003491-E084-4FB3-914D-E7160E17D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779105"/>
            <a:ext cx="7014301" cy="4643566"/>
          </a:xfrm>
        </p:spPr>
        <p:txBody>
          <a:bodyPr/>
          <a:lstStyle/>
          <a:p>
            <a:r>
              <a:rPr lang="en-GB" dirty="0"/>
              <a:t>&lt;button id="button"&gt;Play&lt;/button&gt;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document.querySelector</a:t>
            </a:r>
            <a:r>
              <a:rPr lang="en-GB" dirty="0"/>
              <a:t>("#button");</a:t>
            </a:r>
          </a:p>
          <a:p>
            <a:endParaRPr lang="en-GB" dirty="0"/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4909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 of your toolkit</a:t>
            </a:r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4177357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5FCAB-428E-49EC-ABFE-105D49061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2BD622-269B-4C5C-9482-AAE5928D3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30627"/>
            <a:ext cx="7014301" cy="4892044"/>
          </a:xfrm>
        </p:spPr>
        <p:txBody>
          <a:bodyPr/>
          <a:lstStyle/>
          <a:p>
            <a:r>
              <a:rPr lang="en-GB" dirty="0"/>
              <a:t>&lt;a href="#"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button.addEventListener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keydown</a:t>
            </a:r>
            <a:r>
              <a:rPr lang="en-GB" b="1" dirty="0">
                <a:highlight>
                  <a:srgbClr val="F6F5F4"/>
                </a:highlight>
              </a:rPr>
              <a:t>",  function(e) {</a:t>
            </a:r>
          </a:p>
          <a:p>
            <a:r>
              <a:rPr lang="en-GB" b="1" dirty="0">
                <a:highlight>
                  <a:srgbClr val="F6F5F4"/>
                </a:highlight>
              </a:rPr>
              <a:t>	if (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==13) {</a:t>
            </a:r>
          </a:p>
          <a:p>
            <a:r>
              <a:rPr lang="en-GB" b="1" dirty="0">
                <a:highlight>
                  <a:srgbClr val="F6F5F4"/>
                </a:highlight>
              </a:rPr>
              <a:t>		</a:t>
            </a:r>
            <a:r>
              <a:rPr lang="en-GB" b="1" dirty="0" err="1">
                <a:highlight>
                  <a:srgbClr val="F6F5F4"/>
                </a:highlight>
              </a:rPr>
              <a:t>playThis</a:t>
            </a:r>
            <a:r>
              <a:rPr lang="en-GB" b="1" dirty="0">
                <a:highlight>
                  <a:srgbClr val="F6F5F4"/>
                </a:highlight>
              </a:rPr>
              <a:t>();</a:t>
            </a:r>
          </a:p>
          <a:p>
            <a:r>
              <a:rPr lang="en-GB" b="1" dirty="0">
                <a:highlight>
                  <a:srgbClr val="F6F5F4"/>
                </a:highlight>
              </a:rPr>
              <a:t>	}</a:t>
            </a:r>
          </a:p>
          <a:p>
            <a:r>
              <a:rPr lang="en-GB" b="1" dirty="0">
                <a:highlight>
                  <a:srgbClr val="F6F5F4"/>
                </a:highlight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2798653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4C12-8A51-4E65-AF12-A5A7A800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FDF5-9DEB-4786-AFBC-C2BD364D1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590261"/>
            <a:ext cx="7014301" cy="4832409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	if (</a:t>
            </a:r>
            <a:r>
              <a:rPr lang="en-GB" dirty="0" err="1"/>
              <a:t>e.keyCode</a:t>
            </a:r>
            <a:r>
              <a:rPr lang="en-GB" dirty="0"/>
              <a:t> == 13 </a:t>
            </a:r>
            <a:r>
              <a:rPr lang="en-GB" b="1" dirty="0">
                <a:highlight>
                  <a:srgbClr val="F6F5F4"/>
                </a:highlight>
              </a:rPr>
              <a:t>|| </a:t>
            </a:r>
            <a:r>
              <a:rPr lang="en-GB" b="1" dirty="0" err="1">
                <a:highlight>
                  <a:srgbClr val="F6F5F4"/>
                </a:highlight>
              </a:rPr>
              <a:t>e.keyCode</a:t>
            </a:r>
            <a:r>
              <a:rPr lang="en-GB" b="1" dirty="0">
                <a:highlight>
                  <a:srgbClr val="F6F5F4"/>
                </a:highlight>
              </a:rPr>
              <a:t> == 32</a:t>
            </a:r>
            <a:r>
              <a:rPr lang="en-GB" dirty="0"/>
              <a:t>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	}</a:t>
            </a:r>
          </a:p>
          <a:p>
            <a:r>
              <a:rPr lang="en-GB" dirty="0"/>
              <a:t>});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</a:t>
            </a:r>
            <a:r>
              <a:rPr lang="en-GB" b="1" dirty="0" err="1">
                <a:highlight>
                  <a:srgbClr val="F6F5F4"/>
                </a:highlight>
              </a:rPr>
              <a:t>tabindex</a:t>
            </a:r>
            <a:r>
              <a:rPr lang="en-GB" b="1" dirty="0">
                <a:highlight>
                  <a:srgbClr val="F6F5F4"/>
                </a:highlight>
              </a:rPr>
              <a:t>", "0");</a:t>
            </a:r>
          </a:p>
        </p:txBody>
      </p:sp>
    </p:spTree>
    <p:extLst>
      <p:ext uri="{BB962C8B-B14F-4D97-AF65-F5344CB8AC3E}">
        <p14:creationId xmlns:p14="http://schemas.microsoft.com/office/powerpoint/2010/main" val="4046953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88BC1-F714-4B45-BC6F-5C85CDAC5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&lt;a&gt; element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8726-8BD6-47F5-8232-C786C376B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1441174"/>
            <a:ext cx="7014301" cy="4981497"/>
          </a:xfrm>
        </p:spPr>
        <p:txBody>
          <a:bodyPr/>
          <a:lstStyle/>
          <a:p>
            <a:r>
              <a:rPr lang="en-GB" dirty="0"/>
              <a:t>&lt;a id="button"&gt;Play&lt;/a&gt;</a:t>
            </a:r>
          </a:p>
          <a:p>
            <a:endParaRPr lang="en-GB" dirty="0"/>
          </a:p>
          <a:p>
            <a:r>
              <a:rPr lang="en-GB" dirty="0"/>
              <a:t>button = </a:t>
            </a:r>
            <a:r>
              <a:rPr lang="en-GB" dirty="0" err="1"/>
              <a:t>documentQuerySelector</a:t>
            </a:r>
            <a:r>
              <a:rPr lang="en-GB" dirty="0"/>
              <a:t>("#button");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("click", </a:t>
            </a:r>
            <a:r>
              <a:rPr lang="en-GB" dirty="0" err="1"/>
              <a:t>playThis</a:t>
            </a:r>
            <a:r>
              <a:rPr lang="en-GB" dirty="0"/>
              <a:t>);</a:t>
            </a:r>
          </a:p>
          <a:p>
            <a:r>
              <a:rPr lang="en-GB" dirty="0" err="1"/>
              <a:t>button.addEventListener</a:t>
            </a:r>
            <a:r>
              <a:rPr lang="en-GB" dirty="0"/>
              <a:t>("</a:t>
            </a:r>
            <a:r>
              <a:rPr lang="en-GB" dirty="0" err="1"/>
              <a:t>keydown</a:t>
            </a:r>
            <a:r>
              <a:rPr lang="en-GB" dirty="0"/>
              <a:t>", function(e) {</a:t>
            </a:r>
          </a:p>
          <a:p>
            <a:r>
              <a:rPr lang="en-GB" dirty="0"/>
              <a:t> 	if (</a:t>
            </a:r>
            <a:r>
              <a:rPr lang="en-GB" dirty="0" err="1"/>
              <a:t>e.keyCode</a:t>
            </a:r>
            <a:r>
              <a:rPr lang="en-GB" dirty="0"/>
              <a:t> ==13 || </a:t>
            </a:r>
            <a:r>
              <a:rPr lang="en-GB" dirty="0" err="1"/>
              <a:t>e.keyCode</a:t>
            </a:r>
            <a:r>
              <a:rPr lang="en-GB" dirty="0"/>
              <a:t> ==32) {            		</a:t>
            </a:r>
            <a:r>
              <a:rPr lang="en-GB" dirty="0" err="1"/>
              <a:t>playThis</a:t>
            </a:r>
            <a:r>
              <a:rPr lang="en-GB" dirty="0"/>
              <a:t>();</a:t>
            </a:r>
          </a:p>
          <a:p>
            <a:r>
              <a:rPr lang="en-GB" dirty="0"/>
              <a:t>        	}</a:t>
            </a:r>
          </a:p>
          <a:p>
            <a:r>
              <a:rPr lang="en-GB" dirty="0"/>
              <a:t>});</a:t>
            </a:r>
          </a:p>
          <a:p>
            <a:r>
              <a:rPr lang="en-GB" dirty="0" err="1"/>
              <a:t>button.setAttribute</a:t>
            </a:r>
            <a:r>
              <a:rPr lang="en-GB" dirty="0"/>
              <a:t>("tabindex","0");</a:t>
            </a:r>
          </a:p>
          <a:p>
            <a:r>
              <a:rPr lang="en-GB" b="1" dirty="0" err="1">
                <a:highlight>
                  <a:srgbClr val="F6F5F4"/>
                </a:highlight>
              </a:rPr>
              <a:t>button.setAttribute</a:t>
            </a:r>
            <a:r>
              <a:rPr lang="en-GB" b="1" dirty="0">
                <a:highlight>
                  <a:srgbClr val="F6F5F4"/>
                </a:highlight>
              </a:rPr>
              <a:t>("role", "button");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249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Construction</a:t>
            </a:r>
          </a:p>
        </p:txBody>
      </p:sp>
      <p:pic>
        <p:nvPicPr>
          <p:cNvPr id="4" name="Graphic 3" descr="Hammer outline">
            <a:extLst>
              <a:ext uri="{FF2B5EF4-FFF2-40B4-BE49-F238E27FC236}">
                <a16:creationId xmlns:a16="http://schemas.microsoft.com/office/drawing/2014/main" id="{5DD36F4A-C474-4931-832B-40E93E8D8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1121" y="1764823"/>
            <a:ext cx="3611218" cy="361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34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DBA3-5BA1-499D-8947-5C61ED2E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Basic HTML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58F9A-8E03-417A-A8C0-3DB4065B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83" y="1321904"/>
            <a:ext cx="9074426" cy="48591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&lt;ul&gt;</a:t>
            </a:r>
          </a:p>
          <a:p>
            <a:pPr marL="0" indent="0">
              <a:buNone/>
            </a:pPr>
            <a:r>
              <a:rPr lang="en-GB" dirty="0"/>
              <a:t>  &lt;li&gt;</a:t>
            </a:r>
          </a:p>
          <a:p>
            <a:pPr marL="0" indent="0">
              <a:buNone/>
            </a:pPr>
            <a:r>
              <a:rPr lang="en-GB" dirty="0"/>
              <a:t>    &lt;a href="#"&gt;Categories&lt;/a&gt;</a:t>
            </a:r>
          </a:p>
          <a:p>
            <a:pPr marL="0" indent="0">
              <a:buNone/>
            </a:pPr>
            <a:r>
              <a:rPr lang="en-GB" dirty="0"/>
              <a:t>    &lt;ul&gt;</a:t>
            </a:r>
          </a:p>
          <a:p>
            <a:pPr marL="0" indent="0">
              <a:buNone/>
            </a:pPr>
            <a:r>
              <a:rPr lang="en-GB" dirty="0"/>
              <a:t>      &lt;li&gt; &lt;a href="code.html"&gt;Code things&lt;/a&gt; &lt;/li&gt;</a:t>
            </a:r>
          </a:p>
          <a:p>
            <a:pPr marL="0" indent="0">
              <a:buNone/>
            </a:pPr>
            <a:r>
              <a:rPr lang="en-GB" dirty="0"/>
              <a:t>      &lt;li&gt; &lt;a href="life.html"&gt;Web life&lt;/a&gt; &lt;/li&gt;</a:t>
            </a:r>
          </a:p>
          <a:p>
            <a:pPr marL="0" indent="0">
              <a:buNone/>
            </a:pPr>
            <a:r>
              <a:rPr lang="en-GB" dirty="0"/>
              <a:t>      ...</a:t>
            </a:r>
          </a:p>
          <a:p>
            <a:pPr marL="0" indent="0">
              <a:buNone/>
            </a:pPr>
            <a:r>
              <a:rPr lang="en-GB" dirty="0"/>
              <a:t>    &lt;/ul&gt;</a:t>
            </a:r>
          </a:p>
          <a:p>
            <a:pPr marL="0" indent="0">
              <a:buNone/>
            </a:pPr>
            <a:r>
              <a:rPr lang="en-GB" dirty="0"/>
              <a:t>  &lt;/li&gt;</a:t>
            </a:r>
          </a:p>
          <a:p>
            <a:pPr marL="0" indent="0">
              <a:buNone/>
            </a:pPr>
            <a:r>
              <a:rPr lang="en-GB" dirty="0"/>
              <a:t>  ...</a:t>
            </a:r>
          </a:p>
          <a:p>
            <a:pPr marL="0" indent="0">
              <a:buNone/>
            </a:pPr>
            <a:r>
              <a:rPr lang="en-GB" dirty="0"/>
              <a:t>&lt;/ul&gt;</a:t>
            </a:r>
          </a:p>
        </p:txBody>
      </p:sp>
    </p:spTree>
    <p:extLst>
      <p:ext uri="{BB962C8B-B14F-4D97-AF65-F5344CB8AC3E}">
        <p14:creationId xmlns:p14="http://schemas.microsoft.com/office/powerpoint/2010/main" val="13365161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190B-0CDE-4339-A878-66470199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698290"/>
            <a:ext cx="7020000" cy="1008126"/>
          </a:xfrm>
        </p:spPr>
        <p:txBody>
          <a:bodyPr/>
          <a:lstStyle/>
          <a:p>
            <a:r>
              <a:rPr lang="en-GB" dirty="0"/>
              <a:t>Menubar: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8660D-7453-47D1-B715-78682C05C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1351722"/>
            <a:ext cx="8548826" cy="48292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&lt;ul role="menubar"&gt;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href=“#"&gt;Categories&lt;/a&gt;</a:t>
            </a:r>
          </a:p>
          <a:p>
            <a:pPr marL="0" indent="0">
              <a:buNone/>
            </a:pPr>
            <a:r>
              <a:rPr lang="en-GB" dirty="0"/>
              <a:t>    &lt;ul role="menu"&gt;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   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719101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E178-5D9E-4D2B-81F4-439EF146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Names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D1041-B2AC-4B50-9139-E841F007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5" y="1381539"/>
            <a:ext cx="9332842" cy="47994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</a:t>
            </a:r>
            <a:r>
              <a:rPr lang="en-GB" dirty="0" err="1"/>
              <a:t>ul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   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915534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5282-E740-42F6-9BD5-696DE4E8E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Menubar: States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41682-62B1-4F1C-B433-3198DC7AC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65" y="1431235"/>
            <a:ext cx="8796131" cy="4749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&lt;</a:t>
            </a:r>
            <a:r>
              <a:rPr lang="en-GB" dirty="0" err="1"/>
              <a:t>ul</a:t>
            </a:r>
            <a:r>
              <a:rPr lang="en-GB" dirty="0"/>
              <a:t>&gt;</a:t>
            </a:r>
          </a:p>
          <a:p>
            <a:pPr marL="0" indent="0">
              <a:buNone/>
            </a:pPr>
            <a:r>
              <a:rPr lang="en-GB" dirty="0"/>
              <a:t>  &lt;li role="none"&gt;</a:t>
            </a:r>
          </a:p>
          <a:p>
            <a:pPr marL="0" indent="0">
              <a:buNone/>
            </a:pPr>
            <a:r>
              <a:rPr lang="en-GB" dirty="0"/>
              <a:t>    &lt;a role="</a:t>
            </a:r>
            <a:r>
              <a:rPr lang="en-GB" dirty="0" err="1"/>
              <a:t>menuitem</a:t>
            </a:r>
            <a:r>
              <a:rPr lang="en-GB" dirty="0"/>
              <a:t>" aria-expanded="false" href="#"&gt;Categories&lt;/a&gt;</a:t>
            </a:r>
          </a:p>
          <a:p>
            <a:pPr marL="0" indent="0">
              <a:buNone/>
            </a:pPr>
            <a:r>
              <a:rPr lang="en-GB" dirty="0"/>
              <a:t>    &lt;ul role="menu" aria-label="Categories"&gt;</a:t>
            </a:r>
          </a:p>
          <a:p>
            <a:pPr marL="0" indent="0">
              <a:buNone/>
            </a:pPr>
            <a:r>
              <a:rPr lang="en-GB" dirty="0"/>
              <a:t>      &lt;li role="none"&gt;</a:t>
            </a:r>
          </a:p>
          <a:p>
            <a:pPr marL="0" indent="0">
              <a:buNone/>
            </a:pPr>
            <a:r>
              <a:rPr lang="en-GB" dirty="0"/>
              <a:t>        &lt;a role="</a:t>
            </a:r>
            <a:r>
              <a:rPr lang="en-GB" dirty="0" err="1"/>
              <a:t>menuitem</a:t>
            </a:r>
            <a:r>
              <a:rPr lang="en-GB" dirty="0"/>
              <a:t>" href="code.html"&gt;Code things&lt;/a&gt;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&lt;li role="none"&gt;</a:t>
            </a:r>
          </a:p>
          <a:p>
            <a:pPr marL="0" indent="0">
              <a:buNone/>
            </a:pPr>
            <a:r>
              <a:rPr lang="en-GB" dirty="0"/>
              <a:t>      &lt;a role="</a:t>
            </a:r>
            <a:r>
              <a:rPr lang="en-GB" dirty="0" err="1"/>
              <a:t>menuitem</a:t>
            </a:r>
            <a:r>
              <a:rPr lang="en-GB" dirty="0"/>
              <a:t>" href="life.html"&gt;Web life&lt;/a&gt;</a:t>
            </a:r>
          </a:p>
          <a:p>
            <a:pPr marL="0" indent="0">
              <a:buNone/>
            </a:pPr>
            <a:r>
              <a:rPr lang="en-GB" dirty="0"/>
              <a:t>    &lt;/li&gt;</a:t>
            </a:r>
          </a:p>
          <a:p>
            <a:pPr marL="0" indent="0">
              <a:buNone/>
            </a:pPr>
            <a:r>
              <a:rPr lang="en-GB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45805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-no-js">
            <a:hlinkClick r:id="" action="ppaction://media"/>
            <a:extLst>
              <a:ext uri="{FF2B5EF4-FFF2-40B4-BE49-F238E27FC236}">
                <a16:creationId xmlns:a16="http://schemas.microsoft.com/office/drawing/2014/main" id="{F7174E48-7689-4188-B537-011C2B224D8A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598506-7E6A-438C-8D00-EC1E940E4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8952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F051-FD7A-41BD-A1CF-518D4343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EBC24-338C-4537-B81E-B0317F7B5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Enter/Space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Opens/closes the menu</a:t>
            </a:r>
          </a:p>
          <a:p>
            <a:r>
              <a:rPr lang="en-GB" dirty="0"/>
              <a:t>Up/Down/Left/Right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Cycles through the menus</a:t>
            </a:r>
          </a:p>
          <a:p>
            <a:r>
              <a:rPr lang="en-GB" dirty="0"/>
              <a:t>Escape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Closes the open menu and returns focus to the parent menu</a:t>
            </a:r>
          </a:p>
        </p:txBody>
      </p:sp>
    </p:spTree>
    <p:extLst>
      <p:ext uri="{BB962C8B-B14F-4D97-AF65-F5344CB8AC3E}">
        <p14:creationId xmlns:p14="http://schemas.microsoft.com/office/powerpoint/2010/main" val="235738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1451-DD84-4FE2-957B-24B03A1C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Cause and effect</a:t>
            </a:r>
          </a:p>
        </p:txBody>
      </p:sp>
      <p:pic>
        <p:nvPicPr>
          <p:cNvPr id="5" name="Content Placeholder 4" descr="Cause And Effect outline">
            <a:extLst>
              <a:ext uri="{FF2B5EF4-FFF2-40B4-BE49-F238E27FC236}">
                <a16:creationId xmlns:a16="http://schemas.microsoft.com/office/drawing/2014/main" id="{F9B57C86-3DC9-4968-9B73-A7CB5CBB7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5818" y="1530137"/>
            <a:ext cx="4333460" cy="4333460"/>
          </a:xfrm>
        </p:spPr>
      </p:pic>
    </p:spTree>
    <p:extLst>
      <p:ext uri="{BB962C8B-B14F-4D97-AF65-F5344CB8AC3E}">
        <p14:creationId xmlns:p14="http://schemas.microsoft.com/office/powerpoint/2010/main" val="3028813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-reader-menubar">
            <a:hlinkClick r:id="" action="ppaction://media"/>
            <a:extLst>
              <a:ext uri="{FF2B5EF4-FFF2-40B4-BE49-F238E27FC236}">
                <a16:creationId xmlns:a16="http://schemas.microsoft.com/office/drawing/2014/main" id="{236F1F8D-2923-4896-9A7E-D656289C2036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2688" y="0"/>
            <a:ext cx="9828212" cy="61531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FC34C4-650E-47B7-9494-B74322FB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Menubar demo</a:t>
            </a:r>
          </a:p>
        </p:txBody>
      </p:sp>
    </p:spTree>
    <p:extLst>
      <p:ext uri="{BB962C8B-B14F-4D97-AF65-F5344CB8AC3E}">
        <p14:creationId xmlns:p14="http://schemas.microsoft.com/office/powerpoint/2010/main" val="306678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F1130B-5FF8-4F20-909C-3A7C53AC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Mechanics Semantics </a:t>
            </a:r>
            <a:r>
              <a:rPr lang="en-GB"/>
              <a:t>Interaction Construction</a:t>
            </a:r>
            <a:endParaRPr lang="en-GB" dirty="0"/>
          </a:p>
        </p:txBody>
      </p:sp>
      <p:pic>
        <p:nvPicPr>
          <p:cNvPr id="18" name="Content Placeholder 17" descr="Tools outline">
            <a:extLst>
              <a:ext uri="{FF2B5EF4-FFF2-40B4-BE49-F238E27FC236}">
                <a16:creationId xmlns:a16="http://schemas.microsoft.com/office/drawing/2014/main" id="{18BC6EB2-71CC-42A6-9CB5-0CA7C07F7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3018" y="1781763"/>
            <a:ext cx="3468756" cy="3468756"/>
          </a:xfrm>
        </p:spPr>
      </p:pic>
    </p:spTree>
    <p:extLst>
      <p:ext uri="{BB962C8B-B14F-4D97-AF65-F5344CB8AC3E}">
        <p14:creationId xmlns:p14="http://schemas.microsoft.com/office/powerpoint/2010/main" val="3759521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E460E6-A2F2-41F7-B532-6404FC91F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4191FF8-1853-4CF0-851A-F03B262FE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/>
          <a:lstStyle/>
          <a:p>
            <a:r>
              <a:rPr lang="en-GB" dirty="0"/>
              <a:t>Joy </a:t>
            </a:r>
            <a:r>
              <a:rPr lang="en-GB"/>
              <a:t>of Coding @</a:t>
            </a:r>
            <a:r>
              <a:rPr lang="en-GB" dirty="0"/>
              <a:t>LeonieWatson</a:t>
            </a:r>
          </a:p>
        </p:txBody>
      </p:sp>
    </p:spTree>
    <p:extLst>
      <p:ext uri="{BB962C8B-B14F-4D97-AF65-F5344CB8AC3E}">
        <p14:creationId xmlns:p14="http://schemas.microsoft.com/office/powerpoint/2010/main" val="149170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Mechanics</a:t>
            </a:r>
          </a:p>
        </p:txBody>
      </p:sp>
      <p:pic>
        <p:nvPicPr>
          <p:cNvPr id="4" name="Graphic 3" descr="Wrench outline">
            <a:extLst>
              <a:ext uri="{FF2B5EF4-FFF2-40B4-BE49-F238E27FC236}">
                <a16:creationId xmlns:a16="http://schemas.microsoft.com/office/drawing/2014/main" id="{69101A21-1187-4F88-A2F3-BD5E5912F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5091" y="1993424"/>
            <a:ext cx="3382617" cy="338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3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EFB0-51F5-4043-817C-3B079A5A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Platform accessibility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0ACA-576A-4826-AAA6-25C76949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MSAA + Iaccessible</a:t>
            </a:r>
          </a:p>
          <a:p>
            <a:r>
              <a:rPr lang="en-GB" dirty="0"/>
              <a:t>MSAA + IAccessible2</a:t>
            </a:r>
          </a:p>
          <a:p>
            <a:r>
              <a:rPr lang="en-GB" dirty="0"/>
              <a:t>NSAccessibility Protocol</a:t>
            </a:r>
          </a:p>
          <a:p>
            <a:r>
              <a:rPr lang="en-GB" dirty="0"/>
              <a:t>AT-SPI</a:t>
            </a:r>
          </a:p>
          <a:p>
            <a:r>
              <a:rPr lang="en-GB" dirty="0"/>
              <a:t>UIAutomation</a:t>
            </a:r>
          </a:p>
        </p:txBody>
      </p:sp>
    </p:spTree>
    <p:extLst>
      <p:ext uri="{BB962C8B-B14F-4D97-AF65-F5344CB8AC3E}">
        <p14:creationId xmlns:p14="http://schemas.microsoft.com/office/powerpoint/2010/main" val="419629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301CD-32C9-4C74-A855-5FE6E601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tree</a:t>
            </a:r>
          </a:p>
        </p:txBody>
      </p:sp>
      <p:pic>
        <p:nvPicPr>
          <p:cNvPr id="5" name="Picture 4" descr="Accessibility Tree">
            <a:extLst>
              <a:ext uri="{FF2B5EF4-FFF2-40B4-BE49-F238E27FC236}">
                <a16:creationId xmlns:a16="http://schemas.microsoft.com/office/drawing/2014/main" id="{0D448C24-4050-4C81-8F11-2BCC17835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24" y="1361677"/>
            <a:ext cx="9417534" cy="47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51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7487-21FD-4E07-BCF9-A0EAAA3A5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Semantics</a:t>
            </a:r>
          </a:p>
        </p:txBody>
      </p:sp>
      <p:pic>
        <p:nvPicPr>
          <p:cNvPr id="4" name="Graphic 3" descr="Screwdriver outline">
            <a:extLst>
              <a:ext uri="{FF2B5EF4-FFF2-40B4-BE49-F238E27FC236}">
                <a16:creationId xmlns:a16="http://schemas.microsoft.com/office/drawing/2014/main" id="{0B486DF2-98E9-4A1D-8D85-F6104E08D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366" y="1974576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50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59A-0E45-42B6-9852-D307C2C3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Implicit semantics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0AE57-F522-4971-8DE8-3E4672D44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 elements and attributes have implied semantics</a:t>
            </a:r>
          </a:p>
        </p:txBody>
      </p:sp>
    </p:spTree>
    <p:extLst>
      <p:ext uri="{BB962C8B-B14F-4D97-AF65-F5344CB8AC3E}">
        <p14:creationId xmlns:p14="http://schemas.microsoft.com/office/powerpoint/2010/main" val="3696688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mall screen" id="{112300DF-96E4-8441-AEB8-71681853EE88}" vid="{8E8CB085-3507-444F-8419-7F476E32C2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1237</Words>
  <Application>Microsoft Office PowerPoint</Application>
  <PresentationFormat>Widescreen</PresentationFormat>
  <Paragraphs>242</Paragraphs>
  <Slides>42</Slides>
  <Notes>42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Calibri Light</vt:lpstr>
      <vt:lpstr>Atkinson Hyperlegible</vt:lpstr>
      <vt:lpstr>Arial</vt:lpstr>
      <vt:lpstr>Courier New</vt:lpstr>
      <vt:lpstr>Poppins Medium</vt:lpstr>
      <vt:lpstr>Poppins</vt:lpstr>
      <vt:lpstr>Calibri</vt:lpstr>
      <vt:lpstr>Poppins SemiBold</vt:lpstr>
      <vt:lpstr>JetBrains Mono</vt:lpstr>
      <vt:lpstr>Office Theme</vt:lpstr>
      <vt:lpstr>Bag of spanners</vt:lpstr>
      <vt:lpstr>Everyone’s responsibility</vt:lpstr>
      <vt:lpstr>Part of your toolkit</vt:lpstr>
      <vt:lpstr>Cause and effect</vt:lpstr>
      <vt:lpstr>Mechanics</vt:lpstr>
      <vt:lpstr>Platform accessibility API</vt:lpstr>
      <vt:lpstr>Accessibility tree</vt:lpstr>
      <vt:lpstr>Semantics</vt:lpstr>
      <vt:lpstr>Implicit semantics</vt:lpstr>
      <vt:lpstr>Explicit semantics</vt:lpstr>
      <vt:lpstr>Role</vt:lpstr>
      <vt:lpstr>The &lt;button&gt; element</vt:lpstr>
      <vt:lpstr>Name</vt:lpstr>
      <vt:lpstr>The &lt;button&gt; element</vt:lpstr>
      <vt:lpstr>State</vt:lpstr>
      <vt:lpstr>The aria-pressed attribute</vt:lpstr>
      <vt:lpstr>Nav</vt:lpstr>
      <vt:lpstr>Nav</vt:lpstr>
      <vt:lpstr>Lists</vt:lpstr>
      <vt:lpstr>Navigation</vt:lpstr>
      <vt:lpstr>Navigation</vt:lpstr>
      <vt:lpstr>Radio buttons</vt:lpstr>
      <vt:lpstr>Radio groups</vt:lpstr>
      <vt:lpstr>Data tables</vt:lpstr>
      <vt:lpstr>Data table demo</vt:lpstr>
      <vt:lpstr>Interaction</vt:lpstr>
      <vt:lpstr>Implicit keyboard support</vt:lpstr>
      <vt:lpstr>Explicit keyboard support</vt:lpstr>
      <vt:lpstr>The &lt;button&gt; element</vt:lpstr>
      <vt:lpstr>The &lt;a&gt; element</vt:lpstr>
      <vt:lpstr>The &lt;a&gt; element</vt:lpstr>
      <vt:lpstr>The &lt;a&gt; element</vt:lpstr>
      <vt:lpstr>Construction</vt:lpstr>
      <vt:lpstr>Menubar: Basic HTML</vt:lpstr>
      <vt:lpstr>Menubar: Roles</vt:lpstr>
      <vt:lpstr>Menubar: Names</vt:lpstr>
      <vt:lpstr>Menubar: States</vt:lpstr>
      <vt:lpstr>Menubar demo</vt:lpstr>
      <vt:lpstr>Keyboard commands</vt:lpstr>
      <vt:lpstr>Menubar demo</vt:lpstr>
      <vt:lpstr>Mechanics Semantics Interaction Construction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Léonie Watson</dc:creator>
  <cp:keywords/>
  <cp:lastModifiedBy>Léonie Watson</cp:lastModifiedBy>
  <cp:revision>60</cp:revision>
  <dcterms:created xsi:type="dcterms:W3CDTF">2021-09-10T14:42:33Z</dcterms:created>
  <dcterms:modified xsi:type="dcterms:W3CDTF">2022-06-16T13:09:26Z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