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35.jpg" ContentType="image/pn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6" r:id="rId2"/>
    <p:sldId id="419" r:id="rId3"/>
    <p:sldId id="365" r:id="rId4"/>
    <p:sldId id="263" r:id="rId5"/>
    <p:sldId id="279" r:id="rId6"/>
    <p:sldId id="280" r:id="rId7"/>
    <p:sldId id="264" r:id="rId8"/>
    <p:sldId id="273" r:id="rId9"/>
    <p:sldId id="265" r:id="rId10"/>
    <p:sldId id="275" r:id="rId11"/>
    <p:sldId id="266" r:id="rId12"/>
    <p:sldId id="271" r:id="rId13"/>
    <p:sldId id="267" r:id="rId14"/>
    <p:sldId id="277" r:id="rId15"/>
    <p:sldId id="268" r:id="rId16"/>
    <p:sldId id="281" r:id="rId17"/>
    <p:sldId id="269" r:id="rId18"/>
    <p:sldId id="284" r:id="rId19"/>
    <p:sldId id="420" r:id="rId20"/>
  </p:sldIdLst>
  <p:sldSz cx="12192000" cy="6858000"/>
  <p:notesSz cx="6858000" cy="9144000"/>
  <p:embeddedFontLst>
    <p:embeddedFont>
      <p:font typeface="Atkinson Hyperlegible" charset="0"/>
      <p:regular r:id="rId23"/>
      <p:bold r:id="rId24"/>
      <p:italic r:id="rId25"/>
      <p:boldItalic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Calibri Light" panose="020F0302020204030204" pitchFamily="34" charset="0"/>
      <p:regular r:id="rId31"/>
      <p:italic r:id="rId32"/>
    </p:embeddedFont>
    <p:embeddedFont>
      <p:font typeface="JetBrains Mono" panose="020B0604020202020204" charset="0"/>
      <p:regular r:id="rId33"/>
      <p:bold r:id="rId34"/>
      <p:italic r:id="rId35"/>
      <p:boldItalic r:id="rId36"/>
    </p:embeddedFont>
    <p:embeddedFont>
      <p:font typeface="Poppins" panose="00000500000000000000" pitchFamily="2" charset="0"/>
      <p:regular r:id="rId37"/>
      <p:bold r:id="rId38"/>
      <p:italic r:id="rId39"/>
      <p:boldItalic r:id="rId40"/>
    </p:embeddedFont>
    <p:embeddedFont>
      <p:font typeface="Poppins Medium" panose="00000600000000000000" pitchFamily="2" charset="0"/>
      <p:regular r:id="rId41"/>
      <p:italic r:id="rId42"/>
    </p:embeddedFont>
    <p:embeddedFont>
      <p:font typeface="Poppins SemiBold" panose="00000700000000000000" pitchFamily="2" charset="0"/>
      <p:regular r:id="rId43"/>
      <p:bold r:id="rId44"/>
      <p:italic r:id="rId45"/>
      <p:boldItalic r:id="rId46"/>
    </p:embeddedFont>
  </p:embeddedFontLst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JetBrains Mono" panose="020B0509020102050004" pitchFamily="49" charset="77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JetBrains Mono" panose="020B0509020102050004" pitchFamily="49" charset="77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JetBrains Mono" panose="020B0509020102050004" pitchFamily="49" charset="77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JetBrains Mono" panose="020B0509020102050004" pitchFamily="49" charset="77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JetBrains Mono" panose="020B0509020102050004" pitchFamily="49" charset="77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JetBrains Mono" panose="020B0509020102050004" pitchFamily="49" charset="77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JetBrains Mono" panose="020B0509020102050004" pitchFamily="49" charset="77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JetBrains Mono" panose="020B0509020102050004" pitchFamily="49" charset="77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JetBrains Mono" panose="020B0509020102050004" pitchFamily="49" charset="77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nny Swan" initials="" lastIdx="49" clrIdx="0"/>
  <p:cmAuthor id="2" name="Emanuela Gorla" initials="" lastIdx="14" clrIdx="1"/>
  <p:cmAuthor id="3" name="Unknown User1" initials="Unknown User1" lastIdx="2" clrIdx="2"/>
  <p:cmAuthor id="4" name="Emanuela Gorla" initials="EG" lastIdx="29" clrIdx="3">
    <p:extLst>
      <p:ext uri="{19B8F6BF-5375-455C-9EA6-DF929625EA0E}">
        <p15:presenceInfo xmlns:p15="http://schemas.microsoft.com/office/powerpoint/2012/main" userId="S::egorla@tetralogical.com::17fa2ded-9816-4f6e-a877-82d56f70edc5" providerId="AD"/>
      </p:ext>
    </p:extLst>
  </p:cmAuthor>
  <p:cmAuthor id="5" name="Henny Swan" initials="HS" lastIdx="1" clrIdx="4">
    <p:extLst>
      <p:ext uri="{19B8F6BF-5375-455C-9EA6-DF929625EA0E}">
        <p15:presenceInfo xmlns:p15="http://schemas.microsoft.com/office/powerpoint/2012/main" userId="S::hswan@tetralogical.com::c12d3428-da1d-4809-8a36-be022d37756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1958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531" autoAdjust="0"/>
    <p:restoredTop sz="87786" autoAdjust="0"/>
  </p:normalViewPr>
  <p:slideViewPr>
    <p:cSldViewPr snapToGrid="0" snapToObjects="1" showGuides="1">
      <p:cViewPr varScale="1">
        <p:scale>
          <a:sx n="51" d="100"/>
          <a:sy n="51" d="100"/>
        </p:scale>
        <p:origin x="60" y="348"/>
      </p:cViewPr>
      <p:guideLst>
        <p:guide orient="horz" pos="2160"/>
        <p:guide pos="3817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font" Target="fonts/font17.fntdata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42" Type="http://schemas.openxmlformats.org/officeDocument/2006/relationships/font" Target="fonts/font20.fntdata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7.fntdata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font" Target="fonts/font15.fntdata"/><Relationship Id="rId40" Type="http://schemas.openxmlformats.org/officeDocument/2006/relationships/font" Target="fonts/font18.fntdata"/><Relationship Id="rId45" Type="http://schemas.openxmlformats.org/officeDocument/2006/relationships/font" Target="fonts/font2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font" Target="fonts/font14.fntdata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4" Type="http://schemas.openxmlformats.org/officeDocument/2006/relationships/font" Target="fonts/font2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43" Type="http://schemas.openxmlformats.org/officeDocument/2006/relationships/font" Target="fonts/font21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font" Target="fonts/font16.fntdata"/><Relationship Id="rId46" Type="http://schemas.openxmlformats.org/officeDocument/2006/relationships/font" Target="fonts/font24.fntdata"/><Relationship Id="rId20" Type="http://schemas.openxmlformats.org/officeDocument/2006/relationships/slide" Target="slides/slide19.xml"/><Relationship Id="rId41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0F90A91-9791-654A-8E51-735433B74CF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F42D9B-B9DC-9845-AF04-BC2ABCA3667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23C45732-027E-E946-891D-0DB3EA26E793}" type="datetimeFigureOut">
              <a:rPr lang="en-US"/>
              <a:pPr>
                <a:defRPr/>
              </a:pPr>
              <a:t>7/11/2022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276491-42F3-9048-B75C-4BA94BDB23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dirty="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03CD4B-8871-7847-B9B3-D4741CDDA04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DBF7F851-4AA9-B14F-82F5-0E0907CCC0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D52D687-C5A4-2542-B069-D52165F4C5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 dirty="0">
                <a:latin typeface="Atkinson Hyperlegible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C1D46EC-9623-1D49-9438-75874FB8D58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 smtClean="0">
                <a:latin typeface="Atkinson Hyperlegible" pitchFamily="2" charset="0"/>
              </a:defRPr>
            </a:lvl1pPr>
          </a:lstStyle>
          <a:p>
            <a:pPr>
              <a:defRPr/>
            </a:pPr>
            <a:fld id="{1433CE0F-EB94-BE4B-8AA9-3216494D9D91}" type="datetimeFigureOut">
              <a:rPr lang="en-US"/>
              <a:pPr>
                <a:defRPr/>
              </a:pPr>
              <a:t>7/11/2022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697AE68-19D5-9748-942B-B3AD1D19D5E6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665B907-B20A-C946-AD7A-46C998A760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CC0AF4-6E43-564A-9EC0-9BA6FBF836C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b="0" i="0" dirty="0">
                <a:latin typeface="Atkinson Hyperlegible" pitchFamily="2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9E7B71-41AB-DF4C-93D9-3C68EF6D62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b="0" i="0" smtClean="0">
                <a:latin typeface="Atkinson Hyperlegible" pitchFamily="2" charset="0"/>
              </a:defRPr>
            </a:lvl1pPr>
          </a:lstStyle>
          <a:p>
            <a:pPr>
              <a:defRPr/>
            </a:pPr>
            <a:fld id="{AE10DB62-8057-3C4B-833B-040096D16D5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tkinson Hyperlegible" pitchFamily="2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tkinson Hyperlegible" pitchFamily="2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tkinson Hyperlegible" pitchFamily="2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tkinson Hyperlegible" pitchFamily="2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tkinson Hyperlegible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76199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Photo credit: https://</a:t>
            </a:r>
            <a:r>
              <a:rPr lang="en-GB" dirty="0" err="1"/>
              <a:t>en.wikipedia.org</a:t>
            </a:r>
            <a:r>
              <a:rPr lang="en-GB" dirty="0"/>
              <a:t>/wiki/Blueprint#/media/</a:t>
            </a:r>
            <a:r>
              <a:rPr lang="en-GB" dirty="0" err="1"/>
              <a:t>File:Joy_Oil_gas_station_blueprints.jpg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3420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1481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'Infinite scrolling' can be problematic, especially for users navigating by keyboard because they can't get past the stream of refreshing</a:t>
            </a:r>
          </a:p>
          <a:p>
            <a:r>
              <a:rPr lang="en-GB" dirty="0"/>
              <a:t>content. Give the option to turn off this feature and replace it with a 'load more' button.</a:t>
            </a:r>
          </a:p>
          <a:p>
            <a:endParaRPr lang="en-GB" dirty="0"/>
          </a:p>
          <a:p>
            <a:r>
              <a:rPr lang="en-GB" dirty="0"/>
              <a:t>Photo credit: https://</a:t>
            </a:r>
            <a:r>
              <a:rPr lang="en-GB" dirty="0" err="1"/>
              <a:t>mindmatters.ai</a:t>
            </a:r>
            <a:r>
              <a:rPr lang="en-GB" dirty="0"/>
              <a:t>/2021/01/the-infinity-mirror-trap-part-2-the-thought-determinism-paradox/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039095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5379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8147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334884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0340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2229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Photo credit: 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Ralf </a:t>
            </a:r>
            <a:r>
              <a:rPr lang="en-GB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Geithe</a:t>
            </a:r>
            <a:r>
              <a:rPr lang="en-GB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/Shutterstock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988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0580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E10DB62-8057-3C4B-833B-040096D16D58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5365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F2E6A-164C-7547-B00D-E4D1AD79873E}" type="slidenum">
              <a:rPr lang="en-US"/>
              <a:t>3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7079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dirty="0"/>
              <a:t>Emotion rich images are images that could be considered decorative but can also provide an emotional connection to a website or application.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dirty="0"/>
              <a:t>If used thoughtfully, text descriptions for emotion rich images are a way to convey the look, feel and personality of your website or application.</a:t>
            </a:r>
          </a:p>
          <a:p>
            <a:pPr marL="0" lvl="0" indent="0">
              <a:buNone/>
            </a:pPr>
            <a:endParaRPr dirty="0"/>
          </a:p>
          <a:p>
            <a:pPr marL="0" lvl="0" indent="0">
              <a:buNone/>
            </a:pPr>
            <a:r>
              <a:rPr dirty="0"/>
              <a:t>The hot air balloon image on the Inclusive Design Principles homepage is an emotion rich image.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F2E6A-164C-7547-B00D-E4D1AD79873E}" type="slidenum">
              <a:rPr lang="en-US"/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None/>
            </a:pPr>
            <a:r>
              <a:rPr dirty="0"/>
              <a:t>The text description for the image is “Three hot air balloons hang together in a calm, sunny sky”. While it is not essential information, it adds personality to the page. Some blind people appreciate the added context.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3F2E6A-164C-7547-B00D-E4D1AD79873E}" type="slidenum">
              <a:rPr lang="en-US"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1486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Photo credit: Credit: Getty Images / Anna </a:t>
            </a:r>
            <a:r>
              <a:rPr lang="en-GB" dirty="0" err="1"/>
              <a:t>Wolska-Rzewuska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62926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33F2E6A-164C-7547-B00D-E4D1AD79873E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892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Light white">
    <p:bg>
      <p:bgPr>
        <a:solidFill>
          <a:srgbClr val="F6F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sparent background logo">
            <a:extLst>
              <a:ext uri="{FF2B5EF4-FFF2-40B4-BE49-F238E27FC236}">
                <a16:creationId xmlns:a16="http://schemas.microsoft.com/office/drawing/2014/main" id="{DA3BB9F2-7C35-8C4D-81EA-955542EDEE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7" t="20679" r="217" b="12962"/>
          <a:stretch/>
        </p:blipFill>
        <p:spPr>
          <a:xfrm>
            <a:off x="625475" y="0"/>
            <a:ext cx="10304463" cy="6840538"/>
          </a:xfrm>
          <a:prstGeom prst="rect">
            <a:avLst/>
          </a:prstGeom>
        </p:spPr>
      </p:pic>
      <p:pic>
        <p:nvPicPr>
          <p:cNvPr id="5" name="Logo" descr="TetraLogical">
            <a:extLst>
              <a:ext uri="{FF2B5EF4-FFF2-40B4-BE49-F238E27FC236}">
                <a16:creationId xmlns:a16="http://schemas.microsoft.com/office/drawing/2014/main" id="{B86D2C21-EB20-164F-BCD1-B71087373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3" y="265113"/>
            <a:ext cx="2103437" cy="81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6874" y="1542197"/>
            <a:ext cx="7417125" cy="2522893"/>
          </a:xfrm>
        </p:spPr>
        <p:txBody>
          <a:bodyPr lIns="0" tIns="0" rIns="0" bIns="0" anchor="b">
            <a:noAutofit/>
          </a:bodyPr>
          <a:lstStyle>
            <a:lvl1pPr algn="l">
              <a:defRPr sz="48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6874" y="4157166"/>
            <a:ext cx="7417126" cy="1655762"/>
          </a:xfrm>
        </p:spPr>
        <p:txBody>
          <a:bodyPr lIns="0" rIns="90000">
            <a:noAutofit/>
          </a:bodyPr>
          <a:lstStyle>
            <a:lvl1pPr marL="0" indent="0" algn="l">
              <a:buNone/>
              <a:defRPr sz="2400" b="0" i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4379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1 Column - Light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cent image">
            <a:extLst>
              <a:ext uri="{FF2B5EF4-FFF2-40B4-BE49-F238E27FC236}">
                <a16:creationId xmlns:a16="http://schemas.microsoft.com/office/drawing/2014/main" id="{49C3BE16-89E8-DF4B-9759-87ABD185F2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538" y="0"/>
            <a:ext cx="484187" cy="11890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32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000" y="2192215"/>
            <a:ext cx="7014300" cy="3988800"/>
          </a:xfrm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4837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Slide - Horizontal Caption Box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ccent image">
            <a:extLst>
              <a:ext uri="{FF2B5EF4-FFF2-40B4-BE49-F238E27FC236}">
                <a16:creationId xmlns:a16="http://schemas.microsoft.com/office/drawing/2014/main" id="{B6206315-9A87-CB46-828A-D1AD8950D1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" y="0"/>
            <a:ext cx="476250" cy="1169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9999" y="5931255"/>
            <a:ext cx="7014301" cy="491415"/>
          </a:xfrm>
        </p:spPr>
        <p:txBody>
          <a:bodyPr lIns="0" tIns="0" rIns="0" bIns="0">
            <a:noAutofit/>
          </a:bodyPr>
          <a:lstStyle>
            <a:lvl1pPr marL="11112" indent="0">
              <a:lnSpc>
                <a:spcPct val="110000"/>
              </a:lnSpc>
              <a:buClr>
                <a:schemeClr val="accent1"/>
              </a:buClr>
              <a:buSzPct val="110000"/>
              <a:buFontTx/>
              <a:buNone/>
              <a:tabLst/>
              <a:defRPr sz="2100" b="0" i="0" baseline="0"/>
            </a:lvl1pPr>
            <a:lvl2pPr>
              <a:lnSpc>
                <a:spcPct val="110000"/>
              </a:lnSpc>
              <a:buClr>
                <a:schemeClr val="accent1"/>
              </a:buClr>
              <a:buSzPct val="110000"/>
              <a:buFont typeface="Calibri Light" panose="020F0302020204030204" pitchFamily="34" charset="0"/>
              <a:buChar char="•"/>
              <a:defRPr b="0" i="0"/>
            </a:lvl2pPr>
            <a:lvl3pPr>
              <a:lnSpc>
                <a:spcPct val="110000"/>
              </a:lnSpc>
              <a:buClr>
                <a:schemeClr val="accent1"/>
              </a:buClr>
              <a:buSzPct val="110000"/>
              <a:buFont typeface="Calibri Light" panose="020F0302020204030204" pitchFamily="34" charset="0"/>
              <a:buChar char="•"/>
              <a:defRPr b="0" i="0"/>
            </a:lvl3pPr>
            <a:lvl4pPr>
              <a:lnSpc>
                <a:spcPct val="110000"/>
              </a:lnSpc>
              <a:buClr>
                <a:schemeClr val="accent1"/>
              </a:buClr>
              <a:buSzPct val="110000"/>
              <a:buFont typeface="Calibri Light" panose="020F0302020204030204" pitchFamily="34" charset="0"/>
              <a:buChar char="•"/>
              <a:defRPr b="0" i="0"/>
            </a:lvl4pPr>
            <a:lvl5pPr>
              <a:lnSpc>
                <a:spcPct val="110000"/>
              </a:lnSpc>
              <a:buClr>
                <a:schemeClr val="accent1"/>
              </a:buClr>
              <a:buSzPct val="110000"/>
              <a:buFont typeface="Calibri Light" panose="020F0302020204030204" pitchFamily="34" charset="0"/>
              <a:buChar char="•"/>
              <a:defRPr b="0" i="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Code placeholder"/>
          <p:cNvSpPr>
            <a:spLocks noGrp="1"/>
          </p:cNvSpPr>
          <p:nvPr>
            <p:ph sz="quarter" idx="14"/>
          </p:nvPr>
        </p:nvSpPr>
        <p:spPr>
          <a:xfrm>
            <a:off x="1439999" y="2054268"/>
            <a:ext cx="9913798" cy="3729844"/>
          </a:xfrm>
          <a:prstGeom prst="roundRect">
            <a:avLst>
              <a:gd name="adj" fmla="val 4078"/>
            </a:avLst>
          </a:prstGeom>
          <a:solidFill>
            <a:schemeClr val="tx1"/>
          </a:solidFill>
        </p:spPr>
        <p:txBody>
          <a:bodyPr lIns="360000" tIns="180000" rIns="180000" bIns="180000" anchor="ctr"/>
          <a:lstStyle>
            <a:lvl1pPr>
              <a:defRPr>
                <a:solidFill>
                  <a:schemeClr val="tx1">
                    <a:lumMod val="10000"/>
                    <a:lumOff val="9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1">
                    <a:lumMod val="10000"/>
                    <a:lumOff val="90000"/>
                  </a:schemeClr>
                </a:solidFill>
                <a:latin typeface="+mn-lt"/>
              </a:defRPr>
            </a:lvl2pPr>
            <a:lvl3pPr>
              <a:defRPr>
                <a:solidFill>
                  <a:schemeClr val="tx1">
                    <a:lumMod val="10000"/>
                    <a:lumOff val="90000"/>
                  </a:schemeClr>
                </a:solidFill>
                <a:latin typeface="+mn-lt"/>
              </a:defRPr>
            </a:lvl3pPr>
            <a:lvl4pPr>
              <a:defRPr>
                <a:solidFill>
                  <a:schemeClr val="tx1">
                    <a:lumMod val="10000"/>
                    <a:lumOff val="90000"/>
                  </a:schemeClr>
                </a:solidFill>
                <a:latin typeface="+mn-lt"/>
              </a:defRPr>
            </a:lvl4pPr>
            <a:lvl5pPr>
              <a:defRPr>
                <a:solidFill>
                  <a:schemeClr val="tx1">
                    <a:lumMod val="10000"/>
                    <a:lumOff val="9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591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Slide - Vertical Caption Box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ccent image">
            <a:extLst>
              <a:ext uri="{FF2B5EF4-FFF2-40B4-BE49-F238E27FC236}">
                <a16:creationId xmlns:a16="http://schemas.microsoft.com/office/drawing/2014/main" id="{43FC660B-53A3-BB48-8B6C-F79BDFF30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" y="0"/>
            <a:ext cx="476250" cy="1169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12060" y="2054269"/>
            <a:ext cx="2541740" cy="4122694"/>
          </a:xfrm>
        </p:spPr>
        <p:txBody>
          <a:bodyPr lIns="0" tIns="0" rIns="0" bIns="0" anchor="ctr">
            <a:noAutofit/>
          </a:bodyPr>
          <a:lstStyle>
            <a:lvl1pPr marL="11112" indent="0">
              <a:lnSpc>
                <a:spcPct val="110000"/>
              </a:lnSpc>
              <a:buClr>
                <a:schemeClr val="accent1"/>
              </a:buClr>
              <a:buSzPct val="110000"/>
              <a:buFontTx/>
              <a:buNone/>
              <a:tabLst/>
              <a:defRPr sz="2100" b="0" i="0" baseline="0"/>
            </a:lvl1pPr>
            <a:lvl2pPr>
              <a:lnSpc>
                <a:spcPct val="110000"/>
              </a:lnSpc>
              <a:buClr>
                <a:schemeClr val="accent1"/>
              </a:buClr>
              <a:buSzPct val="110000"/>
              <a:buFont typeface="Calibri Light" panose="020F0302020204030204" pitchFamily="34" charset="0"/>
              <a:buChar char="•"/>
              <a:defRPr b="0" i="0"/>
            </a:lvl2pPr>
            <a:lvl3pPr>
              <a:lnSpc>
                <a:spcPct val="110000"/>
              </a:lnSpc>
              <a:buClr>
                <a:schemeClr val="accent1"/>
              </a:buClr>
              <a:buSzPct val="110000"/>
              <a:buFont typeface="Calibri Light" panose="020F0302020204030204" pitchFamily="34" charset="0"/>
              <a:buChar char="•"/>
              <a:defRPr b="0" i="0"/>
            </a:lvl3pPr>
            <a:lvl4pPr>
              <a:lnSpc>
                <a:spcPct val="110000"/>
              </a:lnSpc>
              <a:buClr>
                <a:schemeClr val="accent1"/>
              </a:buClr>
              <a:buSzPct val="110000"/>
              <a:buFont typeface="Calibri Light" panose="020F0302020204030204" pitchFamily="34" charset="0"/>
              <a:buChar char="•"/>
              <a:defRPr b="0" i="0"/>
            </a:lvl4pPr>
            <a:lvl5pPr>
              <a:lnSpc>
                <a:spcPct val="110000"/>
              </a:lnSpc>
              <a:buClr>
                <a:schemeClr val="accent1"/>
              </a:buClr>
              <a:buSzPct val="110000"/>
              <a:buFont typeface="Calibri Light" panose="020F0302020204030204" pitchFamily="34" charset="0"/>
              <a:buChar char="•"/>
              <a:defRPr b="0" i="0"/>
            </a:lvl5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Code placeholder"/>
          <p:cNvSpPr>
            <a:spLocks noGrp="1"/>
          </p:cNvSpPr>
          <p:nvPr>
            <p:ph sz="quarter" idx="14"/>
          </p:nvPr>
        </p:nvSpPr>
        <p:spPr>
          <a:xfrm>
            <a:off x="1439999" y="2054268"/>
            <a:ext cx="7014301" cy="4122695"/>
          </a:xfrm>
          <a:prstGeom prst="roundRect">
            <a:avLst>
              <a:gd name="adj" fmla="val 3069"/>
            </a:avLst>
          </a:prstGeom>
          <a:solidFill>
            <a:schemeClr val="tx1"/>
          </a:solidFill>
        </p:spPr>
        <p:txBody>
          <a:bodyPr lIns="360000" tIns="180000" rIns="180000" bIns="180000" anchor="ctr"/>
          <a:lstStyle>
            <a:lvl1pPr>
              <a:defRPr>
                <a:solidFill>
                  <a:schemeClr val="tx1">
                    <a:lumMod val="10000"/>
                    <a:lumOff val="90000"/>
                  </a:schemeClr>
                </a:solidFill>
                <a:latin typeface="+mn-lt"/>
              </a:defRPr>
            </a:lvl1pPr>
            <a:lvl2pPr>
              <a:defRPr>
                <a:solidFill>
                  <a:schemeClr val="tx1">
                    <a:lumMod val="10000"/>
                    <a:lumOff val="90000"/>
                  </a:schemeClr>
                </a:solidFill>
                <a:latin typeface="+mn-lt"/>
              </a:defRPr>
            </a:lvl2pPr>
            <a:lvl3pPr>
              <a:defRPr>
                <a:solidFill>
                  <a:schemeClr val="tx1">
                    <a:lumMod val="10000"/>
                    <a:lumOff val="90000"/>
                  </a:schemeClr>
                </a:solidFill>
                <a:latin typeface="+mn-lt"/>
              </a:defRPr>
            </a:lvl3pPr>
            <a:lvl4pPr>
              <a:defRPr>
                <a:solidFill>
                  <a:schemeClr val="tx1">
                    <a:lumMod val="10000"/>
                    <a:lumOff val="90000"/>
                  </a:schemeClr>
                </a:solidFill>
                <a:latin typeface="+mn-lt"/>
              </a:defRPr>
            </a:lvl4pPr>
            <a:lvl5pPr>
              <a:defRPr>
                <a:solidFill>
                  <a:schemeClr val="tx1">
                    <a:lumMod val="10000"/>
                    <a:lumOff val="90000"/>
                  </a:schemeClr>
                </a:solidFill>
                <a:latin typeface="+mn-lt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3204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ccent image">
            <a:extLst>
              <a:ext uri="{FF2B5EF4-FFF2-40B4-BE49-F238E27FC236}">
                <a16:creationId xmlns:a16="http://schemas.microsoft.com/office/drawing/2014/main" id="{09BCF0AD-D883-7642-BFF6-E2C14ECBD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" y="0"/>
            <a:ext cx="476250" cy="1169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32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32503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ccent image">
            <a:extLst>
              <a:ext uri="{FF2B5EF4-FFF2-40B4-BE49-F238E27FC236}">
                <a16:creationId xmlns:a16="http://schemas.microsoft.com/office/drawing/2014/main" id="{B3B18E3E-8038-2A4E-A5CE-7142255016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2" t="-834" r="-1313" b="-834"/>
          <a:stretch/>
        </p:blipFill>
        <p:spPr>
          <a:xfrm>
            <a:off x="615950" y="-19050"/>
            <a:ext cx="485775" cy="11890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32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2227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2 Colum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ccent image">
            <a:extLst>
              <a:ext uri="{FF2B5EF4-FFF2-40B4-BE49-F238E27FC236}">
                <a16:creationId xmlns:a16="http://schemas.microsoft.com/office/drawing/2014/main" id="{17718667-7AEF-8742-8621-90B7FBF14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" y="0"/>
            <a:ext cx="476250" cy="1169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32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9999" y="2187723"/>
            <a:ext cx="4680000" cy="3989240"/>
          </a:xfrm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673800" y="2187723"/>
            <a:ext cx="4680000" cy="3989240"/>
          </a:xfrm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85516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2 Column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ccent image">
            <a:extLst>
              <a:ext uri="{FF2B5EF4-FFF2-40B4-BE49-F238E27FC236}">
                <a16:creationId xmlns:a16="http://schemas.microsoft.com/office/drawing/2014/main" id="{E738F343-3E25-0643-9755-C1458EE604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" y="0"/>
            <a:ext cx="476250" cy="1169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  <a:noFill/>
        </p:spPr>
        <p:txBody>
          <a:bodyPr lIns="0" tIns="0" rIns="0" bIns="0" anchor="t">
            <a:noAutofit/>
          </a:bodyPr>
          <a:lstStyle>
            <a:lvl1pPr>
              <a:defRPr sz="32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9999" y="2187723"/>
            <a:ext cx="4680000" cy="3989240"/>
          </a:xfrm>
          <a:noFill/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idx="13"/>
          </p:nvPr>
        </p:nvSpPr>
        <p:spPr>
          <a:xfrm>
            <a:off x="6673800" y="2187723"/>
            <a:ext cx="4680000" cy="3989240"/>
          </a:xfrm>
          <a:noFill/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34547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or video - No Caption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0" y="0"/>
            <a:ext cx="12191999" cy="6857999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  <a:noFill/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rgbClr val="420065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8768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or video with Bottom Capti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ccent image">
            <a:extLst>
              <a:ext uri="{FF2B5EF4-FFF2-40B4-BE49-F238E27FC236}">
                <a16:creationId xmlns:a16="http://schemas.microsoft.com/office/drawing/2014/main" id="{451E1BEC-9984-BF40-BE2B-C1E0B24D0D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6123781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930" y="6181321"/>
            <a:ext cx="11428070" cy="676678"/>
          </a:xfrm>
          <a:solidFill>
            <a:schemeClr val="bg1"/>
          </a:solidFill>
        </p:spPr>
        <p:txBody>
          <a:bodyPr lIns="180000" tIns="180000" rIns="180000" bIns="180000">
            <a:spAutoFit/>
          </a:bodyPr>
          <a:lstStyle>
            <a:lvl1pPr>
              <a:defRPr sz="2200" b="0" i="0" baseline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3F48BB6-169F-9141-8B1A-62782F65C327}"/>
              </a:ext>
            </a:extLst>
          </p:cNvPr>
          <p:cNvSpPr/>
          <p:nvPr userDrawn="1"/>
        </p:nvSpPr>
        <p:spPr>
          <a:xfrm>
            <a:off x="0" y="0"/>
            <a:ext cx="12192000" cy="618132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62744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Image or video with Bottom Caption - light and purple caption">
    <p:bg>
      <p:bgPr>
        <a:solidFill>
          <a:srgbClr val="7F01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ccent image">
            <a:extLst>
              <a:ext uri="{FF2B5EF4-FFF2-40B4-BE49-F238E27FC236}">
                <a16:creationId xmlns:a16="http://schemas.microsoft.com/office/drawing/2014/main" id="{D1B07AEF-B9A5-984D-A7C1-3674CD2D10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6123781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930" y="6181321"/>
            <a:ext cx="11428070" cy="676678"/>
          </a:xfrm>
          <a:solidFill>
            <a:srgbClr val="7F0190"/>
          </a:solidFill>
        </p:spPr>
        <p:txBody>
          <a:bodyPr lIns="180000" tIns="180000" rIns="180000" bIns="180000">
            <a:spAutoFit/>
          </a:bodyPr>
          <a:lstStyle>
            <a:lvl1pPr>
              <a:defRPr sz="2200" b="0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7A23D1-BD4B-7A4A-A0C6-5A1566C99736}"/>
              </a:ext>
            </a:extLst>
          </p:cNvPr>
          <p:cNvSpPr/>
          <p:nvPr userDrawn="1"/>
        </p:nvSpPr>
        <p:spPr>
          <a:xfrm>
            <a:off x="0" y="0"/>
            <a:ext cx="12192000" cy="61813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38388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Dark Purple - copyrigh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sparent background logo">
            <a:extLst>
              <a:ext uri="{FF2B5EF4-FFF2-40B4-BE49-F238E27FC236}">
                <a16:creationId xmlns:a16="http://schemas.microsoft.com/office/drawing/2014/main" id="{64E38019-5116-9442-9571-F958503D6A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89" b="13113"/>
          <a:stretch/>
        </p:blipFill>
        <p:spPr>
          <a:xfrm>
            <a:off x="639763" y="0"/>
            <a:ext cx="10347325" cy="684053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4A5F69F-D728-664E-8BFC-95A23FD79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8" y="134938"/>
            <a:ext cx="2540000" cy="1069975"/>
          </a:xfrm>
          <a:prstGeom prst="rect">
            <a:avLst/>
          </a:prstGeom>
        </p:spPr>
      </p:pic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2624BA8C-AC73-1848-AE64-01F02E4D825B}"/>
              </a:ext>
            </a:extLst>
          </p:cNvPr>
          <p:cNvSpPr txBox="1">
            <a:spLocks/>
          </p:cNvSpPr>
          <p:nvPr/>
        </p:nvSpPr>
        <p:spPr>
          <a:xfrm>
            <a:off x="365125" y="6367463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GB" dirty="0">
                <a:solidFill>
                  <a:srgbClr val="FFFFFF"/>
                </a:solidFill>
                <a:latin typeface="Poppins" pitchFamily="2" charset="77"/>
                <a:cs typeface="Poppins" pitchFamily="2" charset="77"/>
              </a:rPr>
              <a:t>©TetraLogical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6874" y="1542197"/>
            <a:ext cx="7417125" cy="2522893"/>
          </a:xfrm>
        </p:spPr>
        <p:txBody>
          <a:bodyPr lIns="0" tIns="0" rIns="0" bIns="0" anchor="b">
            <a:noAutofit/>
          </a:bodyPr>
          <a:lstStyle>
            <a:lvl1pPr algn="l">
              <a:defRPr sz="48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6874" y="4157166"/>
            <a:ext cx="7417126" cy="16557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1768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ull Image or video with Bottom Caption - light and purple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ccent image">
            <a:extLst>
              <a:ext uri="{FF2B5EF4-FFF2-40B4-BE49-F238E27FC236}">
                <a16:creationId xmlns:a16="http://schemas.microsoft.com/office/drawing/2014/main" id="{D1B07AEF-B9A5-984D-A7C1-3674CD2D10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6123781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930" y="6181321"/>
            <a:ext cx="11428070" cy="676678"/>
          </a:xfrm>
          <a:solidFill>
            <a:schemeClr val="accent1"/>
          </a:solidFill>
        </p:spPr>
        <p:txBody>
          <a:bodyPr lIns="180000" tIns="180000" rIns="180000" bIns="180000">
            <a:spAutoFit/>
          </a:bodyPr>
          <a:lstStyle>
            <a:lvl1pPr>
              <a:defRPr sz="2200" b="0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7A23D1-BD4B-7A4A-A0C6-5A1566C99736}"/>
              </a:ext>
            </a:extLst>
          </p:cNvPr>
          <p:cNvSpPr/>
          <p:nvPr userDrawn="1"/>
        </p:nvSpPr>
        <p:spPr>
          <a:xfrm>
            <a:off x="0" y="0"/>
            <a:ext cx="12192000" cy="61813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299165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Image or video with Bottom Caption - light and purple caption">
    <p:bg>
      <p:bgPr>
        <a:solidFill>
          <a:srgbClr val="FF19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ccent image">
            <a:extLst>
              <a:ext uri="{FF2B5EF4-FFF2-40B4-BE49-F238E27FC236}">
                <a16:creationId xmlns:a16="http://schemas.microsoft.com/office/drawing/2014/main" id="{D1B07AEF-B9A5-984D-A7C1-3674CD2D10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6123781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930" y="6181321"/>
            <a:ext cx="11428070" cy="676678"/>
          </a:xfrm>
          <a:solidFill>
            <a:srgbClr val="FF1958"/>
          </a:solidFill>
        </p:spPr>
        <p:txBody>
          <a:bodyPr lIns="180000" tIns="180000" rIns="180000" bIns="180000">
            <a:spAutoFit/>
          </a:bodyPr>
          <a:lstStyle>
            <a:lvl1pPr>
              <a:defRPr sz="2200" b="0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7A23D1-BD4B-7A4A-A0C6-5A1566C99736}"/>
              </a:ext>
            </a:extLst>
          </p:cNvPr>
          <p:cNvSpPr/>
          <p:nvPr userDrawn="1"/>
        </p:nvSpPr>
        <p:spPr>
          <a:xfrm>
            <a:off x="0" y="0"/>
            <a:ext cx="12192000" cy="61813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066801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or video with Bottom Caption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ccent image">
            <a:extLst>
              <a:ext uri="{FF2B5EF4-FFF2-40B4-BE49-F238E27FC236}">
                <a16:creationId xmlns:a16="http://schemas.microsoft.com/office/drawing/2014/main" id="{9480EB67-209D-654A-B414-7A3149965E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6123781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492" y="6176001"/>
            <a:ext cx="11484508" cy="705148"/>
          </a:xfrm>
          <a:solidFill>
            <a:schemeClr val="tx1"/>
          </a:solidFill>
        </p:spPr>
        <p:txBody>
          <a:bodyPr lIns="180000" tIns="180000" rIns="180000" bIns="180000">
            <a:noAutofit/>
          </a:bodyPr>
          <a:lstStyle>
            <a:lvl1pPr>
              <a:defRPr sz="2200" b="0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E7984CC-C229-4046-AF45-265E22CD5716}"/>
              </a:ext>
            </a:extLst>
          </p:cNvPr>
          <p:cNvSpPr/>
          <p:nvPr userDrawn="1"/>
        </p:nvSpPr>
        <p:spPr>
          <a:xfrm>
            <a:off x="0" y="11576"/>
            <a:ext cx="12192000" cy="611842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1123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&amp; Square Image Righ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3">
            <a:extLst>
              <a:ext uri="{FF2B5EF4-FFF2-40B4-BE49-F238E27FC236}">
                <a16:creationId xmlns:a16="http://schemas.microsoft.com/office/drawing/2014/main" id="{0E2F3E1F-FD79-894B-B98B-FDDD283D5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17800" y="-547688"/>
            <a:ext cx="236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JetBrains Mono" panose="020B0509020102050004" pitchFamily="49" charset="77"/>
              </a:defRPr>
            </a:lvl1pPr>
            <a:lvl2pPr marL="742950" indent="-285750">
              <a:defRPr>
                <a:solidFill>
                  <a:schemeClr val="tx1"/>
                </a:solidFill>
                <a:latin typeface="JetBrains Mono" panose="020B0509020102050004" pitchFamily="49" charset="77"/>
              </a:defRPr>
            </a:lvl2pPr>
            <a:lvl3pPr marL="1143000" indent="-228600">
              <a:defRPr>
                <a:solidFill>
                  <a:schemeClr val="tx1"/>
                </a:solidFill>
                <a:latin typeface="JetBrains Mono" panose="020B0509020102050004" pitchFamily="49" charset="77"/>
              </a:defRPr>
            </a:lvl3pPr>
            <a:lvl4pPr marL="1600200" indent="-228600">
              <a:defRPr>
                <a:solidFill>
                  <a:schemeClr val="tx1"/>
                </a:solidFill>
                <a:latin typeface="JetBrains Mono" panose="020B0509020102050004" pitchFamily="49" charset="77"/>
              </a:defRPr>
            </a:lvl4pPr>
            <a:lvl5pPr marL="2057400" indent="-228600">
              <a:defRPr>
                <a:solidFill>
                  <a:schemeClr val="tx1"/>
                </a:solidFill>
                <a:latin typeface="JetBrains Mono" panose="020B0509020102050004" pitchFamily="49" charset="77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JetBrains Mono" panose="020B0509020102050004" pitchFamily="49" charset="77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JetBrains Mono" panose="020B0509020102050004" pitchFamily="49" charset="77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JetBrains Mono" panose="020B0509020102050004" pitchFamily="49" charset="77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JetBrains Mono" panose="020B0509020102050004" pitchFamily="49" charset="77"/>
              </a:defRPr>
            </a:lvl9pPr>
          </a:lstStyle>
          <a:p>
            <a:pPr eaLnBrk="1" hangingPunct="1"/>
            <a:r>
              <a:rPr lang="en-GB" altLang="en-US" dirty="0"/>
              <a:t> </a:t>
            </a:r>
          </a:p>
        </p:txBody>
      </p:sp>
      <p:pic>
        <p:nvPicPr>
          <p:cNvPr id="7" name="Accent image">
            <a:extLst>
              <a:ext uri="{FF2B5EF4-FFF2-40B4-BE49-F238E27FC236}">
                <a16:creationId xmlns:a16="http://schemas.microsoft.com/office/drawing/2014/main" id="{4B8FB07A-2B68-094F-918A-5E04B1BA49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" t="17458" r="-13" b="-17458"/>
          <a:stretch/>
        </p:blipFill>
        <p:spPr>
          <a:xfrm rot="16200000">
            <a:off x="227012" y="477838"/>
            <a:ext cx="309563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823" y="681037"/>
            <a:ext cx="4138478" cy="1609490"/>
          </a:xfrm>
        </p:spPr>
        <p:txBody>
          <a:bodyPr lIns="0" tIns="0" rIns="0" bIns="0" anchor="t">
            <a:noAutofit/>
          </a:bodyPr>
          <a:lstStyle>
            <a:lvl1pPr>
              <a:defRPr sz="32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823" y="2643611"/>
            <a:ext cx="4138477" cy="3684761"/>
          </a:xfrm>
        </p:spPr>
        <p:txBody>
          <a:bodyPr lIns="0" tIns="0" rIns="0" bIns="0" anchor="b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D0D05C3-0700-3D4B-99FA-175798A7FAAD}"/>
              </a:ext>
            </a:extLst>
          </p:cNvPr>
          <p:cNvSpPr/>
          <p:nvPr userDrawn="1"/>
        </p:nvSpPr>
        <p:spPr>
          <a:xfrm>
            <a:off x="5334000" y="0"/>
            <a:ext cx="6858000" cy="68580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617555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Square Image Right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nt image">
            <a:extLst>
              <a:ext uri="{FF2B5EF4-FFF2-40B4-BE49-F238E27FC236}">
                <a16:creationId xmlns:a16="http://schemas.microsoft.com/office/drawing/2014/main" id="{EED9ED73-D141-1745-94C2-49FEEED506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489744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822" y="681037"/>
            <a:ext cx="4138479" cy="1609490"/>
          </a:xfrm>
        </p:spPr>
        <p:txBody>
          <a:bodyPr lIns="0" tIns="0" rIns="0" bIns="0" anchor="t">
            <a:noAutofit/>
          </a:bodyPr>
          <a:lstStyle>
            <a:lvl1pPr>
              <a:defRPr sz="32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823" y="2643611"/>
            <a:ext cx="4138478" cy="3684761"/>
          </a:xfrm>
        </p:spPr>
        <p:txBody>
          <a:bodyPr lIns="0" tIns="0" rIns="0" bIns="0" anchor="b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6839C74-6294-7342-B99E-C909533F8E77}"/>
              </a:ext>
            </a:extLst>
          </p:cNvPr>
          <p:cNvSpPr/>
          <p:nvPr userDrawn="1"/>
        </p:nvSpPr>
        <p:spPr>
          <a:xfrm>
            <a:off x="5324354" y="0"/>
            <a:ext cx="686764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755671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ortrait Image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nt image">
            <a:extLst>
              <a:ext uri="{FF2B5EF4-FFF2-40B4-BE49-F238E27FC236}">
                <a16:creationId xmlns:a16="http://schemas.microsoft.com/office/drawing/2014/main" id="{2444F96F-FC5E-0D43-8D22-14F4821B47B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489744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822" y="681037"/>
            <a:ext cx="6684830" cy="1609490"/>
          </a:xfrm>
        </p:spPr>
        <p:txBody>
          <a:bodyPr lIns="0" tIns="0" rIns="0" bIns="0" anchor="t">
            <a:noAutofit/>
          </a:bodyPr>
          <a:lstStyle>
            <a:lvl1pPr>
              <a:defRPr sz="32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822" y="2643611"/>
            <a:ext cx="6684828" cy="3684761"/>
          </a:xfrm>
        </p:spPr>
        <p:txBody>
          <a:bodyPr lIns="0" tIns="0" rIns="0" bIns="0" anchor="b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AF31E1-9DD5-3547-A963-38010B8D5627}"/>
              </a:ext>
            </a:extLst>
          </p:cNvPr>
          <p:cNvSpPr/>
          <p:nvPr userDrawn="1"/>
        </p:nvSpPr>
        <p:spPr>
          <a:xfrm>
            <a:off x="7917084" y="0"/>
            <a:ext cx="4274916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334283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Portrait Imag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nt image">
            <a:extLst>
              <a:ext uri="{FF2B5EF4-FFF2-40B4-BE49-F238E27FC236}">
                <a16:creationId xmlns:a16="http://schemas.microsoft.com/office/drawing/2014/main" id="{247CE5CF-F344-FD44-B9BF-D43C6B87280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" t="17458" r="-13" b="-17458"/>
          <a:stretch/>
        </p:blipFill>
        <p:spPr>
          <a:xfrm rot="16200000">
            <a:off x="227012" y="477838"/>
            <a:ext cx="309563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822" y="681037"/>
            <a:ext cx="6684829" cy="1609490"/>
          </a:xfrm>
        </p:spPr>
        <p:txBody>
          <a:bodyPr lIns="0" tIns="0" rIns="0" bIns="0" anchor="t">
            <a:noAutofit/>
          </a:bodyPr>
          <a:lstStyle>
            <a:lvl1pPr>
              <a:defRPr sz="32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822" y="2643611"/>
            <a:ext cx="6684827" cy="3684761"/>
          </a:xfrm>
        </p:spPr>
        <p:txBody>
          <a:bodyPr lIns="0" tIns="0" rIns="0" bIns="0" anchor="b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908EF6-1202-4741-96BA-FB2D93F59412}"/>
              </a:ext>
            </a:extLst>
          </p:cNvPr>
          <p:cNvSpPr/>
          <p:nvPr userDrawn="1"/>
        </p:nvSpPr>
        <p:spPr>
          <a:xfrm>
            <a:off x="7917084" y="0"/>
            <a:ext cx="4274916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15414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quare image Rogh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nt image">
            <a:extLst>
              <a:ext uri="{FF2B5EF4-FFF2-40B4-BE49-F238E27FC236}">
                <a16:creationId xmlns:a16="http://schemas.microsoft.com/office/drawing/2014/main" id="{2099518F-C9A1-FA41-BA6D-94AC34A04F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" t="17458" r="-13" b="-17458"/>
          <a:stretch/>
        </p:blipFill>
        <p:spPr>
          <a:xfrm rot="16200000">
            <a:off x="7067550" y="477838"/>
            <a:ext cx="309563" cy="7635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3930" y="681037"/>
            <a:ext cx="4317994" cy="1609490"/>
          </a:xfrm>
        </p:spPr>
        <p:txBody>
          <a:bodyPr lIns="0" tIns="0" rIns="0" bIns="0" anchor="t">
            <a:noAutofit/>
          </a:bodyPr>
          <a:lstStyle>
            <a:lvl1pPr>
              <a:defRPr sz="32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03930" y="2643611"/>
            <a:ext cx="4317994" cy="3684761"/>
          </a:xfrm>
        </p:spPr>
        <p:txBody>
          <a:bodyPr lIns="0" tIns="0" rIns="0" bIns="0" anchor="b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341856E-D502-C943-8C20-26A2D4E2B887}"/>
              </a:ext>
            </a:extLst>
          </p:cNvPr>
          <p:cNvSpPr/>
          <p:nvPr userDrawn="1"/>
        </p:nvSpPr>
        <p:spPr>
          <a:xfrm>
            <a:off x="0" y="0"/>
            <a:ext cx="686764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044855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Square Image Left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nt image">
            <a:extLst>
              <a:ext uri="{FF2B5EF4-FFF2-40B4-BE49-F238E27FC236}">
                <a16:creationId xmlns:a16="http://schemas.microsoft.com/office/drawing/2014/main" id="{47BFFBA7-3734-6042-88E2-0ED70ABCB69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7084219" y="489744"/>
            <a:ext cx="311150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1932" y="681037"/>
            <a:ext cx="4230543" cy="1609490"/>
          </a:xfrm>
        </p:spPr>
        <p:txBody>
          <a:bodyPr lIns="0" tIns="0" rIns="0" bIns="0" anchor="t">
            <a:noAutofit/>
          </a:bodyPr>
          <a:lstStyle>
            <a:lvl1pPr>
              <a:defRPr sz="32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1932" y="2643611"/>
            <a:ext cx="4230544" cy="3684761"/>
          </a:xfrm>
        </p:spPr>
        <p:txBody>
          <a:bodyPr lIns="0" tIns="0" rIns="0" bIns="0" anchor="b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E0347AB-045E-9A4E-8DE5-46739E79DE03}"/>
              </a:ext>
            </a:extLst>
          </p:cNvPr>
          <p:cNvSpPr/>
          <p:nvPr userDrawn="1"/>
        </p:nvSpPr>
        <p:spPr>
          <a:xfrm>
            <a:off x="0" y="0"/>
            <a:ext cx="686764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39637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- Portrait Image Left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nt image">
            <a:extLst>
              <a:ext uri="{FF2B5EF4-FFF2-40B4-BE49-F238E27FC236}">
                <a16:creationId xmlns:a16="http://schemas.microsoft.com/office/drawing/2014/main" id="{F2C19566-CD9A-4D46-B1E7-08AD825C92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" t="17458" r="-13" b="-17458"/>
          <a:stretch/>
        </p:blipFill>
        <p:spPr>
          <a:xfrm rot="16200000">
            <a:off x="4545012" y="477838"/>
            <a:ext cx="309563" cy="7635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1923" y="681037"/>
            <a:ext cx="6840001" cy="1609490"/>
          </a:xfrm>
        </p:spPr>
        <p:txBody>
          <a:bodyPr lIns="0" tIns="0" rIns="0" bIns="0" anchor="t">
            <a:noAutofit/>
          </a:bodyPr>
          <a:lstStyle>
            <a:lvl1pPr>
              <a:defRPr sz="32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1923" y="2643611"/>
            <a:ext cx="6840001" cy="3684761"/>
          </a:xfrm>
        </p:spPr>
        <p:txBody>
          <a:bodyPr lIns="0" tIns="0" rIns="0" bIns="0" anchor="b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8BED1AA-2B06-3A49-8DDC-32BA392CD728}"/>
              </a:ext>
            </a:extLst>
          </p:cNvPr>
          <p:cNvSpPr/>
          <p:nvPr userDrawn="1"/>
        </p:nvSpPr>
        <p:spPr>
          <a:xfrm>
            <a:off x="0" y="0"/>
            <a:ext cx="4317664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0995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reak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sparent background logo">
            <a:extLst>
              <a:ext uri="{FF2B5EF4-FFF2-40B4-BE49-F238E27FC236}">
                <a16:creationId xmlns:a16="http://schemas.microsoft.com/office/drawing/2014/main" id="{64E38019-5116-9442-9571-F958503D6A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89" b="13113"/>
          <a:stretch/>
        </p:blipFill>
        <p:spPr>
          <a:xfrm>
            <a:off x="639763" y="0"/>
            <a:ext cx="10347325" cy="684053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74A5F69F-D728-664E-8BFC-95A23FD794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8" y="134938"/>
            <a:ext cx="2540000" cy="1069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6874" y="1542197"/>
            <a:ext cx="7417125" cy="2522893"/>
          </a:xfrm>
        </p:spPr>
        <p:txBody>
          <a:bodyPr lIns="0" tIns="0" rIns="0" bIns="0" anchor="b">
            <a:noAutofit/>
          </a:bodyPr>
          <a:lstStyle>
            <a:lvl1pPr algn="l">
              <a:defRPr sz="48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6874" y="4157166"/>
            <a:ext cx="7417126" cy="16557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E95181A8-0CAD-C04B-B412-CD33433651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769100" y="1542197"/>
            <a:ext cx="5422900" cy="541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3904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- Portrait Image Left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ccent image">
            <a:extLst>
              <a:ext uri="{FF2B5EF4-FFF2-40B4-BE49-F238E27FC236}">
                <a16:creationId xmlns:a16="http://schemas.microsoft.com/office/drawing/2014/main" id="{9482F013-35A1-9F4C-81ED-357FF2B875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4542632" y="489744"/>
            <a:ext cx="311150" cy="7635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332" y="681037"/>
            <a:ext cx="6772144" cy="1609490"/>
          </a:xfrm>
        </p:spPr>
        <p:txBody>
          <a:bodyPr lIns="0" tIns="0" rIns="0" bIns="0" anchor="t">
            <a:noAutofit/>
          </a:bodyPr>
          <a:lstStyle>
            <a:lvl1pPr>
              <a:defRPr sz="32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0330" y="2643611"/>
            <a:ext cx="6772146" cy="3684761"/>
          </a:xfrm>
        </p:spPr>
        <p:txBody>
          <a:bodyPr lIns="0" tIns="0" rIns="0" bIns="0" anchor="b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00DCAE-AB70-E84C-BB3B-0EF23C94844E}"/>
              </a:ext>
            </a:extLst>
          </p:cNvPr>
          <p:cNvSpPr/>
          <p:nvPr userDrawn="1"/>
        </p:nvSpPr>
        <p:spPr>
          <a:xfrm>
            <a:off x="0" y="0"/>
            <a:ext cx="4316082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01572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ption &amp; Portrait Image  right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cent image">
            <a:extLst>
              <a:ext uri="{FF2B5EF4-FFF2-40B4-BE49-F238E27FC236}">
                <a16:creationId xmlns:a16="http://schemas.microsoft.com/office/drawing/2014/main" id="{47EEF27A-C812-F84A-96D0-B45413A2CC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489744"/>
            <a:ext cx="311150" cy="76358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4885" y="710309"/>
            <a:ext cx="6684828" cy="3684761"/>
          </a:xfrm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714FB5B-2919-2E4C-9FC9-FB05B409561B}"/>
              </a:ext>
            </a:extLst>
          </p:cNvPr>
          <p:cNvSpPr/>
          <p:nvPr userDrawn="1"/>
        </p:nvSpPr>
        <p:spPr>
          <a:xfrm>
            <a:off x="7917084" y="0"/>
            <a:ext cx="427491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821854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aption &amp; Square Image Right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cent image">
            <a:extLst>
              <a:ext uri="{FF2B5EF4-FFF2-40B4-BE49-F238E27FC236}">
                <a16:creationId xmlns:a16="http://schemas.microsoft.com/office/drawing/2014/main" id="{D7944B0B-EEF7-484C-AAA4-231DE697BD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489744"/>
            <a:ext cx="311150" cy="76358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88760" y="684182"/>
            <a:ext cx="4138478" cy="3684761"/>
          </a:xfrm>
        </p:spPr>
        <p:txBody>
          <a:bodyPr lIns="0" tIns="0" rIns="0" bIns="0">
            <a:noAutofit/>
          </a:bodyPr>
          <a:lstStyle>
            <a:lvl1pPr marL="228600" indent="-217488" algn="l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 algn="l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 algn="l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 algn="l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 algn="l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648B40E-D221-6746-BC49-7B8293A35B43}"/>
              </a:ext>
            </a:extLst>
          </p:cNvPr>
          <p:cNvSpPr/>
          <p:nvPr userDrawn="1"/>
        </p:nvSpPr>
        <p:spPr>
          <a:xfrm>
            <a:off x="5324354" y="0"/>
            <a:ext cx="6867646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39795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go">
            <a:extLst>
              <a:ext uri="{FF2B5EF4-FFF2-40B4-BE49-F238E27FC236}">
                <a16:creationId xmlns:a16="http://schemas.microsoft.com/office/drawing/2014/main" id="{66C589CF-A5FD-F14E-83BE-74964D69F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0"/>
            <a:ext cx="2378075" cy="2378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1709738"/>
            <a:ext cx="8280000" cy="2698139"/>
          </a:xfrm>
        </p:spPr>
        <p:txBody>
          <a:bodyPr lIns="0" tIns="0" rIns="0" bIns="0" anchor="b"/>
          <a:lstStyle>
            <a:lvl1pPr>
              <a:defRPr sz="48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00" y="4589463"/>
            <a:ext cx="8280000" cy="1500187"/>
          </a:xfr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tx1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67900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ogo">
            <a:extLst>
              <a:ext uri="{FF2B5EF4-FFF2-40B4-BE49-F238E27FC236}">
                <a16:creationId xmlns:a16="http://schemas.microsoft.com/office/drawing/2014/main" id="{ACD3F5C2-521F-364A-A33B-84CC0EF31C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50" y="-12700"/>
            <a:ext cx="2379663" cy="23780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1709738"/>
            <a:ext cx="8280000" cy="2698139"/>
          </a:xfrm>
        </p:spPr>
        <p:txBody>
          <a:bodyPr lIns="0" tIns="0" rIns="0" bIns="0" anchor="b"/>
          <a:lstStyle>
            <a:lvl1pPr>
              <a:defRPr sz="4800" b="1" i="0" baseline="0">
                <a:solidFill>
                  <a:srgbClr val="FFFFFF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00" y="4589463"/>
            <a:ext cx="8280000" cy="1500187"/>
          </a:xfrm>
        </p:spPr>
        <p:txBody>
          <a:bodyPr lIns="0" tIns="0" rIns="0" bIns="0"/>
          <a:lstStyle>
            <a:lvl1pPr marL="0" indent="0">
              <a:buNone/>
              <a:defRPr sz="2400" b="0" i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6542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Centered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nsparent background logo">
            <a:extLst>
              <a:ext uri="{FF2B5EF4-FFF2-40B4-BE49-F238E27FC236}">
                <a16:creationId xmlns:a16="http://schemas.microsoft.com/office/drawing/2014/main" id="{2AC60EF3-0543-2B4B-832B-EB319DD514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17" t="-117" r="217" b="12462"/>
          <a:stretch/>
        </p:blipFill>
        <p:spPr>
          <a:xfrm>
            <a:off x="506413" y="100013"/>
            <a:ext cx="7727950" cy="6775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53678"/>
          </a:xfrm>
        </p:spPr>
        <p:txBody>
          <a:bodyPr/>
          <a:lstStyle>
            <a:lvl1pPr algn="l">
              <a:defRPr sz="48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65835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entered - Dark Purple">
    <p:bg>
      <p:bgPr>
        <a:solidFill>
          <a:srgbClr val="4200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nsparent background logo">
            <a:extLst>
              <a:ext uri="{FF2B5EF4-FFF2-40B4-BE49-F238E27FC236}">
                <a16:creationId xmlns:a16="http://schemas.microsoft.com/office/drawing/2014/main" id="{9BA33A8F-7299-CC4A-BB0F-9A749071A9D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" b="12818"/>
          <a:stretch/>
        </p:blipFill>
        <p:spPr>
          <a:xfrm>
            <a:off x="439738" y="-30163"/>
            <a:ext cx="7916862" cy="6900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53678"/>
          </a:xfrm>
        </p:spPr>
        <p:txBody>
          <a:bodyPr/>
          <a:lstStyle>
            <a:lvl1pPr algn="l">
              <a:defRPr sz="48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89687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entered - Yellow"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nsparent background logo">
            <a:extLst>
              <a:ext uri="{FF2B5EF4-FFF2-40B4-BE49-F238E27FC236}">
                <a16:creationId xmlns:a16="http://schemas.microsoft.com/office/drawing/2014/main" id="{FA8559F9-3BC9-D141-8391-0D20439DE7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6000"/>
          </a:blip>
          <a:srcRect l="217" t="-117" r="217" b="12462"/>
          <a:stretch/>
        </p:blipFill>
        <p:spPr>
          <a:xfrm>
            <a:off x="506413" y="100013"/>
            <a:ext cx="7727950" cy="6775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53678"/>
          </a:xfrm>
        </p:spPr>
        <p:txBody>
          <a:bodyPr/>
          <a:lstStyle>
            <a:lvl1pPr algn="l">
              <a:defRPr sz="48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146810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entered - Light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nsparent background logo">
            <a:extLst>
              <a:ext uri="{FF2B5EF4-FFF2-40B4-BE49-F238E27FC236}">
                <a16:creationId xmlns:a16="http://schemas.microsoft.com/office/drawing/2014/main" id="{1FA43024-61D5-B043-894E-F3187F4CF8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" b="12818"/>
          <a:stretch/>
        </p:blipFill>
        <p:spPr>
          <a:xfrm>
            <a:off x="439738" y="-30163"/>
            <a:ext cx="7916862" cy="6900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53678"/>
          </a:xfrm>
        </p:spPr>
        <p:txBody>
          <a:bodyPr/>
          <a:lstStyle>
            <a:lvl1pPr algn="l">
              <a:defRPr sz="48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8728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entered - Pink">
    <p:bg>
      <p:bgPr>
        <a:solidFill>
          <a:srgbClr val="E101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nsparent background logo">
            <a:extLst>
              <a:ext uri="{FF2B5EF4-FFF2-40B4-BE49-F238E27FC236}">
                <a16:creationId xmlns:a16="http://schemas.microsoft.com/office/drawing/2014/main" id="{96518623-B4FE-094A-B7A5-D6FD13D3DB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4000"/>
          </a:blip>
          <a:srcRect l="217" t="-117" r="217" b="12462"/>
          <a:stretch/>
        </p:blipFill>
        <p:spPr>
          <a:xfrm>
            <a:off x="506413" y="100013"/>
            <a:ext cx="7727950" cy="67754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53678"/>
          </a:xfrm>
        </p:spPr>
        <p:txBody>
          <a:bodyPr/>
          <a:lstStyle>
            <a:lvl1pPr algn="l">
              <a:defRPr sz="48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420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Light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sparent background logo">
            <a:extLst>
              <a:ext uri="{FF2B5EF4-FFF2-40B4-BE49-F238E27FC236}">
                <a16:creationId xmlns:a16="http://schemas.microsoft.com/office/drawing/2014/main" id="{970F6CFB-8325-2848-A03D-A0D126A7DF2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89" b="13113"/>
          <a:stretch/>
        </p:blipFill>
        <p:spPr>
          <a:xfrm>
            <a:off x="639763" y="0"/>
            <a:ext cx="10347325" cy="684053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64876E6C-AC07-C443-83BD-A057B1B412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8" y="133350"/>
            <a:ext cx="2540000" cy="1069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6874" y="1542197"/>
            <a:ext cx="7417125" cy="2522893"/>
          </a:xfrm>
        </p:spPr>
        <p:txBody>
          <a:bodyPr lIns="0" tIns="0" rIns="0" bIns="0" anchor="b">
            <a:noAutofit/>
          </a:bodyPr>
          <a:lstStyle>
            <a:lvl1pPr algn="l">
              <a:defRPr sz="48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6874" y="4157166"/>
            <a:ext cx="7417126" cy="16557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47496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entered -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nsparent background logo">
            <a:extLst>
              <a:ext uri="{FF2B5EF4-FFF2-40B4-BE49-F238E27FC236}">
                <a16:creationId xmlns:a16="http://schemas.microsoft.com/office/drawing/2014/main" id="{5DF21D1B-53A5-B14F-80A3-67704C120D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" b="12818"/>
          <a:stretch/>
        </p:blipFill>
        <p:spPr>
          <a:xfrm>
            <a:off x="439738" y="-30163"/>
            <a:ext cx="7916862" cy="6900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53678"/>
          </a:xfrm>
        </p:spPr>
        <p:txBody>
          <a:bodyPr/>
          <a:lstStyle>
            <a:lvl1pPr algn="l">
              <a:defRPr sz="48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13391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Centered - Orange">
    <p:bg>
      <p:bgPr>
        <a:solidFill>
          <a:srgbClr val="F56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ransparent background logo">
            <a:extLst>
              <a:ext uri="{FF2B5EF4-FFF2-40B4-BE49-F238E27FC236}">
                <a16:creationId xmlns:a16="http://schemas.microsoft.com/office/drawing/2014/main" id="{DEBEA5A2-583A-FB42-AFBF-13CE30DCBC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" b="12818"/>
          <a:stretch/>
        </p:blipFill>
        <p:spPr>
          <a:xfrm>
            <a:off x="439738" y="-30163"/>
            <a:ext cx="7916862" cy="69008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4253678"/>
          </a:xfrm>
        </p:spPr>
        <p:txBody>
          <a:bodyPr/>
          <a:lstStyle>
            <a:lvl1pPr algn="l">
              <a:defRPr sz="48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46637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8EBA9101-E5C6-1D49-B65B-5905AFC167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" y="768350"/>
            <a:ext cx="858838" cy="647700"/>
          </a:xfrm>
          <a:prstGeom prst="rect">
            <a:avLst/>
          </a:prstGeom>
        </p:spPr>
      </p:pic>
      <p:pic>
        <p:nvPicPr>
          <p:cNvPr id="5" name="Quotes">
            <a:extLst>
              <a:ext uri="{FF2B5EF4-FFF2-40B4-BE49-F238E27FC236}">
                <a16:creationId xmlns:a16="http://schemas.microsoft.com/office/drawing/2014/main" id="{74A0D455-B25E-BF46-9E96-DC26EF0DF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438" y="4481513"/>
            <a:ext cx="858837" cy="647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768349"/>
            <a:ext cx="9003412" cy="4361590"/>
          </a:xfrm>
        </p:spPr>
        <p:txBody>
          <a:bodyPr lIns="0" tIns="0" rIns="0" bIns="0" anchor="b">
            <a:normAutofit/>
          </a:bodyPr>
          <a:lstStyle>
            <a:lvl1pPr>
              <a:defRPr sz="6800" b="1" i="1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39999" y="5408909"/>
            <a:ext cx="10030511" cy="680742"/>
          </a:xfrm>
        </p:spPr>
        <p:txBody>
          <a:bodyPr lIns="0" tIns="0" rIns="0" bIns="0">
            <a:normAutofit/>
          </a:bodyPr>
          <a:lstStyle>
            <a:lvl1pPr marL="0" indent="0" algn="r">
              <a:buClr>
                <a:schemeClr val="accent4"/>
              </a:buClr>
              <a:buSzPct val="130000"/>
              <a:buFontTx/>
              <a:buNone/>
              <a:defRPr sz="3200" b="0" i="0" baseline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1247840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7356FC85-CEDE-744B-84AA-DD971BEA43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" y="768350"/>
            <a:ext cx="858838" cy="647700"/>
          </a:xfrm>
          <a:prstGeom prst="rect">
            <a:avLst/>
          </a:prstGeom>
        </p:spPr>
      </p:pic>
      <p:pic>
        <p:nvPicPr>
          <p:cNvPr id="5" name="Quotes">
            <a:extLst>
              <a:ext uri="{FF2B5EF4-FFF2-40B4-BE49-F238E27FC236}">
                <a16:creationId xmlns:a16="http://schemas.microsoft.com/office/drawing/2014/main" id="{128B083A-2C82-E64E-8FB8-E6E49DDCB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438" y="4481513"/>
            <a:ext cx="858837" cy="647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768349"/>
            <a:ext cx="9003412" cy="4361590"/>
          </a:xfrm>
        </p:spPr>
        <p:txBody>
          <a:bodyPr lIns="0" tIns="0" rIns="0" bIns="0" anchor="b">
            <a:normAutofit/>
          </a:bodyPr>
          <a:lstStyle>
            <a:lvl1pPr>
              <a:defRPr sz="6800" b="1" i="1" baseline="0">
                <a:solidFill>
                  <a:schemeClr val="accent4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39999" y="5408909"/>
            <a:ext cx="10030511" cy="680742"/>
          </a:xfrm>
        </p:spPr>
        <p:txBody>
          <a:bodyPr lIns="0" tIns="0" rIns="0" bIns="0">
            <a:normAutofit/>
          </a:bodyPr>
          <a:lstStyle>
            <a:lvl1pPr marL="0" indent="0" algn="r">
              <a:buClr>
                <a:schemeClr val="accent4"/>
              </a:buClr>
              <a:buSzPct val="130000"/>
              <a:buFontTx/>
              <a:buNone/>
              <a:defRPr sz="32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85270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 - Light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3E0C2123-FBF2-1C40-B79B-D101410ABC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750" y="766763"/>
            <a:ext cx="858838" cy="647700"/>
          </a:xfrm>
          <a:prstGeom prst="rect">
            <a:avLst/>
          </a:prstGeom>
        </p:spPr>
      </p:pic>
      <p:pic>
        <p:nvPicPr>
          <p:cNvPr id="5" name="Quotes">
            <a:extLst>
              <a:ext uri="{FF2B5EF4-FFF2-40B4-BE49-F238E27FC236}">
                <a16:creationId xmlns:a16="http://schemas.microsoft.com/office/drawing/2014/main" id="{54FB5CFA-4875-BE42-95FF-D51D918C2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438" y="4481513"/>
            <a:ext cx="858837" cy="6492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768349"/>
            <a:ext cx="9003412" cy="4361590"/>
          </a:xfrm>
        </p:spPr>
        <p:txBody>
          <a:bodyPr lIns="0" tIns="0" rIns="0" bIns="0" anchor="b">
            <a:normAutofit/>
          </a:bodyPr>
          <a:lstStyle>
            <a:lvl1pPr>
              <a:defRPr sz="6800" b="1" i="1" baseline="0">
                <a:solidFill>
                  <a:schemeClr val="accent4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39999" y="5408909"/>
            <a:ext cx="10030511" cy="680742"/>
          </a:xfrm>
        </p:spPr>
        <p:txBody>
          <a:bodyPr lIns="0" tIns="0" rIns="0" bIns="0">
            <a:normAutofit/>
          </a:bodyPr>
          <a:lstStyle>
            <a:lvl1pPr marL="0" indent="0" algn="r">
              <a:buClr>
                <a:schemeClr val="accent4"/>
              </a:buClr>
              <a:buSzPct val="130000"/>
              <a:buFontTx/>
              <a:buNone/>
              <a:defRPr sz="32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5154205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 -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D0A53A1B-844E-4246-9F59-A3A2F37D41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8" y="766763"/>
            <a:ext cx="858837" cy="647700"/>
          </a:xfrm>
          <a:prstGeom prst="rect">
            <a:avLst/>
          </a:prstGeom>
        </p:spPr>
      </p:pic>
      <p:pic>
        <p:nvPicPr>
          <p:cNvPr id="5" name="Quotes">
            <a:extLst>
              <a:ext uri="{FF2B5EF4-FFF2-40B4-BE49-F238E27FC236}">
                <a16:creationId xmlns:a16="http://schemas.microsoft.com/office/drawing/2014/main" id="{F5F633A4-2950-3A4E-8774-BBF3B0D53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438" y="4481513"/>
            <a:ext cx="858837" cy="6492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768349"/>
            <a:ext cx="9003412" cy="4361590"/>
          </a:xfrm>
        </p:spPr>
        <p:txBody>
          <a:bodyPr lIns="0" tIns="0" rIns="0" bIns="0" anchor="b">
            <a:normAutofit/>
          </a:bodyPr>
          <a:lstStyle>
            <a:lvl1pPr>
              <a:defRPr sz="6800" b="1" i="1" baseline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39999" y="5408909"/>
            <a:ext cx="10030511" cy="680742"/>
          </a:xfrm>
        </p:spPr>
        <p:txBody>
          <a:bodyPr lIns="0" tIns="0" rIns="0" bIns="0">
            <a:normAutofit/>
          </a:bodyPr>
          <a:lstStyle>
            <a:lvl1pPr marL="0" indent="0" algn="r">
              <a:buClr>
                <a:schemeClr val="accent4"/>
              </a:buClr>
              <a:buSzPct val="130000"/>
              <a:buFontTx/>
              <a:buNone/>
              <a:defRPr sz="32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50277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 - Orange">
    <p:bg>
      <p:bgPr>
        <a:solidFill>
          <a:srgbClr val="F56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AF6F8423-E280-5E4C-BAC0-7BC8875A58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8" y="766763"/>
            <a:ext cx="858837" cy="647700"/>
          </a:xfrm>
          <a:prstGeom prst="rect">
            <a:avLst/>
          </a:prstGeom>
        </p:spPr>
      </p:pic>
      <p:pic>
        <p:nvPicPr>
          <p:cNvPr id="5" name="Quotes">
            <a:extLst>
              <a:ext uri="{FF2B5EF4-FFF2-40B4-BE49-F238E27FC236}">
                <a16:creationId xmlns:a16="http://schemas.microsoft.com/office/drawing/2014/main" id="{BAA9C6EB-60CC-EA42-8C34-F4E6064B30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438" y="4481513"/>
            <a:ext cx="858837" cy="6492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768349"/>
            <a:ext cx="9003412" cy="4361590"/>
          </a:xfrm>
        </p:spPr>
        <p:txBody>
          <a:bodyPr lIns="0" tIns="0" rIns="0" bIns="0" anchor="b">
            <a:normAutofit/>
          </a:bodyPr>
          <a:lstStyle>
            <a:lvl1pPr>
              <a:defRPr sz="6800" b="1" i="1" baseline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39999" y="5408909"/>
            <a:ext cx="10030511" cy="680742"/>
          </a:xfrm>
        </p:spPr>
        <p:txBody>
          <a:bodyPr lIns="0" tIns="0" rIns="0" bIns="0">
            <a:normAutofit/>
          </a:bodyPr>
          <a:lstStyle>
            <a:lvl1pPr marL="0" indent="0" algn="r">
              <a:buClr>
                <a:schemeClr val="accent4"/>
              </a:buClr>
              <a:buSzPct val="130000"/>
              <a:buFontTx/>
              <a:buNone/>
              <a:defRPr sz="32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3579283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Quote - Pink">
    <p:bg>
      <p:bgPr>
        <a:solidFill>
          <a:srgbClr val="E101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60CA76A1-E807-F549-B3C5-E9F7FF0B01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88" y="766763"/>
            <a:ext cx="858837" cy="647700"/>
          </a:xfrm>
          <a:prstGeom prst="rect">
            <a:avLst/>
          </a:prstGeom>
        </p:spPr>
      </p:pic>
      <p:pic>
        <p:nvPicPr>
          <p:cNvPr id="5" name="Quotes">
            <a:extLst>
              <a:ext uri="{FF2B5EF4-FFF2-40B4-BE49-F238E27FC236}">
                <a16:creationId xmlns:a16="http://schemas.microsoft.com/office/drawing/2014/main" id="{F8A4D5DB-0B87-9B4D-8404-5EC024BC77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2438" y="4481513"/>
            <a:ext cx="858837" cy="64928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768349"/>
            <a:ext cx="9003412" cy="4361590"/>
          </a:xfrm>
        </p:spPr>
        <p:txBody>
          <a:bodyPr lIns="0" tIns="0" rIns="0" bIns="0" anchor="b">
            <a:normAutofit/>
          </a:bodyPr>
          <a:lstStyle>
            <a:lvl1pPr>
              <a:defRPr sz="6800" b="1" i="1" baseline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39999" y="5408909"/>
            <a:ext cx="10030511" cy="680742"/>
          </a:xfrm>
        </p:spPr>
        <p:txBody>
          <a:bodyPr lIns="0" tIns="0" rIns="0" bIns="0">
            <a:normAutofit/>
          </a:bodyPr>
          <a:lstStyle>
            <a:lvl1pPr marL="0" indent="0" algn="r">
              <a:buClr>
                <a:schemeClr val="accent4"/>
              </a:buClr>
              <a:buSzPct val="130000"/>
              <a:buFontTx/>
              <a:buNone/>
              <a:defRPr sz="32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0269904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finitio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14B75FB2-07AE-574D-A133-1C3209C1C1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638" y="3467100"/>
            <a:ext cx="1600200" cy="30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999" y="768350"/>
            <a:ext cx="9811769" cy="2698139"/>
          </a:xfrm>
        </p:spPr>
        <p:txBody>
          <a:bodyPr lIns="0" tIns="0" rIns="0" bIns="0" anchor="b">
            <a:normAutofit/>
          </a:bodyPr>
          <a:lstStyle>
            <a:lvl1pPr>
              <a:defRPr sz="8800" b="1" i="1" baseline="0">
                <a:solidFill>
                  <a:schemeClr val="accent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00" y="4118385"/>
            <a:ext cx="8280000" cy="1971266"/>
          </a:xfrm>
        </p:spPr>
        <p:txBody>
          <a:bodyPr lIns="0" tIns="0" rIns="0" bIns="0"/>
          <a:lstStyle>
            <a:lvl1pPr marL="342900" indent="-342900">
              <a:buClr>
                <a:schemeClr val="accent4"/>
              </a:buClr>
              <a:buSzPct val="130000"/>
              <a:buFontTx/>
              <a:buBlip>
                <a:blip r:embed="rId3"/>
              </a:buBlip>
              <a:defRPr sz="2400" b="0" i="0">
                <a:solidFill>
                  <a:schemeClr val="tx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543073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finition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A4260E7E-24D1-E64D-85F6-77F87AF94E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638" y="3467100"/>
            <a:ext cx="1600200" cy="30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999" y="768350"/>
            <a:ext cx="9811769" cy="2698139"/>
          </a:xfrm>
        </p:spPr>
        <p:txBody>
          <a:bodyPr lIns="0" tIns="0" rIns="0" bIns="0" anchor="b">
            <a:normAutofit/>
          </a:bodyPr>
          <a:lstStyle>
            <a:lvl1pPr>
              <a:defRPr sz="8800" b="1" i="1" baseline="0">
                <a:solidFill>
                  <a:schemeClr val="accent4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00" y="4118385"/>
            <a:ext cx="8280000" cy="1971266"/>
          </a:xfrm>
        </p:spPr>
        <p:txBody>
          <a:bodyPr lIns="0" tIns="0" rIns="0" bIns="0"/>
          <a:lstStyle>
            <a:lvl1pPr marL="342900" indent="-342900">
              <a:buClr>
                <a:schemeClr val="accent4"/>
              </a:buClr>
              <a:buSzPct val="130000"/>
              <a:buFontTx/>
              <a:buBlip>
                <a:blip r:embed="rId3"/>
              </a:buBlip>
              <a:defRPr sz="24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2991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sparent background logo">
            <a:extLst>
              <a:ext uri="{FF2B5EF4-FFF2-40B4-BE49-F238E27FC236}">
                <a16:creationId xmlns:a16="http://schemas.microsoft.com/office/drawing/2014/main" id="{032893DA-7D97-2248-8FAE-DDE8D84B10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89" b="13113"/>
          <a:stretch/>
        </p:blipFill>
        <p:spPr>
          <a:xfrm>
            <a:off x="639763" y="0"/>
            <a:ext cx="10347325" cy="684053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59B6D2B-44A1-4542-9C24-E37C2FCDA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8" y="133350"/>
            <a:ext cx="2540000" cy="1069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6874" y="1542197"/>
            <a:ext cx="7417125" cy="2522893"/>
          </a:xfrm>
        </p:spPr>
        <p:txBody>
          <a:bodyPr lIns="0" tIns="0" rIns="0" bIns="0" anchor="b">
            <a:noAutofit/>
          </a:bodyPr>
          <a:lstStyle>
            <a:lvl1pPr algn="l">
              <a:defRPr sz="48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6874" y="4157166"/>
            <a:ext cx="7417126" cy="16557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2393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finition - Light Purp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334D2C8E-D325-674D-AE53-2E8DCBA9A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638" y="3467100"/>
            <a:ext cx="1600200" cy="30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999" y="768350"/>
            <a:ext cx="9811769" cy="2698139"/>
          </a:xfrm>
        </p:spPr>
        <p:txBody>
          <a:bodyPr lIns="0" tIns="0" rIns="0" bIns="0" anchor="b">
            <a:normAutofit/>
          </a:bodyPr>
          <a:lstStyle>
            <a:lvl1pPr>
              <a:defRPr sz="8800" b="1" i="1" baseline="0">
                <a:solidFill>
                  <a:schemeClr val="accent4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00" y="4118385"/>
            <a:ext cx="8280000" cy="1971266"/>
          </a:xfrm>
        </p:spPr>
        <p:txBody>
          <a:bodyPr lIns="0" tIns="0" rIns="0" bIns="0"/>
          <a:lstStyle>
            <a:lvl1pPr marL="342900" indent="-342900">
              <a:buClr>
                <a:schemeClr val="accent4"/>
              </a:buClr>
              <a:buSzPct val="130000"/>
              <a:buFontTx/>
              <a:buBlip>
                <a:blip r:embed="rId3"/>
              </a:buBlip>
              <a:defRPr sz="24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5908131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finition - Orange">
    <p:bg>
      <p:bgPr>
        <a:solidFill>
          <a:srgbClr val="F46F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1836E89F-5F28-7746-9ABC-7646E8BEC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638" y="3467100"/>
            <a:ext cx="1600200" cy="30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999" y="768350"/>
            <a:ext cx="9811769" cy="2698139"/>
          </a:xfrm>
        </p:spPr>
        <p:txBody>
          <a:bodyPr lIns="0" tIns="0" rIns="0" bIns="0" anchor="b">
            <a:normAutofit/>
          </a:bodyPr>
          <a:lstStyle>
            <a:lvl1pPr>
              <a:defRPr sz="8800" b="1" i="1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00" y="4118385"/>
            <a:ext cx="8280000" cy="1971266"/>
          </a:xfrm>
        </p:spPr>
        <p:txBody>
          <a:bodyPr lIns="0" tIns="0" rIns="0" bIns="0"/>
          <a:lstStyle>
            <a:lvl1pPr marL="342900" indent="-342900">
              <a:buClr>
                <a:schemeClr val="accent4"/>
              </a:buClr>
              <a:buSzPct val="130000"/>
              <a:buFontTx/>
              <a:buBlip>
                <a:blip r:embed="rId3"/>
              </a:buBlip>
              <a:defRPr sz="2400" b="0" i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098076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finition - Red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C98D0C57-024D-814E-8B3C-428CB645A1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638" y="3471863"/>
            <a:ext cx="1600200" cy="30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999" y="768350"/>
            <a:ext cx="9811769" cy="2698139"/>
          </a:xfrm>
        </p:spPr>
        <p:txBody>
          <a:bodyPr lIns="0" tIns="0" rIns="0" bIns="0" anchor="b">
            <a:normAutofit/>
          </a:bodyPr>
          <a:lstStyle>
            <a:lvl1pPr>
              <a:defRPr sz="8800" b="1" i="1" baseline="0">
                <a:solidFill>
                  <a:schemeClr val="tx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00" y="4118385"/>
            <a:ext cx="8280000" cy="1971266"/>
          </a:xfrm>
        </p:spPr>
        <p:txBody>
          <a:bodyPr lIns="0" tIns="0" rIns="0" bIns="0"/>
          <a:lstStyle>
            <a:lvl1pPr marL="342900" indent="-342900">
              <a:buClr>
                <a:schemeClr val="accent4"/>
              </a:buClr>
              <a:buSzPct val="130000"/>
              <a:buFontTx/>
              <a:buBlip>
                <a:blip r:embed="rId3"/>
              </a:buBlip>
              <a:defRPr sz="24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79339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finition - Pink">
    <p:bg>
      <p:bgPr>
        <a:solidFill>
          <a:srgbClr val="E101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uotes">
            <a:extLst>
              <a:ext uri="{FF2B5EF4-FFF2-40B4-BE49-F238E27FC236}">
                <a16:creationId xmlns:a16="http://schemas.microsoft.com/office/drawing/2014/main" id="{6E5F71F4-E47D-0546-8FF9-9E47C19C9A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7638" y="3471863"/>
            <a:ext cx="1600200" cy="304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9999" y="768350"/>
            <a:ext cx="9811769" cy="2698139"/>
          </a:xfrm>
        </p:spPr>
        <p:txBody>
          <a:bodyPr lIns="0" tIns="0" rIns="0" bIns="0" anchor="b">
            <a:normAutofit/>
          </a:bodyPr>
          <a:lstStyle>
            <a:lvl1pPr>
              <a:defRPr sz="8800" b="1" i="1" baseline="0">
                <a:solidFill>
                  <a:schemeClr val="bg1"/>
                </a:solidFill>
                <a:latin typeface="Poppins SemiBold" pitchFamily="2" charset="77"/>
                <a:cs typeface="Poppins SemiBold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0000" y="4118385"/>
            <a:ext cx="8280000" cy="1971266"/>
          </a:xfrm>
        </p:spPr>
        <p:txBody>
          <a:bodyPr lIns="0" tIns="0" rIns="0" bIns="0"/>
          <a:lstStyle>
            <a:lvl1pPr marL="342900" indent="-342900">
              <a:buClr>
                <a:schemeClr val="accent4"/>
              </a:buClr>
              <a:buSzPct val="130000"/>
              <a:buFontTx/>
              <a:buBlip>
                <a:blip r:embed="rId3"/>
              </a:buBlip>
              <a:defRPr sz="2400" b="0" i="0" baseline="0">
                <a:solidFill>
                  <a:schemeClr val="bg1"/>
                </a:solidFill>
                <a:latin typeface="Poppins Medium" pitchFamily="2" charset="77"/>
                <a:cs typeface="Poppins Medium" pitchFamily="2" charset="77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51265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40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21687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D75101D3-49D1-414E-9B33-6E69EE29B1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4563" y="241300"/>
            <a:ext cx="8128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buClr>
                <a:srgbClr val="A900C0"/>
              </a:buClr>
              <a:buFont typeface="Calibri Light" panose="020F0302020204030204" pitchFamily="34" charset="0"/>
              <a:buChar char="•"/>
              <a:defRPr sz="2400">
                <a:latin typeface="Poppins" pitchFamily="2" charset="77"/>
                <a:cs typeface="Poppins" pitchFamily="2" charset="77"/>
              </a:defRPr>
            </a:lvl1pPr>
            <a:lvl2pPr>
              <a:buClr>
                <a:srgbClr val="A900C0"/>
              </a:buClr>
              <a:buFont typeface="Calibri Light" panose="020F0302020204030204" pitchFamily="34" charset="0"/>
              <a:buChar char="•"/>
              <a:defRPr sz="2400">
                <a:latin typeface="Poppins" pitchFamily="2" charset="77"/>
                <a:cs typeface="Poppins" pitchFamily="2" charset="77"/>
              </a:defRPr>
            </a:lvl2pPr>
            <a:lvl3pPr>
              <a:buClr>
                <a:srgbClr val="A900C0"/>
              </a:buClr>
              <a:buFont typeface="Calibri Light" panose="020F0302020204030204" pitchFamily="34" charset="0"/>
              <a:buChar char="•"/>
              <a:defRPr sz="2400">
                <a:latin typeface="Poppins" pitchFamily="2" charset="77"/>
                <a:cs typeface="Poppins" pitchFamily="2" charset="77"/>
              </a:defRPr>
            </a:lvl3pPr>
            <a:lvl4pPr>
              <a:buClr>
                <a:srgbClr val="A900C0"/>
              </a:buClr>
              <a:buFont typeface="Calibri Light" panose="020F0302020204030204" pitchFamily="34" charset="0"/>
              <a:buChar char="•"/>
              <a:defRPr sz="2400">
                <a:latin typeface="Poppins" pitchFamily="2" charset="77"/>
                <a:cs typeface="Poppins" pitchFamily="2" charset="77"/>
              </a:defRPr>
            </a:lvl4pPr>
            <a:lvl5pPr>
              <a:buClr>
                <a:srgbClr val="A900C0"/>
              </a:buClr>
              <a:buFont typeface="Calibri Light" panose="020F0302020204030204" pitchFamily="34" charset="0"/>
              <a:buChar char="•"/>
              <a:defRPr sz="240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buClr>
                <a:srgbClr val="A900C0"/>
              </a:buClr>
              <a:buFont typeface="Calibri Light" panose="020F0302020204030204" pitchFamily="34" charset="0"/>
              <a:buChar char="•"/>
              <a:defRPr sz="2400">
                <a:latin typeface="Poppins" pitchFamily="2" charset="77"/>
                <a:cs typeface="Poppins" pitchFamily="2" charset="77"/>
              </a:defRPr>
            </a:lvl1pPr>
            <a:lvl2pPr>
              <a:buClr>
                <a:srgbClr val="A900C0"/>
              </a:buClr>
              <a:buFont typeface="Calibri Light" panose="020F0302020204030204" pitchFamily="34" charset="0"/>
              <a:buChar char="•"/>
              <a:defRPr sz="2400">
                <a:latin typeface="Poppins" pitchFamily="2" charset="77"/>
                <a:cs typeface="Poppins" pitchFamily="2" charset="77"/>
              </a:defRPr>
            </a:lvl2pPr>
            <a:lvl3pPr>
              <a:buClr>
                <a:srgbClr val="A900C0"/>
              </a:buClr>
              <a:buFont typeface="Calibri Light" panose="020F0302020204030204" pitchFamily="34" charset="0"/>
              <a:buChar char="•"/>
              <a:defRPr sz="2400">
                <a:latin typeface="Poppins" pitchFamily="2" charset="77"/>
                <a:cs typeface="Poppins" pitchFamily="2" charset="77"/>
              </a:defRPr>
            </a:lvl3pPr>
            <a:lvl4pPr>
              <a:buClr>
                <a:srgbClr val="A900C0"/>
              </a:buClr>
              <a:buFont typeface="Calibri Light" panose="020F0302020204030204" pitchFamily="34" charset="0"/>
              <a:buChar char="•"/>
              <a:defRPr sz="2400">
                <a:latin typeface="Poppins" pitchFamily="2" charset="77"/>
                <a:cs typeface="Poppins" pitchFamily="2" charset="77"/>
              </a:defRPr>
            </a:lvl4pPr>
            <a:lvl5pPr>
              <a:buClr>
                <a:srgbClr val="A900C0"/>
              </a:buClr>
              <a:buFont typeface="Calibri Light" panose="020F0302020204030204" pitchFamily="34" charset="0"/>
              <a:buChar char="•"/>
              <a:defRPr sz="2400">
                <a:latin typeface="Poppins" pitchFamily="2" charset="77"/>
                <a:cs typeface="Poppins" pitchFamily="2" charset="77"/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6" name="Date Placeholder 4">
            <a:extLst>
              <a:ext uri="{FF2B5EF4-FFF2-40B4-BE49-F238E27FC236}">
                <a16:creationId xmlns:a16="http://schemas.microsoft.com/office/drawing/2014/main" id="{15A29C5B-D16D-FF40-8E16-2A11243F76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9875359-3F07-BD44-AA6A-6CC1300AFECB}" type="datetimeFigureOut">
              <a:rPr lang="en-US"/>
              <a:pPr>
                <a:defRPr/>
              </a:pPr>
              <a:t>7/11/2022</a:t>
            </a:fld>
            <a:endParaRPr lang="en-US" dirty="0"/>
          </a:p>
        </p:txBody>
      </p:sp>
      <p:sp>
        <p:nvSpPr>
          <p:cNvPr id="7" name="Footer Placeholder 5">
            <a:extLst>
              <a:ext uri="{FF2B5EF4-FFF2-40B4-BE49-F238E27FC236}">
                <a16:creationId xmlns:a16="http://schemas.microsoft.com/office/drawing/2014/main" id="{723AE274-5F2D-4340-9BA3-A395E160F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dirty="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1237D64D-2391-9F46-B6A1-B05A88A47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41B68B7-918D-6E4C-9862-DFD87B42F27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25804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Quiz - qestion, true or false">
    <p:bg>
      <p:bgPr>
        <a:solidFill>
          <a:srgbClr val="42006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91F0B9-E452-E346-8462-900726FAD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7425" y="242888"/>
            <a:ext cx="720725" cy="814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7200000" cy="4351338"/>
          </a:xfrm>
        </p:spPr>
        <p:txBody>
          <a:bodyPr/>
          <a:lstStyle>
            <a:lvl1pPr>
              <a:buClr>
                <a:srgbClr val="F293FF"/>
              </a:buClr>
              <a:defRPr>
                <a:solidFill>
                  <a:schemeClr val="bg1"/>
                </a:solidFill>
              </a:defRPr>
            </a:lvl1pPr>
            <a:lvl2pPr>
              <a:buClr>
                <a:srgbClr val="F293FF"/>
              </a:buClr>
              <a:defRPr>
                <a:solidFill>
                  <a:schemeClr val="bg1"/>
                </a:solidFill>
              </a:defRPr>
            </a:lvl2pPr>
            <a:lvl3pPr>
              <a:buClr>
                <a:srgbClr val="F293FF"/>
              </a:buClr>
              <a:defRPr>
                <a:solidFill>
                  <a:schemeClr val="bg1"/>
                </a:solidFill>
              </a:defRPr>
            </a:lvl3pPr>
            <a:lvl4pPr>
              <a:buClr>
                <a:srgbClr val="F293FF"/>
              </a:buClr>
              <a:defRPr>
                <a:solidFill>
                  <a:schemeClr val="bg1"/>
                </a:solidFill>
              </a:defRPr>
            </a:lvl4pPr>
            <a:lvl5pPr>
              <a:buClr>
                <a:srgbClr val="F293FF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715999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&amp; Square Image Right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cent image">
            <a:extLst>
              <a:ext uri="{FF2B5EF4-FFF2-40B4-BE49-F238E27FC236}">
                <a16:creationId xmlns:a16="http://schemas.microsoft.com/office/drawing/2014/main" id="{D8EE4118-72E6-6E49-85F9-044D922BFD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3" t="17000" r="-1313" b="-18670"/>
          <a:stretch/>
        </p:blipFill>
        <p:spPr>
          <a:xfrm rot="16200000">
            <a:off x="226219" y="489744"/>
            <a:ext cx="311150" cy="76358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D7B2969-CAEA-F542-8535-E200093FA6E5}"/>
              </a:ext>
            </a:extLst>
          </p:cNvPr>
          <p:cNvSpPr/>
          <p:nvPr/>
        </p:nvSpPr>
        <p:spPr>
          <a:xfrm>
            <a:off x="5486400" y="0"/>
            <a:ext cx="67056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1822" y="681037"/>
            <a:ext cx="4138479" cy="1609490"/>
          </a:xfrm>
        </p:spPr>
        <p:txBody>
          <a:bodyPr lIns="0" tIns="0" rIns="0" bIns="0" anchor="t">
            <a:noAutofit/>
          </a:bodyPr>
          <a:lstStyle>
            <a:lvl1pPr>
              <a:defRPr sz="32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01823" y="2643611"/>
            <a:ext cx="4138478" cy="3684761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tabLst/>
              <a:defRPr sz="2000"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sz="2000"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sz="2000"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sz="2000"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rgbClr val="A900C0"/>
              </a:buClr>
              <a:buSzPct val="120000"/>
              <a:buFontTx/>
              <a:buBlip>
                <a:blip r:embed="rId3"/>
              </a:buBlip>
              <a:defRPr sz="2000"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88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Orange">
    <p:bg>
      <p:bgPr>
        <a:solidFill>
          <a:srgbClr val="F46F0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sparent background logo">
            <a:extLst>
              <a:ext uri="{FF2B5EF4-FFF2-40B4-BE49-F238E27FC236}">
                <a16:creationId xmlns:a16="http://schemas.microsoft.com/office/drawing/2014/main" id="{7C501414-2E44-9F4C-983F-6BDED417E0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89" b="13113"/>
          <a:stretch/>
        </p:blipFill>
        <p:spPr>
          <a:xfrm>
            <a:off x="639763" y="0"/>
            <a:ext cx="10347325" cy="684053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B9822A51-02B4-9248-8934-AE1D722AFE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8" y="133350"/>
            <a:ext cx="2540000" cy="1069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6874" y="1542197"/>
            <a:ext cx="7417125" cy="2522893"/>
          </a:xfrm>
        </p:spPr>
        <p:txBody>
          <a:bodyPr lIns="0" tIns="0" rIns="0" bIns="0" anchor="b">
            <a:noAutofit/>
          </a:bodyPr>
          <a:lstStyle>
            <a:lvl1pPr algn="l">
              <a:defRPr sz="48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6874" y="4157166"/>
            <a:ext cx="7417126" cy="16557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6473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- Pink">
    <p:bg>
      <p:bgPr>
        <a:solidFill>
          <a:srgbClr val="E101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ansparent background logo">
            <a:extLst>
              <a:ext uri="{FF2B5EF4-FFF2-40B4-BE49-F238E27FC236}">
                <a16:creationId xmlns:a16="http://schemas.microsoft.com/office/drawing/2014/main" id="{C5AB4955-010A-7246-A15A-0667EA0F55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789" b="13113"/>
          <a:stretch/>
        </p:blipFill>
        <p:spPr>
          <a:xfrm>
            <a:off x="639763" y="0"/>
            <a:ext cx="10347325" cy="6840538"/>
          </a:xfrm>
          <a:prstGeom prst="rect">
            <a:avLst/>
          </a:prstGeom>
        </p:spPr>
      </p:pic>
      <p:pic>
        <p:nvPicPr>
          <p:cNvPr id="5" name="Graphic 4">
            <a:extLst>
              <a:ext uri="{FF2B5EF4-FFF2-40B4-BE49-F238E27FC236}">
                <a16:creationId xmlns:a16="http://schemas.microsoft.com/office/drawing/2014/main" id="{8EF37FE2-9A3D-3B41-A80B-6E52302F3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838" y="133350"/>
            <a:ext cx="2540000" cy="10699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66874" y="1542197"/>
            <a:ext cx="7417125" cy="2522893"/>
          </a:xfrm>
        </p:spPr>
        <p:txBody>
          <a:bodyPr lIns="0" tIns="0" rIns="0" bIns="0" anchor="b">
            <a:noAutofit/>
          </a:bodyPr>
          <a:lstStyle>
            <a:lvl1pPr algn="l">
              <a:defRPr sz="4800" b="1" i="0" baseline="0">
                <a:solidFill>
                  <a:schemeClr val="bg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66874" y="4157166"/>
            <a:ext cx="7417126" cy="1655762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="1" i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6641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1 Column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cent image">
            <a:extLst>
              <a:ext uri="{FF2B5EF4-FFF2-40B4-BE49-F238E27FC236}">
                <a16:creationId xmlns:a16="http://schemas.microsoft.com/office/drawing/2014/main" id="{198EB4D3-6255-3840-98BE-C6C7F6BD0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63" y="0"/>
            <a:ext cx="476250" cy="11699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3200" b="1" i="0" baseline="0">
                <a:solidFill>
                  <a:schemeClr val="accent1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000" y="2192215"/>
            <a:ext cx="7014300" cy="3988800"/>
          </a:xfrm>
        </p:spPr>
        <p:txBody>
          <a:bodyPr lIns="0" tIns="0" rIns="0" bIns="0">
            <a:noAutofit/>
          </a:bodyPr>
          <a:lstStyle>
            <a:lvl1pPr marL="311150" indent="-31115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tabLst/>
              <a:defRPr b="0" i="0"/>
            </a:lvl1pPr>
            <a:lvl2pPr marL="6858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b="0" i="0"/>
            </a:lvl2pPr>
            <a:lvl3pPr marL="11430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b="0" i="0"/>
            </a:lvl3pPr>
            <a:lvl4pPr marL="16002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b="0" i="0"/>
            </a:lvl4pPr>
            <a:lvl5pPr marL="20574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b="0" i="0"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476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1 Column - Dark Purpl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cent image">
            <a:extLst>
              <a:ext uri="{FF2B5EF4-FFF2-40B4-BE49-F238E27FC236}">
                <a16:creationId xmlns:a16="http://schemas.microsoft.com/office/drawing/2014/main" id="{555D1906-2467-514D-B17B-AE1CF7F676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912" t="-834" r="-1313" b="-834"/>
          <a:stretch/>
        </p:blipFill>
        <p:spPr>
          <a:xfrm>
            <a:off x="615950" y="-19050"/>
            <a:ext cx="485775" cy="11890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0000" y="681037"/>
            <a:ext cx="7020000" cy="1008126"/>
          </a:xfrm>
        </p:spPr>
        <p:txBody>
          <a:bodyPr lIns="0" tIns="0" rIns="0" bIns="0" anchor="t">
            <a:noAutofit/>
          </a:bodyPr>
          <a:lstStyle>
            <a:lvl1pPr>
              <a:defRPr sz="3200" b="1" i="0" baseline="0">
                <a:solidFill>
                  <a:schemeClr val="accent4"/>
                </a:solidFill>
                <a:latin typeface="Poppins" pitchFamily="2" charset="77"/>
                <a:cs typeface="Poppins" pitchFamily="2" charset="77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40000" y="2192215"/>
            <a:ext cx="7014300" cy="3988800"/>
          </a:xfrm>
        </p:spPr>
        <p:txBody>
          <a:bodyPr lIns="0" tIns="0" rIns="0" bIns="0">
            <a:noAutofit/>
          </a:bodyPr>
          <a:lstStyle>
            <a:lvl1pPr marL="228600" indent="-217488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tabLst/>
              <a:defRPr b="0" i="0">
                <a:solidFill>
                  <a:schemeClr val="bg1"/>
                </a:solidFill>
              </a:defRPr>
            </a:lvl1pPr>
            <a:lvl2pPr marL="6858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2pPr>
            <a:lvl3pPr marL="11430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3pPr>
            <a:lvl4pPr marL="16002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4pPr>
            <a:lvl5pPr marL="2057400" indent="-228600">
              <a:lnSpc>
                <a:spcPct val="110000"/>
              </a:lnSpc>
              <a:buClr>
                <a:schemeClr val="accent1"/>
              </a:buClr>
              <a:buSzPct val="120000"/>
              <a:buFontTx/>
              <a:buBlip>
                <a:blip r:embed="rId3"/>
              </a:buBlip>
              <a:defRPr b="0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3148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05D3345-4DC4-D84E-B8A8-A57571510C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94FC4305-F578-0C44-99F7-B685C0E2AE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820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  <p:sldLayoutId id="2147483778" r:id="rId14"/>
    <p:sldLayoutId id="2147483779" r:id="rId15"/>
    <p:sldLayoutId id="2147483780" r:id="rId16"/>
    <p:sldLayoutId id="2147483781" r:id="rId17"/>
    <p:sldLayoutId id="2147483782" r:id="rId18"/>
    <p:sldLayoutId id="2147483783" r:id="rId19"/>
    <p:sldLayoutId id="2147483822" r:id="rId20"/>
    <p:sldLayoutId id="2147483821" r:id="rId21"/>
    <p:sldLayoutId id="2147483784" r:id="rId22"/>
    <p:sldLayoutId id="2147483785" r:id="rId23"/>
    <p:sldLayoutId id="2147483786" r:id="rId24"/>
    <p:sldLayoutId id="2147483787" r:id="rId25"/>
    <p:sldLayoutId id="2147483788" r:id="rId26"/>
    <p:sldLayoutId id="2147483789" r:id="rId27"/>
    <p:sldLayoutId id="2147483790" r:id="rId28"/>
    <p:sldLayoutId id="2147483791" r:id="rId29"/>
    <p:sldLayoutId id="2147483792" r:id="rId30"/>
    <p:sldLayoutId id="2147483793" r:id="rId31"/>
    <p:sldLayoutId id="2147483794" r:id="rId32"/>
    <p:sldLayoutId id="2147483795" r:id="rId33"/>
    <p:sldLayoutId id="2147483796" r:id="rId34"/>
    <p:sldLayoutId id="2147483797" r:id="rId35"/>
    <p:sldLayoutId id="2147483798" r:id="rId36"/>
    <p:sldLayoutId id="2147483799" r:id="rId37"/>
    <p:sldLayoutId id="2147483800" r:id="rId38"/>
    <p:sldLayoutId id="2147483801" r:id="rId39"/>
    <p:sldLayoutId id="2147483802" r:id="rId40"/>
    <p:sldLayoutId id="2147483803" r:id="rId41"/>
    <p:sldLayoutId id="2147483804" r:id="rId42"/>
    <p:sldLayoutId id="2147483805" r:id="rId43"/>
    <p:sldLayoutId id="2147483806" r:id="rId44"/>
    <p:sldLayoutId id="2147483807" r:id="rId45"/>
    <p:sldLayoutId id="2147483808" r:id="rId46"/>
    <p:sldLayoutId id="2147483809" r:id="rId47"/>
    <p:sldLayoutId id="2147483810" r:id="rId48"/>
    <p:sldLayoutId id="2147483811" r:id="rId49"/>
    <p:sldLayoutId id="2147483812" r:id="rId50"/>
    <p:sldLayoutId id="2147483813" r:id="rId51"/>
    <p:sldLayoutId id="2147483814" r:id="rId52"/>
    <p:sldLayoutId id="2147483815" r:id="rId53"/>
    <p:sldLayoutId id="2147483816" r:id="rId54"/>
    <p:sldLayoutId id="2147483817" r:id="rId55"/>
    <p:sldLayoutId id="2147483818" r:id="rId56"/>
    <p:sldLayoutId id="2147483819" r:id="rId57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rgbClr val="420065"/>
          </a:solidFill>
          <a:latin typeface="Poppins" pitchFamily="2" charset="77"/>
          <a:ea typeface="Poppins" pitchFamily="2" charset="77"/>
          <a:cs typeface="Poppins" pitchFamily="2" charset="77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420065"/>
          </a:solidFill>
          <a:latin typeface="Poppins" pitchFamily="2" charset="77"/>
          <a:ea typeface="Poppins" pitchFamily="2" charset="77"/>
          <a:cs typeface="Poppins" pitchFamily="2" charset="77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420065"/>
          </a:solidFill>
          <a:latin typeface="Poppins" pitchFamily="2" charset="77"/>
          <a:ea typeface="Poppins" pitchFamily="2" charset="77"/>
          <a:cs typeface="Poppins" pitchFamily="2" charset="77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420065"/>
          </a:solidFill>
          <a:latin typeface="Poppins" pitchFamily="2" charset="77"/>
          <a:ea typeface="Poppins" pitchFamily="2" charset="77"/>
          <a:cs typeface="Poppins" pitchFamily="2" charset="77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420065"/>
          </a:solidFill>
          <a:latin typeface="Poppins" pitchFamily="2" charset="77"/>
          <a:ea typeface="Poppins" pitchFamily="2" charset="77"/>
          <a:cs typeface="Poppins" pitchFamily="2" charset="77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420065"/>
          </a:solidFill>
          <a:latin typeface="Poppins" pitchFamily="2" charset="77"/>
          <a:ea typeface="Poppins" pitchFamily="2" charset="77"/>
          <a:cs typeface="Poppins" pitchFamily="2" charset="77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420065"/>
          </a:solidFill>
          <a:latin typeface="Poppins" pitchFamily="2" charset="77"/>
          <a:ea typeface="Poppins" pitchFamily="2" charset="77"/>
          <a:cs typeface="Poppins" pitchFamily="2" charset="77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420065"/>
          </a:solidFill>
          <a:latin typeface="Poppins" pitchFamily="2" charset="77"/>
          <a:ea typeface="Poppins" pitchFamily="2" charset="77"/>
          <a:cs typeface="Poppins" pitchFamily="2" charset="77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rgbClr val="420065"/>
          </a:solidFill>
          <a:latin typeface="Poppins" pitchFamily="2" charset="77"/>
          <a:ea typeface="Poppins" pitchFamily="2" charset="77"/>
          <a:cs typeface="Poppins" pitchFamily="2" charset="77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Clr>
          <a:srgbClr val="A900C0"/>
        </a:buClr>
        <a:buFont typeface="Calibri Light" panose="020F0302020204030204" pitchFamily="34" charset="0"/>
        <a:buChar char="•"/>
        <a:defRPr sz="2000" kern="1200">
          <a:solidFill>
            <a:schemeClr val="tx1"/>
          </a:solidFill>
          <a:latin typeface="Poppins" pitchFamily="2" charset="77"/>
          <a:ea typeface="Poppins" pitchFamily="2" charset="77"/>
          <a:cs typeface="Poppins" pitchFamily="2" charset="77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rgbClr val="A900C0"/>
        </a:buClr>
        <a:buFont typeface="Calibri Light" panose="020F0302020204030204" pitchFamily="34" charset="0"/>
        <a:buChar char="•"/>
        <a:defRPr sz="2000" kern="1200">
          <a:solidFill>
            <a:schemeClr val="tx1"/>
          </a:solidFill>
          <a:latin typeface="Poppins" pitchFamily="2" charset="77"/>
          <a:ea typeface="Poppins" pitchFamily="2" charset="77"/>
          <a:cs typeface="Poppins" pitchFamily="2" charset="77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rgbClr val="A900C0"/>
        </a:buClr>
        <a:buFont typeface="Calibri Light" panose="020F0302020204030204" pitchFamily="34" charset="0"/>
        <a:buChar char="•"/>
        <a:defRPr sz="2000" kern="1200">
          <a:solidFill>
            <a:schemeClr val="tx1"/>
          </a:solidFill>
          <a:latin typeface="Poppins" pitchFamily="2" charset="77"/>
          <a:ea typeface="Poppins" pitchFamily="2" charset="77"/>
          <a:cs typeface="Poppins" pitchFamily="2" charset="77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rgbClr val="A900C0"/>
        </a:buClr>
        <a:buFont typeface="Calibri Light" panose="020F0302020204030204" pitchFamily="34" charset="0"/>
        <a:buChar char="•"/>
        <a:defRPr sz="2000" kern="1200">
          <a:solidFill>
            <a:schemeClr val="tx1"/>
          </a:solidFill>
          <a:latin typeface="Poppins" pitchFamily="2" charset="77"/>
          <a:ea typeface="Poppins" pitchFamily="2" charset="77"/>
          <a:cs typeface="Poppins" pitchFamily="2" charset="77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Clr>
          <a:srgbClr val="A900C0"/>
        </a:buClr>
        <a:buFont typeface="Calibri Light" panose="020F0302020204030204" pitchFamily="34" charset="0"/>
        <a:buChar char="•"/>
        <a:defRPr sz="2000" kern="1200">
          <a:solidFill>
            <a:schemeClr val="tx1"/>
          </a:solidFill>
          <a:latin typeface="Poppins" pitchFamily="2" charset="77"/>
          <a:ea typeface="Poppins" pitchFamily="2" charset="77"/>
          <a:cs typeface="Poppins" pitchFamily="2" charset="77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5461184-6BB2-577F-935F-7C6B94445B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Using the Inclusive Design Principles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BA8E6AC4-338D-5076-4284-0F776F7BE7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DCDC @LeonieWatson</a:t>
            </a:r>
          </a:p>
        </p:txBody>
      </p:sp>
    </p:spTree>
    <p:extLst>
      <p:ext uri="{BB962C8B-B14F-4D97-AF65-F5344CB8AC3E}">
        <p14:creationId xmlns:p14="http://schemas.microsoft.com/office/powerpoint/2010/main" val="23520048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8DA1C-CDF9-4CCB-B584-128207E6B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2861765" cy="1325563"/>
          </a:xfrm>
        </p:spPr>
        <p:txBody>
          <a:bodyPr/>
          <a:lstStyle/>
          <a:p>
            <a:r>
              <a:rPr lang="en-GB" dirty="0"/>
              <a:t>    Design  </a:t>
            </a:r>
            <a:br>
              <a:rPr lang="en-GB" dirty="0"/>
            </a:br>
            <a:r>
              <a:rPr lang="en-GB" dirty="0"/>
              <a:t>    patterns</a:t>
            </a:r>
          </a:p>
        </p:txBody>
      </p:sp>
      <p:pic>
        <p:nvPicPr>
          <p:cNvPr id="6" name="Content Placeholder 5" descr="A blueprint of a house from 1936">
            <a:extLst>
              <a:ext uri="{FF2B5EF4-FFF2-40B4-BE49-F238E27FC236}">
                <a16:creationId xmlns:a16="http://schemas.microsoft.com/office/drawing/2014/main" id="{CEE8061B-D37E-DD4E-AF84-B62F429D508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/>
          <a:stretch/>
        </p:blipFill>
        <p:spPr>
          <a:xfrm>
            <a:off x="3699965" y="1"/>
            <a:ext cx="9584062" cy="6858000"/>
          </a:xfrm>
        </p:spPr>
      </p:pic>
    </p:spTree>
    <p:extLst>
      <p:ext uri="{BB962C8B-B14F-4D97-AF65-F5344CB8AC3E}">
        <p14:creationId xmlns:p14="http://schemas.microsoft.com/office/powerpoint/2010/main" val="36045928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DDA43-E1C1-44BB-9AF2-29EE663222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Give control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7E684-F9FD-4770-AA60-3EE02F9EACA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/>
              <a:t>Ensure people are in control - people should be able to access and interact with content in their preferred way</a:t>
            </a:r>
          </a:p>
        </p:txBody>
      </p:sp>
    </p:spTree>
    <p:extLst>
      <p:ext uri="{BB962C8B-B14F-4D97-AF65-F5344CB8AC3E}">
        <p14:creationId xmlns:p14="http://schemas.microsoft.com/office/powerpoint/2010/main" val="3262829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3C5A83-9C2E-4055-9490-5DB3D9334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 dirty="0"/>
              <a:t>     Scroll control</a:t>
            </a:r>
          </a:p>
        </p:txBody>
      </p:sp>
      <p:pic>
        <p:nvPicPr>
          <p:cNvPr id="9" name="Content Placeholder 8" descr="Futuristic design of an elevator with mirrors with neon illumination and metal panels where you look through infinate mirrors">
            <a:extLst>
              <a:ext uri="{FF2B5EF4-FFF2-40B4-BE49-F238E27FC236}">
                <a16:creationId xmlns:a16="http://schemas.microsoft.com/office/drawing/2014/main" id="{FBE757E4-1925-CD4E-B23A-7BB890592F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026443" y="-1"/>
            <a:ext cx="5165558" cy="6893411"/>
          </a:xfrm>
        </p:spPr>
      </p:pic>
    </p:spTree>
    <p:extLst>
      <p:ext uri="{BB962C8B-B14F-4D97-AF65-F5344CB8AC3E}">
        <p14:creationId xmlns:p14="http://schemas.microsoft.com/office/powerpoint/2010/main" val="13613453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18945-53D4-4E1D-B85F-ABF26AC43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Offer choice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A5149-91BF-4E1D-B896-7A4BF5DBD13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/>
              <a:t>Consider providing different ways for people to complete tasks, especially those that are complex or non standard</a:t>
            </a:r>
          </a:p>
        </p:txBody>
      </p:sp>
    </p:spTree>
    <p:extLst>
      <p:ext uri="{BB962C8B-B14F-4D97-AF65-F5344CB8AC3E}">
        <p14:creationId xmlns:p14="http://schemas.microsoft.com/office/powerpoint/2010/main" val="29895518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D322C-9E5C-48A7-B7FC-A575B917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dirty="0"/>
              <a:t>     Multiple ways</a:t>
            </a:r>
          </a:p>
        </p:txBody>
      </p:sp>
      <p:pic>
        <p:nvPicPr>
          <p:cNvPr id="11" name="Content Placeholder 10" descr="Google map showing two routes between Dusseldorf and Essen in GermanyMap&#10;&#10;Description automatically generated">
            <a:extLst>
              <a:ext uri="{FF2B5EF4-FFF2-40B4-BE49-F238E27FC236}">
                <a16:creationId xmlns:a16="http://schemas.microsoft.com/office/drawing/2014/main" id="{D90AFDB7-E1C2-4E92-A85B-49E1842839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37361" y="1674372"/>
            <a:ext cx="8426126" cy="4818503"/>
          </a:xfrm>
        </p:spPr>
      </p:pic>
    </p:spTree>
    <p:extLst>
      <p:ext uri="{BB962C8B-B14F-4D97-AF65-F5344CB8AC3E}">
        <p14:creationId xmlns:p14="http://schemas.microsoft.com/office/powerpoint/2010/main" val="21267895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E509D-FAF3-435B-91CD-5355B8260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Prioritise content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24EC4-545C-4D12-8CB8-F4087F57A9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GB" dirty="0"/>
              <a:t>Help users focus on core tasks, features, and information by prioritising them within the content and layout</a:t>
            </a:r>
          </a:p>
        </p:txBody>
      </p:sp>
    </p:spTree>
    <p:extLst>
      <p:ext uri="{BB962C8B-B14F-4D97-AF65-F5344CB8AC3E}">
        <p14:creationId xmlns:p14="http://schemas.microsoft.com/office/powerpoint/2010/main" val="7552589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3AEEC-2AB3-409F-80A7-D57AE143F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dirty="0"/>
              <a:t>     One thing at a time</a:t>
            </a:r>
          </a:p>
        </p:txBody>
      </p:sp>
      <p:pic>
        <p:nvPicPr>
          <p:cNvPr id="5" name="Content Placeholder 4" descr="The mental health charity Mind has two priority calls to action in the header: Get help now and Make a donation">
            <a:extLst>
              <a:ext uri="{FF2B5EF4-FFF2-40B4-BE49-F238E27FC236}">
                <a16:creationId xmlns:a16="http://schemas.microsoft.com/office/drawing/2014/main" id="{10D46B84-F0FD-B844-AF23-EBAAC78C7C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8320" y="2983833"/>
            <a:ext cx="11186160" cy="1674686"/>
          </a:xfrm>
          <a:noFill/>
        </p:spPr>
      </p:pic>
    </p:spTree>
    <p:extLst>
      <p:ext uri="{BB962C8B-B14F-4D97-AF65-F5344CB8AC3E}">
        <p14:creationId xmlns:p14="http://schemas.microsoft.com/office/powerpoint/2010/main" val="1689131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A4171-CF3C-4238-AFDA-DADFA87027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Add value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93C810-971C-4AAC-A21E-94EC5D9642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Consider the value of features and how they improve the experience for different users</a:t>
            </a:r>
          </a:p>
        </p:txBody>
      </p:sp>
    </p:spTree>
    <p:extLst>
      <p:ext uri="{BB962C8B-B14F-4D97-AF65-F5344CB8AC3E}">
        <p14:creationId xmlns:p14="http://schemas.microsoft.com/office/powerpoint/2010/main" val="8554594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B995BA-184B-4629-AD18-708898F82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dirty="0"/>
              <a:t>     Do the hard work</a:t>
            </a:r>
          </a:p>
        </p:txBody>
      </p:sp>
      <p:pic>
        <p:nvPicPr>
          <p:cNvPr id="5" name="Content Placeholder 4" descr="A black and white photo of dirty hands, palms up, side by side">
            <a:extLst>
              <a:ext uri="{FF2B5EF4-FFF2-40B4-BE49-F238E27FC236}">
                <a16:creationId xmlns:a16="http://schemas.microsoft.com/office/drawing/2014/main" id="{66F114F2-1A9C-3D4C-8A51-ACA0D84AF8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8916" b="29092"/>
          <a:stretch/>
        </p:blipFill>
        <p:spPr>
          <a:xfrm>
            <a:off x="838200" y="1825625"/>
            <a:ext cx="10515600" cy="4351338"/>
          </a:xfrm>
          <a:noFill/>
        </p:spPr>
      </p:pic>
    </p:spTree>
    <p:extLst>
      <p:ext uri="{BB962C8B-B14F-4D97-AF65-F5344CB8AC3E}">
        <p14:creationId xmlns:p14="http://schemas.microsoft.com/office/powerpoint/2010/main" val="622751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5461184-6BB2-577F-935F-7C6B94445BA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Thank you</a:t>
            </a:r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BA8E6AC4-338D-5076-4284-0F776F7BE74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DCDC @LeonieWatson</a:t>
            </a:r>
          </a:p>
        </p:txBody>
      </p:sp>
    </p:spTree>
    <p:extLst>
      <p:ext uri="{BB962C8B-B14F-4D97-AF65-F5344CB8AC3E}">
        <p14:creationId xmlns:p14="http://schemas.microsoft.com/office/powerpoint/2010/main" val="121081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E37B9-289A-13DA-3F70-7F639087E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Inclusive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80CA0F-E28C-637A-44B3-E88E7FCBE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0000" y="2192215"/>
            <a:ext cx="6268490" cy="3988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Is about designing for people with permanent, temporary, situational, and changing disabilities - all of us really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94927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Full screen image of the Inclusive Design Principles website"/>
          <p:cNvPicPr>
            <a:picLocks noGrp="1" noChangeAspect="1"/>
          </p:cNvPicPr>
          <p:nvPr/>
        </p:nvPicPr>
        <p:blipFill rotWithShape="1">
          <a:blip r:embed="rId3"/>
          <a:srcRect t="1295" b="130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ln w="9525">
            <a:noFill/>
            <a:headEnd/>
            <a:tailEnd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A694558-8941-0844-9474-4EB573824CC7}"/>
              </a:ext>
            </a:extLst>
          </p:cNvPr>
          <p:cNvSpPr txBox="1"/>
          <p:nvPr/>
        </p:nvSpPr>
        <p:spPr>
          <a:xfrm>
            <a:off x="304800" y="4122821"/>
            <a:ext cx="18473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en-GB" sz="20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31D8596-082B-E04C-BF08-1A4A5E6682DD}"/>
              </a:ext>
            </a:extLst>
          </p:cNvPr>
          <p:cNvSpPr txBox="1"/>
          <p:nvPr/>
        </p:nvSpPr>
        <p:spPr>
          <a:xfrm>
            <a:off x="2759242" y="445970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921ED-55AA-6E45-9C31-584CE129AE34}"/>
              </a:ext>
            </a:extLst>
          </p:cNvPr>
          <p:cNvSpPr txBox="1"/>
          <p:nvPr/>
        </p:nvSpPr>
        <p:spPr>
          <a:xfrm>
            <a:off x="6597445" y="4598204"/>
            <a:ext cx="5594535" cy="461665"/>
          </a:xfrm>
          <a:prstGeom prst="rect">
            <a:avLst/>
          </a:prstGeom>
          <a:solidFill>
            <a:srgbClr val="7030A0"/>
          </a:solidFill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chemeClr val="bg1"/>
                </a:solidFill>
              </a:rPr>
              <a:t>InclusiveDesignPrinciples.org</a:t>
            </a:r>
            <a:endParaRPr lang="en-GB" sz="2400" dirty="0">
              <a:solidFill>
                <a:schemeClr val="bg1"/>
              </a:solidFill>
            </a:endParaRP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2B7CB010-19BA-1635-B03F-394532E3C2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" y="-1109663"/>
            <a:ext cx="7020000" cy="1008126"/>
          </a:xfrm>
        </p:spPr>
        <p:txBody>
          <a:bodyPr/>
          <a:lstStyle/>
          <a:p>
            <a:r>
              <a:rPr lang="en-GB" dirty="0"/>
              <a:t>Inclusive Design Principles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C2F3C9-23C6-4D5B-B1E7-974E26F93C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Provide comparable experience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479C31-4C75-4086-96D6-2CE7DF0EA4E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dirty="0"/>
              <a:t>Ensure your interface provides a comparable experience for all so people can accomplish tasks in a way that suits their needs without undermining the quality of the content</a:t>
            </a:r>
          </a:p>
        </p:txBody>
      </p:sp>
    </p:spTree>
    <p:extLst>
      <p:ext uri="{BB962C8B-B14F-4D97-AF65-F5344CB8AC3E}">
        <p14:creationId xmlns:p14="http://schemas.microsoft.com/office/powerpoint/2010/main" val="30402374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BBA3-97D7-3A41-8D51-7E647C40B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GB" dirty="0"/>
              <a:t>Image descriptions</a:t>
            </a:r>
          </a:p>
        </p:txBody>
      </p:sp>
      <p:pic>
        <p:nvPicPr>
          <p:cNvPr id="4" name="Picture 3" descr="The hot air balloon image on the Inclusive Design Principles website">
            <a:extLst>
              <a:ext uri="{FF2B5EF4-FFF2-40B4-BE49-F238E27FC236}">
                <a16:creationId xmlns:a16="http://schemas.microsoft.com/office/drawing/2014/main" id="{4F3A8875-8444-8542-AAEE-5B4EE87512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32"/>
            <a:ext cx="12192000" cy="568445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F0BBA3-97D7-3A41-8D51-7E647C40B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lvl="0" indent="0">
              <a:buNone/>
            </a:pPr>
            <a:r>
              <a:rPr lang="en-GB" dirty="0"/>
              <a:t>Image descriptions</a:t>
            </a:r>
            <a:endParaRPr dirty="0"/>
          </a:p>
        </p:txBody>
      </p:sp>
      <p:pic>
        <p:nvPicPr>
          <p:cNvPr id="5" name="Picture 4" descr="A blurred image of the Inclusive Design Principles homepage with the text description “Three hot air balloons hang together in a calm, sunny sky&quot;">
            <a:extLst>
              <a:ext uri="{FF2B5EF4-FFF2-40B4-BE49-F238E27FC236}">
                <a16:creationId xmlns:a16="http://schemas.microsoft.com/office/drawing/2014/main" id="{1FEA65C0-C74D-F741-88CB-356812BD9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209550"/>
            <a:ext cx="11582400" cy="597177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906D5-7C18-40B8-8C54-79683D4BF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Consider situation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889B2-C95B-4027-BD47-4983EC4808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GB" dirty="0"/>
              <a:t>People use your interface in different situations. Make sure your interface delivers a valuable experience to people regardless of their circumstances</a:t>
            </a:r>
          </a:p>
        </p:txBody>
      </p:sp>
    </p:spTree>
    <p:extLst>
      <p:ext uri="{BB962C8B-B14F-4D97-AF65-F5344CB8AC3E}">
        <p14:creationId xmlns:p14="http://schemas.microsoft.com/office/powerpoint/2010/main" val="30302965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4AAF4-6EC2-4696-8BF4-C65F048AB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en-GB" dirty="0"/>
              <a:t>      Colour contrast</a:t>
            </a:r>
          </a:p>
        </p:txBody>
      </p:sp>
      <p:pic>
        <p:nvPicPr>
          <p:cNvPr id="5" name="Content Placeholder 4" descr="A man stretched out on the beach looking at his phone which is reflecting his image">
            <a:extLst>
              <a:ext uri="{FF2B5EF4-FFF2-40B4-BE49-F238E27FC236}">
                <a16:creationId xmlns:a16="http://schemas.microsoft.com/office/drawing/2014/main" id="{FCBBF4EF-9753-504B-9C9A-FBFBA87058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7240"/>
          <a:stretch/>
        </p:blipFill>
        <p:spPr>
          <a:xfrm>
            <a:off x="838200" y="1825625"/>
            <a:ext cx="10515600" cy="4351338"/>
          </a:xfrm>
          <a:noFill/>
        </p:spPr>
      </p:pic>
    </p:spTree>
    <p:extLst>
      <p:ext uri="{BB962C8B-B14F-4D97-AF65-F5344CB8AC3E}">
        <p14:creationId xmlns:p14="http://schemas.microsoft.com/office/powerpoint/2010/main" val="3586957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140553-8CED-4341-9918-12B2F522C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Be consistent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229DA-1A39-4D2C-A38F-17B144870F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GB" dirty="0"/>
              <a:t>Use familiar conventions and apply them consistently</a:t>
            </a:r>
          </a:p>
        </p:txBody>
      </p:sp>
    </p:spTree>
    <p:extLst>
      <p:ext uri="{BB962C8B-B14F-4D97-AF65-F5344CB8AC3E}">
        <p14:creationId xmlns:p14="http://schemas.microsoft.com/office/powerpoint/2010/main" val="20522993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Tetralogical">
      <a:dk1>
        <a:srgbClr val="410065"/>
      </a:dk1>
      <a:lt1>
        <a:srgbClr val="F6F5F3"/>
      </a:lt1>
      <a:dk2>
        <a:srgbClr val="44546A"/>
      </a:dk2>
      <a:lt2>
        <a:srgbClr val="E7E6E6"/>
      </a:lt2>
      <a:accent1>
        <a:srgbClr val="A900C0"/>
      </a:accent1>
      <a:accent2>
        <a:srgbClr val="FF1958"/>
      </a:accent2>
      <a:accent3>
        <a:srgbClr val="E101A0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JetBrains Mono">
      <a:majorFont>
        <a:latin typeface="JetBrains Mono"/>
        <a:ea typeface=""/>
        <a:cs typeface=""/>
      </a:majorFont>
      <a:minorFont>
        <a:latin typeface="JetBrains Mon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_Training small screen_REPAIRED_2021-10-03" id="{E3CEDA17-909B-D84D-967C-560F1C5B5371}" vid="{8C843A68-5E01-8A48-8A87-52E3169FC2D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483</TotalTime>
  <Words>444</Words>
  <Application>Microsoft Office PowerPoint</Application>
  <PresentationFormat>Widescreen</PresentationFormat>
  <Paragraphs>62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8" baseType="lpstr">
      <vt:lpstr>Calibri Light</vt:lpstr>
      <vt:lpstr>Poppins</vt:lpstr>
      <vt:lpstr>Arial</vt:lpstr>
      <vt:lpstr>Atkinson Hyperlegible</vt:lpstr>
      <vt:lpstr>Poppins SemiBold</vt:lpstr>
      <vt:lpstr>Calibri</vt:lpstr>
      <vt:lpstr>JetBrains Mono</vt:lpstr>
      <vt:lpstr>Poppins Medium</vt:lpstr>
      <vt:lpstr>Office Theme</vt:lpstr>
      <vt:lpstr>Using the Inclusive Design Principles</vt:lpstr>
      <vt:lpstr>Inclusive design</vt:lpstr>
      <vt:lpstr>Inclusive Design Principles</vt:lpstr>
      <vt:lpstr>Provide comparable experience</vt:lpstr>
      <vt:lpstr>Image descriptions</vt:lpstr>
      <vt:lpstr>Image descriptions</vt:lpstr>
      <vt:lpstr>Consider situation</vt:lpstr>
      <vt:lpstr>      Colour contrast</vt:lpstr>
      <vt:lpstr>Be consistent</vt:lpstr>
      <vt:lpstr>    Design       patterns</vt:lpstr>
      <vt:lpstr>Give control</vt:lpstr>
      <vt:lpstr>     Scroll control</vt:lpstr>
      <vt:lpstr>Offer choice</vt:lpstr>
      <vt:lpstr>     Multiple ways</vt:lpstr>
      <vt:lpstr>Prioritise content</vt:lpstr>
      <vt:lpstr>     One thing at a time</vt:lpstr>
      <vt:lpstr>Add value</vt:lpstr>
      <vt:lpstr>     Do the hard work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Accessible user experience and design </dc:title>
  <dc:creator>Henny Swan</dc:creator>
  <cp:keywords/>
  <cp:lastModifiedBy>Léonie Watson</cp:lastModifiedBy>
  <cp:revision>65</cp:revision>
  <dcterms:created xsi:type="dcterms:W3CDTF">2021-10-17T10:36:27Z</dcterms:created>
  <dcterms:modified xsi:type="dcterms:W3CDTF">2022-07-11T10:17:48Z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ate">
    <vt:lpwstr>April 2021</vt:lpwstr>
  </property>
</Properties>
</file>