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app0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package/2006/relationships/metadata/extended-properties" Target="docProps/app0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65" r:id="rId3"/>
    <p:sldId id="326" r:id="rId4"/>
    <p:sldId id="270" r:id="rId5"/>
    <p:sldId id="267" r:id="rId6"/>
    <p:sldId id="325" r:id="rId7"/>
    <p:sldId id="268" r:id="rId8"/>
    <p:sldId id="269" r:id="rId9"/>
    <p:sldId id="272" r:id="rId10"/>
    <p:sldId id="273" r:id="rId11"/>
    <p:sldId id="281" r:id="rId12"/>
    <p:sldId id="315" r:id="rId13"/>
    <p:sldId id="275" r:id="rId14"/>
    <p:sldId id="276" r:id="rId15"/>
    <p:sldId id="277" r:id="rId16"/>
    <p:sldId id="322" r:id="rId17"/>
    <p:sldId id="314" r:id="rId18"/>
    <p:sldId id="280" r:id="rId19"/>
    <p:sldId id="282" r:id="rId20"/>
    <p:sldId id="283" r:id="rId21"/>
    <p:sldId id="284" r:id="rId22"/>
    <p:sldId id="319" r:id="rId23"/>
    <p:sldId id="323" r:id="rId24"/>
    <p:sldId id="318" r:id="rId25"/>
    <p:sldId id="308" r:id="rId26"/>
    <p:sldId id="312" r:id="rId27"/>
    <p:sldId id="324" r:id="rId28"/>
    <p:sldId id="309" r:id="rId29"/>
    <p:sldId id="313" r:id="rId30"/>
    <p:sldId id="291" r:id="rId31"/>
    <p:sldId id="289" r:id="rId32"/>
    <p:sldId id="311" r:id="rId33"/>
    <p:sldId id="294" r:id="rId34"/>
    <p:sldId id="295" r:id="rId35"/>
    <p:sldId id="300" r:id="rId36"/>
    <p:sldId id="301" r:id="rId37"/>
    <p:sldId id="302" r:id="rId38"/>
    <p:sldId id="297" r:id="rId39"/>
    <p:sldId id="298" r:id="rId40"/>
    <p:sldId id="299" r:id="rId41"/>
    <p:sldId id="303" r:id="rId42"/>
    <p:sldId id="320" r:id="rId43"/>
    <p:sldId id="321" r:id="rId44"/>
  </p:sldIdLst>
  <p:sldSz cx="12192000" cy="6858000"/>
  <p:notesSz cx="6858000" cy="9144000"/>
  <p:embeddedFontLst>
    <p:embeddedFont>
      <p:font typeface="Atkinson Hyperlegible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JetBrains Mono" panose="020B0604020202020204" charset="0"/>
      <p:regular r:id="rId57"/>
      <p:bold r:id="rId58"/>
      <p:italic r:id="rId59"/>
      <p:boldItalic r:id="rId60"/>
    </p:embeddedFont>
    <p:embeddedFont>
      <p:font typeface="Poppins" panose="00000500000000000000" pitchFamily="2" charset="0"/>
      <p:regular r:id="rId61"/>
      <p:bold r:id="rId62"/>
      <p:italic r:id="rId63"/>
      <p:boldItalic r:id="rId64"/>
    </p:embeddedFont>
    <p:embeddedFont>
      <p:font typeface="Poppins Medium" panose="00000600000000000000" pitchFamily="2" charset="0"/>
      <p:regular r:id="rId65"/>
      <p:italic r:id="rId66"/>
    </p:embeddedFont>
    <p:embeddedFont>
      <p:font typeface="Poppins SemiBold" panose="00000700000000000000" pitchFamily="2" charset="0"/>
      <p:regular r:id="rId67"/>
      <p:bold r:id="rId68"/>
      <p:italic r:id="rId69"/>
      <p:boldItalic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nny Swan" initials="HS" lastIdx="40" clrIdx="0">
    <p:extLst>
      <p:ext uri="{19B8F6BF-5375-455C-9EA6-DF929625EA0E}">
        <p15:presenceInfo xmlns:p15="http://schemas.microsoft.com/office/powerpoint/2012/main" userId="S::hswan@tetralogical.com::c12d3428-da1d-4809-8a36-be022d377568" providerId="AD"/>
      </p:ext>
    </p:extLst>
  </p:cmAuthor>
  <p:cmAuthor id="2" name="Emanuela Gorla" initials="EG" lastIdx="14" clrIdx="1">
    <p:extLst>
      <p:ext uri="{19B8F6BF-5375-455C-9EA6-DF929625EA0E}">
        <p15:presenceInfo xmlns:p15="http://schemas.microsoft.com/office/powerpoint/2012/main" userId="Emanuela Gor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5F4"/>
    <a:srgbClr val="F46F01"/>
    <a:srgbClr val="420065"/>
    <a:srgbClr val="FFFFFF"/>
    <a:srgbClr val="D0592A"/>
    <a:srgbClr val="F56F00"/>
    <a:srgbClr val="F99C63"/>
    <a:srgbClr val="7F0190"/>
    <a:srgbClr val="D9145C"/>
    <a:srgbClr val="C60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900956-0A8D-4313-A236-2ECCA1DF61E5}" v="168" dt="2021-09-13T18:24:08.2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878" autoAdjust="0"/>
  </p:normalViewPr>
  <p:slideViewPr>
    <p:cSldViewPr snapToGrid="0" snapToObjects="1">
      <p:cViewPr varScale="1">
        <p:scale>
          <a:sx n="76" d="100"/>
          <a:sy n="76" d="100"/>
        </p:scale>
        <p:origin x="260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68" d="100"/>
          <a:sy n="168" d="100"/>
        </p:scale>
        <p:origin x="320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font" Target="fonts/font23.fntdata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font" Target="fonts/font24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6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éonie Watson" userId="76600afbe4175ff0" providerId="LiveId" clId="{09900956-0A8D-4313-A236-2ECCA1DF61E5}"/>
    <pc:docChg chg="undo redo custSel addSld delSld modSld sldOrd">
      <pc:chgData name="Léonie Watson" userId="76600afbe4175ff0" providerId="LiveId" clId="{09900956-0A8D-4313-A236-2ECCA1DF61E5}" dt="2021-09-19T14:35:59.382" v="4464" actId="1036"/>
      <pc:docMkLst>
        <pc:docMk/>
      </pc:docMkLst>
      <pc:sldChg chg="modSp mod">
        <pc:chgData name="Léonie Watson" userId="76600afbe4175ff0" providerId="LiveId" clId="{09900956-0A8D-4313-A236-2ECCA1DF61E5}" dt="2021-09-11T20:16:38.105" v="4138" actId="20577"/>
        <pc:sldMkLst>
          <pc:docMk/>
          <pc:sldMk cId="34795561" sldId="256"/>
        </pc:sldMkLst>
        <pc:spChg chg="mod">
          <ac:chgData name="Léonie Watson" userId="76600afbe4175ff0" providerId="LiveId" clId="{09900956-0A8D-4313-A236-2ECCA1DF61E5}" dt="2021-09-10T14:43:55.123" v="39" actId="20577"/>
          <ac:spMkLst>
            <pc:docMk/>
            <pc:sldMk cId="34795561" sldId="256"/>
            <ac:spMk id="2" creationId="{7E5C2262-FFE7-AF48-AFBD-95D0CDCEC696}"/>
          </ac:spMkLst>
        </pc:spChg>
        <pc:spChg chg="mod">
          <ac:chgData name="Léonie Watson" userId="76600afbe4175ff0" providerId="LiveId" clId="{09900956-0A8D-4313-A236-2ECCA1DF61E5}" dt="2021-09-11T20:16:38.105" v="4138" actId="20577"/>
          <ac:spMkLst>
            <pc:docMk/>
            <pc:sldMk cId="34795561" sldId="256"/>
            <ac:spMk id="3" creationId="{C613C696-3C19-714C-9312-56412011B2D4}"/>
          </ac:spMkLst>
        </pc:spChg>
      </pc:sldChg>
      <pc:sldChg chg="del">
        <pc:chgData name="Léonie Watson" userId="76600afbe4175ff0" providerId="LiveId" clId="{09900956-0A8D-4313-A236-2ECCA1DF61E5}" dt="2021-09-11T12:07:52.351" v="1717" actId="47"/>
        <pc:sldMkLst>
          <pc:docMk/>
          <pc:sldMk cId="782794913" sldId="257"/>
        </pc:sldMkLst>
      </pc:sldChg>
      <pc:sldChg chg="del">
        <pc:chgData name="Léonie Watson" userId="76600afbe4175ff0" providerId="LiveId" clId="{09900956-0A8D-4313-A236-2ECCA1DF61E5}" dt="2021-09-11T12:07:48.948" v="1715" actId="47"/>
        <pc:sldMkLst>
          <pc:docMk/>
          <pc:sldMk cId="390562224" sldId="263"/>
        </pc:sldMkLst>
      </pc:sldChg>
      <pc:sldChg chg="del">
        <pc:chgData name="Léonie Watson" userId="76600afbe4175ff0" providerId="LiveId" clId="{09900956-0A8D-4313-A236-2ECCA1DF61E5}" dt="2021-09-11T12:07:50.471" v="1716" actId="47"/>
        <pc:sldMkLst>
          <pc:docMk/>
          <pc:sldMk cId="2804929772" sldId="264"/>
        </pc:sldMkLst>
      </pc:sldChg>
      <pc:sldChg chg="add del">
        <pc:chgData name="Léonie Watson" userId="76600afbe4175ff0" providerId="LiveId" clId="{09900956-0A8D-4313-A236-2ECCA1DF61E5}" dt="2021-09-10T14:51:27.510" v="102"/>
        <pc:sldMkLst>
          <pc:docMk/>
          <pc:sldMk cId="1043596647" sldId="265"/>
        </pc:sldMkLst>
      </pc:sldChg>
      <pc:sldChg chg="addSp delSp modSp new mod modClrScheme modAnim chgLayout">
        <pc:chgData name="Léonie Watson" userId="76600afbe4175ff0" providerId="LiveId" clId="{09900956-0A8D-4313-A236-2ECCA1DF61E5}" dt="2021-09-11T18:28:03.256" v="3400" actId="700"/>
        <pc:sldMkLst>
          <pc:docMk/>
          <pc:sldMk cId="3216261124" sldId="265"/>
        </pc:sldMkLst>
        <pc:spChg chg="del">
          <ac:chgData name="Léonie Watson" userId="76600afbe4175ff0" providerId="LiveId" clId="{09900956-0A8D-4313-A236-2ECCA1DF61E5}" dt="2021-09-10T14:53:09.401" v="114"/>
          <ac:spMkLst>
            <pc:docMk/>
            <pc:sldMk cId="3216261124" sldId="265"/>
            <ac:spMk id="2" creationId="{AF3E4207-BC51-469E-A11B-792565721EB7}"/>
          </ac:spMkLst>
        </pc:spChg>
        <pc:spChg chg="mod ord">
          <ac:chgData name="Léonie Watson" userId="76600afbe4175ff0" providerId="LiveId" clId="{09900956-0A8D-4313-A236-2ECCA1DF61E5}" dt="2021-09-11T18:28:03.256" v="3400" actId="700"/>
          <ac:spMkLst>
            <pc:docMk/>
            <pc:sldMk cId="3216261124" sldId="265"/>
            <ac:spMk id="3" creationId="{7790AB86-B5F0-43AD-B856-9743FD6D7841}"/>
          </ac:spMkLst>
        </pc:spChg>
        <pc:picChg chg="add mod ord">
          <ac:chgData name="Léonie Watson" userId="76600afbe4175ff0" providerId="LiveId" clId="{09900956-0A8D-4313-A236-2ECCA1DF61E5}" dt="2021-09-11T18:28:03.256" v="3400" actId="700"/>
          <ac:picMkLst>
            <pc:docMk/>
            <pc:sldMk cId="3216261124" sldId="265"/>
            <ac:picMk id="4" creationId="{17E9557F-932C-4EE9-98B2-98E7BC0279D5}"/>
          </ac:picMkLst>
        </pc:picChg>
      </pc:sldChg>
      <pc:sldChg chg="new del">
        <pc:chgData name="Léonie Watson" userId="76600afbe4175ff0" providerId="LiveId" clId="{09900956-0A8D-4313-A236-2ECCA1DF61E5}" dt="2021-09-10T14:51:09.885" v="94" actId="2696"/>
        <pc:sldMkLst>
          <pc:docMk/>
          <pc:sldMk cId="3288777814" sldId="265"/>
        </pc:sldMkLst>
      </pc:sldChg>
      <pc:sldChg chg="add del">
        <pc:chgData name="Léonie Watson" userId="76600afbe4175ff0" providerId="LiveId" clId="{09900956-0A8D-4313-A236-2ECCA1DF61E5}" dt="2021-09-10T14:51:26.862" v="101"/>
        <pc:sldMkLst>
          <pc:docMk/>
          <pc:sldMk cId="602447555" sldId="266"/>
        </pc:sldMkLst>
      </pc:sldChg>
      <pc:sldChg chg="addSp modSp new del mod modAnim">
        <pc:chgData name="Léonie Watson" userId="76600afbe4175ff0" providerId="LiveId" clId="{09900956-0A8D-4313-A236-2ECCA1DF61E5}" dt="2021-09-10T15:09:52.058" v="456" actId="47"/>
        <pc:sldMkLst>
          <pc:docMk/>
          <pc:sldMk cId="1137468652" sldId="266"/>
        </pc:sldMkLst>
        <pc:spChg chg="mod">
          <ac:chgData name="Léonie Watson" userId="76600afbe4175ff0" providerId="LiveId" clId="{09900956-0A8D-4313-A236-2ECCA1DF61E5}" dt="2021-09-10T15:01:18.855" v="444" actId="20577"/>
          <ac:spMkLst>
            <pc:docMk/>
            <pc:sldMk cId="1137468652" sldId="266"/>
            <ac:spMk id="2" creationId="{961171A6-B9FA-4270-B02C-6493889BE57F}"/>
          </ac:spMkLst>
        </pc:spChg>
        <pc:spChg chg="mod">
          <ac:chgData name="Léonie Watson" userId="76600afbe4175ff0" providerId="LiveId" clId="{09900956-0A8D-4313-A236-2ECCA1DF61E5}" dt="2021-09-10T14:55:20.915" v="277" actId="313"/>
          <ac:spMkLst>
            <pc:docMk/>
            <pc:sldMk cId="1137468652" sldId="266"/>
            <ac:spMk id="3" creationId="{FE51D1DD-902F-4ECE-BE64-2E72E8DDC2EC}"/>
          </ac:spMkLst>
        </pc:spChg>
        <pc:picChg chg="add mod">
          <ac:chgData name="Léonie Watson" userId="76600afbe4175ff0" providerId="LiveId" clId="{09900956-0A8D-4313-A236-2ECCA1DF61E5}" dt="2021-09-10T15:05:01.524" v="447" actId="1035"/>
          <ac:picMkLst>
            <pc:docMk/>
            <pc:sldMk cId="1137468652" sldId="266"/>
            <ac:picMk id="4" creationId="{85E099F9-5DAA-4021-B08E-17C47ABF13EA}"/>
          </ac:picMkLst>
        </pc:picChg>
        <pc:picChg chg="add mod">
          <ac:chgData name="Léonie Watson" userId="76600afbe4175ff0" providerId="LiveId" clId="{09900956-0A8D-4313-A236-2ECCA1DF61E5}" dt="2021-09-10T15:08:16.815" v="453"/>
          <ac:picMkLst>
            <pc:docMk/>
            <pc:sldMk cId="1137468652" sldId="266"/>
            <ac:picMk id="5" creationId="{569900AF-D110-41C1-A17F-D4499B8F519F}"/>
          </ac:picMkLst>
        </pc:picChg>
      </pc:sldChg>
      <pc:sldChg chg="add del">
        <pc:chgData name="Léonie Watson" userId="76600afbe4175ff0" providerId="LiveId" clId="{09900956-0A8D-4313-A236-2ECCA1DF61E5}" dt="2021-09-10T14:51:26.616" v="100"/>
        <pc:sldMkLst>
          <pc:docMk/>
          <pc:sldMk cId="946900916" sldId="267"/>
        </pc:sldMkLst>
      </pc:sldChg>
      <pc:sldChg chg="addSp modSp add mod modClrScheme modAnim chgLayout">
        <pc:chgData name="Léonie Watson" userId="76600afbe4175ff0" providerId="LiveId" clId="{09900956-0A8D-4313-A236-2ECCA1DF61E5}" dt="2021-09-11T19:38:16.495" v="3583" actId="27636"/>
        <pc:sldMkLst>
          <pc:docMk/>
          <pc:sldMk cId="2124980177" sldId="267"/>
        </pc:sldMkLst>
        <pc:spChg chg="mod ord">
          <ac:chgData name="Léonie Watson" userId="76600afbe4175ff0" providerId="LiveId" clId="{09900956-0A8D-4313-A236-2ECCA1DF61E5}" dt="2021-09-11T19:38:16.420" v="3582" actId="700"/>
          <ac:spMkLst>
            <pc:docMk/>
            <pc:sldMk cId="2124980177" sldId="267"/>
            <ac:spMk id="2" creationId="{961171A6-B9FA-4270-B02C-6493889BE57F}"/>
          </ac:spMkLst>
        </pc:spChg>
        <pc:spChg chg="mod ord">
          <ac:chgData name="Léonie Watson" userId="76600afbe4175ff0" providerId="LiveId" clId="{09900956-0A8D-4313-A236-2ECCA1DF61E5}" dt="2021-09-11T19:38:16.495" v="3583" actId="27636"/>
          <ac:spMkLst>
            <pc:docMk/>
            <pc:sldMk cId="2124980177" sldId="267"/>
            <ac:spMk id="3" creationId="{FE51D1DD-902F-4ECE-BE64-2E72E8DDC2EC}"/>
          </ac:spMkLst>
        </pc:spChg>
        <pc:picChg chg="add mod">
          <ac:chgData name="Léonie Watson" userId="76600afbe4175ff0" providerId="LiveId" clId="{09900956-0A8D-4313-A236-2ECCA1DF61E5}" dt="2021-09-11T13:27:49.448" v="1726"/>
          <ac:picMkLst>
            <pc:docMk/>
            <pc:sldMk cId="2124980177" sldId="267"/>
            <ac:picMk id="4" creationId="{C40369E3-B371-4514-8D48-7FB48598EA3B}"/>
          </ac:picMkLst>
        </pc:picChg>
        <pc:picChg chg="add mod">
          <ac:chgData name="Léonie Watson" userId="76600afbe4175ff0" providerId="LiveId" clId="{09900956-0A8D-4313-A236-2ECCA1DF61E5}" dt="2021-09-11T18:24:39.082" v="3374" actId="1036"/>
          <ac:picMkLst>
            <pc:docMk/>
            <pc:sldMk cId="2124980177" sldId="267"/>
            <ac:picMk id="5" creationId="{6F5CEA46-9AE9-4D2F-99AC-3C2A62675382}"/>
          </ac:picMkLst>
        </pc:picChg>
      </pc:sldChg>
      <pc:sldChg chg="add del">
        <pc:chgData name="Léonie Watson" userId="76600afbe4175ff0" providerId="LiveId" clId="{09900956-0A8D-4313-A236-2ECCA1DF61E5}" dt="2021-09-10T14:51:26.313" v="99"/>
        <pc:sldMkLst>
          <pc:docMk/>
          <pc:sldMk cId="2601164595" sldId="268"/>
        </pc:sldMkLst>
      </pc:sldChg>
      <pc:sldChg chg="addSp modSp add mod modClrScheme modAnim chgLayout">
        <pc:chgData name="Léonie Watson" userId="76600afbe4175ff0" providerId="LiveId" clId="{09900956-0A8D-4313-A236-2ECCA1DF61E5}" dt="2021-09-11T19:38:25.901" v="3585" actId="27636"/>
        <pc:sldMkLst>
          <pc:docMk/>
          <pc:sldMk cId="3649025935" sldId="268"/>
        </pc:sldMkLst>
        <pc:spChg chg="mod ord">
          <ac:chgData name="Léonie Watson" userId="76600afbe4175ff0" providerId="LiveId" clId="{09900956-0A8D-4313-A236-2ECCA1DF61E5}" dt="2021-09-11T19:38:25.837" v="3584" actId="700"/>
          <ac:spMkLst>
            <pc:docMk/>
            <pc:sldMk cId="3649025935" sldId="268"/>
            <ac:spMk id="2" creationId="{961171A6-B9FA-4270-B02C-6493889BE57F}"/>
          </ac:spMkLst>
        </pc:spChg>
        <pc:spChg chg="mod ord">
          <ac:chgData name="Léonie Watson" userId="76600afbe4175ff0" providerId="LiveId" clId="{09900956-0A8D-4313-A236-2ECCA1DF61E5}" dt="2021-09-11T19:38:25.901" v="3585" actId="27636"/>
          <ac:spMkLst>
            <pc:docMk/>
            <pc:sldMk cId="3649025935" sldId="268"/>
            <ac:spMk id="3" creationId="{FE51D1DD-902F-4ECE-BE64-2E72E8DDC2EC}"/>
          </ac:spMkLst>
        </pc:spChg>
        <pc:picChg chg="add mod">
          <ac:chgData name="Léonie Watson" userId="76600afbe4175ff0" providerId="LiveId" clId="{09900956-0A8D-4313-A236-2ECCA1DF61E5}" dt="2021-09-11T13:29:26.521" v="1730"/>
          <ac:picMkLst>
            <pc:docMk/>
            <pc:sldMk cId="3649025935" sldId="268"/>
            <ac:picMk id="4" creationId="{D998BC9E-8E57-45A0-9F34-2321F0260C39}"/>
          </ac:picMkLst>
        </pc:picChg>
        <pc:picChg chg="add mod">
          <ac:chgData name="Léonie Watson" userId="76600afbe4175ff0" providerId="LiveId" clId="{09900956-0A8D-4313-A236-2ECCA1DF61E5}" dt="2021-09-11T13:29:46.172" v="1732"/>
          <ac:picMkLst>
            <pc:docMk/>
            <pc:sldMk cId="3649025935" sldId="268"/>
            <ac:picMk id="5" creationId="{C6B0F105-CE78-4139-978F-4E1D93431129}"/>
          </ac:picMkLst>
        </pc:picChg>
      </pc:sldChg>
      <pc:sldChg chg="addSp modSp add mod modClrScheme modAnim chgLayout">
        <pc:chgData name="Léonie Watson" userId="76600afbe4175ff0" providerId="LiveId" clId="{09900956-0A8D-4313-A236-2ECCA1DF61E5}" dt="2021-09-11T19:38:32.241" v="3587" actId="27636"/>
        <pc:sldMkLst>
          <pc:docMk/>
          <pc:sldMk cId="117217955" sldId="269"/>
        </pc:sldMkLst>
        <pc:spChg chg="mod ord">
          <ac:chgData name="Léonie Watson" userId="76600afbe4175ff0" providerId="LiveId" clId="{09900956-0A8D-4313-A236-2ECCA1DF61E5}" dt="2021-09-11T19:38:32.167" v="3586" actId="700"/>
          <ac:spMkLst>
            <pc:docMk/>
            <pc:sldMk cId="117217955" sldId="269"/>
            <ac:spMk id="2" creationId="{961171A6-B9FA-4270-B02C-6493889BE57F}"/>
          </ac:spMkLst>
        </pc:spChg>
        <pc:spChg chg="mod ord">
          <ac:chgData name="Léonie Watson" userId="76600afbe4175ff0" providerId="LiveId" clId="{09900956-0A8D-4313-A236-2ECCA1DF61E5}" dt="2021-09-11T19:38:32.241" v="3587" actId="27636"/>
          <ac:spMkLst>
            <pc:docMk/>
            <pc:sldMk cId="117217955" sldId="269"/>
            <ac:spMk id="3" creationId="{FE51D1DD-902F-4ECE-BE64-2E72E8DDC2EC}"/>
          </ac:spMkLst>
        </pc:spChg>
        <pc:picChg chg="add mod">
          <ac:chgData name="Léonie Watson" userId="76600afbe4175ff0" providerId="LiveId" clId="{09900956-0A8D-4313-A236-2ECCA1DF61E5}" dt="2021-09-11T13:30:17.039" v="1734"/>
          <ac:picMkLst>
            <pc:docMk/>
            <pc:sldMk cId="117217955" sldId="269"/>
            <ac:picMk id="4" creationId="{1A3E5064-4275-464B-BE4B-4258C22B5E57}"/>
          </ac:picMkLst>
        </pc:picChg>
        <pc:picChg chg="add mod">
          <ac:chgData name="Léonie Watson" userId="76600afbe4175ff0" providerId="LiveId" clId="{09900956-0A8D-4313-A236-2ECCA1DF61E5}" dt="2021-09-11T13:30:37.088" v="1736"/>
          <ac:picMkLst>
            <pc:docMk/>
            <pc:sldMk cId="117217955" sldId="269"/>
            <ac:picMk id="5" creationId="{D6FB3D08-B2CE-452E-857A-3B798EB57F5F}"/>
          </ac:picMkLst>
        </pc:picChg>
      </pc:sldChg>
      <pc:sldChg chg="addSp modSp add mod modClrScheme modAnim chgLayout">
        <pc:chgData name="Léonie Watson" userId="76600afbe4175ff0" providerId="LiveId" clId="{09900956-0A8D-4313-A236-2ECCA1DF61E5}" dt="2021-09-11T19:38:03.217" v="3581" actId="27636"/>
        <pc:sldMkLst>
          <pc:docMk/>
          <pc:sldMk cId="741414834" sldId="270"/>
        </pc:sldMkLst>
        <pc:spChg chg="mod ord">
          <ac:chgData name="Léonie Watson" userId="76600afbe4175ff0" providerId="LiveId" clId="{09900956-0A8D-4313-A236-2ECCA1DF61E5}" dt="2021-09-11T19:38:03.137" v="3580" actId="700"/>
          <ac:spMkLst>
            <pc:docMk/>
            <pc:sldMk cId="741414834" sldId="270"/>
            <ac:spMk id="2" creationId="{961171A6-B9FA-4270-B02C-6493889BE57F}"/>
          </ac:spMkLst>
        </pc:spChg>
        <pc:spChg chg="mod ord">
          <ac:chgData name="Léonie Watson" userId="76600afbe4175ff0" providerId="LiveId" clId="{09900956-0A8D-4313-A236-2ECCA1DF61E5}" dt="2021-09-11T19:38:03.217" v="3581" actId="27636"/>
          <ac:spMkLst>
            <pc:docMk/>
            <pc:sldMk cId="741414834" sldId="270"/>
            <ac:spMk id="3" creationId="{FE51D1DD-902F-4ECE-BE64-2E72E8DDC2EC}"/>
          </ac:spMkLst>
        </pc:spChg>
        <pc:picChg chg="add mod">
          <ac:chgData name="Léonie Watson" userId="76600afbe4175ff0" providerId="LiveId" clId="{09900956-0A8D-4313-A236-2ECCA1DF61E5}" dt="2021-09-11T13:25:33.165" v="1722"/>
          <ac:picMkLst>
            <pc:docMk/>
            <pc:sldMk cId="741414834" sldId="270"/>
            <ac:picMk id="4" creationId="{BE8EB002-D797-4979-9CEB-118CA2271674}"/>
          </ac:picMkLst>
        </pc:picChg>
        <pc:picChg chg="add mod">
          <ac:chgData name="Léonie Watson" userId="76600afbe4175ff0" providerId="LiveId" clId="{09900956-0A8D-4313-A236-2ECCA1DF61E5}" dt="2021-09-11T13:27:16.482" v="1724"/>
          <ac:picMkLst>
            <pc:docMk/>
            <pc:sldMk cId="741414834" sldId="270"/>
            <ac:picMk id="5" creationId="{514CD361-6F26-4F07-AE7F-345EE3356D02}"/>
          </ac:picMkLst>
        </pc:picChg>
      </pc:sldChg>
      <pc:sldChg chg="modSp new del mod">
        <pc:chgData name="Léonie Watson" userId="76600afbe4175ff0" providerId="LiveId" clId="{09900956-0A8D-4313-A236-2ECCA1DF61E5}" dt="2021-09-11T17:53:12.125" v="3194" actId="47"/>
        <pc:sldMkLst>
          <pc:docMk/>
          <pc:sldMk cId="3488516986" sldId="271"/>
        </pc:sldMkLst>
        <pc:spChg chg="mod">
          <ac:chgData name="Léonie Watson" userId="76600afbe4175ff0" providerId="LiveId" clId="{09900956-0A8D-4313-A236-2ECCA1DF61E5}" dt="2021-09-10T15:10:59.693" v="494" actId="20577"/>
          <ac:spMkLst>
            <pc:docMk/>
            <pc:sldMk cId="3488516986" sldId="271"/>
            <ac:spMk id="2" creationId="{1E5A275A-D8FC-4C96-9128-0146BEA39086}"/>
          </ac:spMkLst>
        </pc:spChg>
      </pc:sldChg>
      <pc:sldChg chg="addSp delSp modSp add mod modClrScheme chgLayout">
        <pc:chgData name="Léonie Watson" userId="76600afbe4175ff0" providerId="LiveId" clId="{09900956-0A8D-4313-A236-2ECCA1DF61E5}" dt="2021-09-11T11:01:32.636" v="1154" actId="20577"/>
        <pc:sldMkLst>
          <pc:docMk/>
          <pc:sldMk cId="2398727386" sldId="272"/>
        </pc:sldMkLst>
        <pc:spChg chg="mod ord">
          <ac:chgData name="Léonie Watson" userId="76600afbe4175ff0" providerId="LiveId" clId="{09900956-0A8D-4313-A236-2ECCA1DF61E5}" dt="2021-09-11T10:56:08.656" v="885" actId="700"/>
          <ac:spMkLst>
            <pc:docMk/>
            <pc:sldMk cId="2398727386" sldId="272"/>
            <ac:spMk id="2" creationId="{1E5A275A-D8FC-4C96-9128-0146BEA39086}"/>
          </ac:spMkLst>
        </pc:spChg>
        <pc:spChg chg="del mod ord">
          <ac:chgData name="Léonie Watson" userId="76600afbe4175ff0" providerId="LiveId" clId="{09900956-0A8D-4313-A236-2ECCA1DF61E5}" dt="2021-09-11T10:50:26.109" v="859" actId="700"/>
          <ac:spMkLst>
            <pc:docMk/>
            <pc:sldMk cId="2398727386" sldId="272"/>
            <ac:spMk id="3" creationId="{9F631102-4993-437A-8A04-907A14DEC4AF}"/>
          </ac:spMkLst>
        </pc:spChg>
        <pc:spChg chg="add del mod ord">
          <ac:chgData name="Léonie Watson" userId="76600afbe4175ff0" providerId="LiveId" clId="{09900956-0A8D-4313-A236-2ECCA1DF61E5}" dt="2021-09-11T10:53:55.441" v="865" actId="700"/>
          <ac:spMkLst>
            <pc:docMk/>
            <pc:sldMk cId="2398727386" sldId="272"/>
            <ac:spMk id="4" creationId="{C0A2E175-2530-4FE5-90FA-A15FD7E41A25}"/>
          </ac:spMkLst>
        </pc:spChg>
        <pc:spChg chg="add del mod ord">
          <ac:chgData name="Léonie Watson" userId="76600afbe4175ff0" providerId="LiveId" clId="{09900956-0A8D-4313-A236-2ECCA1DF61E5}" dt="2021-09-11T10:53:55.441" v="865" actId="700"/>
          <ac:spMkLst>
            <pc:docMk/>
            <pc:sldMk cId="2398727386" sldId="272"/>
            <ac:spMk id="5" creationId="{1570EB31-FFA6-49FD-8279-5069FB28224A}"/>
          </ac:spMkLst>
        </pc:spChg>
        <pc:spChg chg="add del mod ord">
          <ac:chgData name="Léonie Watson" userId="76600afbe4175ff0" providerId="LiveId" clId="{09900956-0A8D-4313-A236-2ECCA1DF61E5}" dt="2021-09-11T10:56:08.656" v="885" actId="700"/>
          <ac:spMkLst>
            <pc:docMk/>
            <pc:sldMk cId="2398727386" sldId="272"/>
            <ac:spMk id="8" creationId="{648DE755-95B5-45C0-8C68-0157A4658002}"/>
          </ac:spMkLst>
        </pc:spChg>
        <pc:spChg chg="add del mod ord">
          <ac:chgData name="Léonie Watson" userId="76600afbe4175ff0" providerId="LiveId" clId="{09900956-0A8D-4313-A236-2ECCA1DF61E5}" dt="2021-09-11T10:56:08.656" v="885" actId="700"/>
          <ac:spMkLst>
            <pc:docMk/>
            <pc:sldMk cId="2398727386" sldId="272"/>
            <ac:spMk id="9" creationId="{7A60014F-DC9E-40C0-8669-3FD5A7552FFF}"/>
          </ac:spMkLst>
        </pc:spChg>
        <pc:spChg chg="add mod ord">
          <ac:chgData name="Léonie Watson" userId="76600afbe4175ff0" providerId="LiveId" clId="{09900956-0A8D-4313-A236-2ECCA1DF61E5}" dt="2021-09-11T11:01:32.636" v="1154" actId="20577"/>
          <ac:spMkLst>
            <pc:docMk/>
            <pc:sldMk cId="2398727386" sldId="272"/>
            <ac:spMk id="12" creationId="{6AA5B181-F666-4DD1-B6E2-2DD84D5A1946}"/>
          </ac:spMkLst>
        </pc:spChg>
        <pc:picChg chg="add del mod">
          <ac:chgData name="Léonie Watson" userId="76600afbe4175ff0" providerId="LiveId" clId="{09900956-0A8D-4313-A236-2ECCA1DF61E5}" dt="2021-09-11T10:52:45.715" v="864" actId="931"/>
          <ac:picMkLst>
            <pc:docMk/>
            <pc:sldMk cId="2398727386" sldId="272"/>
            <ac:picMk id="7" creationId="{7B08208B-D12D-4897-8576-7ED25AC5B17E}"/>
          </ac:picMkLst>
        </pc:picChg>
        <pc:picChg chg="add del mod">
          <ac:chgData name="Léonie Watson" userId="76600afbe4175ff0" providerId="LiveId" clId="{09900956-0A8D-4313-A236-2ECCA1DF61E5}" dt="2021-09-11T10:55:04.002" v="884" actId="931"/>
          <ac:picMkLst>
            <pc:docMk/>
            <pc:sldMk cId="2398727386" sldId="272"/>
            <ac:picMk id="11" creationId="{32BE19D8-DF83-4ABA-89A9-DD71260C96B4}"/>
          </ac:picMkLst>
        </pc:picChg>
        <pc:picChg chg="add mod">
          <ac:chgData name="Léonie Watson" userId="76600afbe4175ff0" providerId="LiveId" clId="{09900956-0A8D-4313-A236-2ECCA1DF61E5}" dt="2021-09-11T10:59:23.172" v="1005" actId="962"/>
          <ac:picMkLst>
            <pc:docMk/>
            <pc:sldMk cId="2398727386" sldId="272"/>
            <ac:picMk id="14" creationId="{950AAE15-6C32-45A3-A7FB-DB469A069B5F}"/>
          </ac:picMkLst>
        </pc:picChg>
      </pc:sldChg>
      <pc:sldChg chg="modSp add mod">
        <pc:chgData name="Léonie Watson" userId="76600afbe4175ff0" providerId="LiveId" clId="{09900956-0A8D-4313-A236-2ECCA1DF61E5}" dt="2021-09-11T11:15:39.080" v="1665" actId="20577"/>
        <pc:sldMkLst>
          <pc:docMk/>
          <pc:sldMk cId="4159885274" sldId="273"/>
        </pc:sldMkLst>
        <pc:spChg chg="mod">
          <ac:chgData name="Léonie Watson" userId="76600afbe4175ff0" providerId="LiveId" clId="{09900956-0A8D-4313-A236-2ECCA1DF61E5}" dt="2021-09-10T15:11:29.312" v="518" actId="20577"/>
          <ac:spMkLst>
            <pc:docMk/>
            <pc:sldMk cId="4159885274" sldId="273"/>
            <ac:spMk id="2" creationId="{1E5A275A-D8FC-4C96-9128-0146BEA39086}"/>
          </ac:spMkLst>
        </pc:spChg>
        <pc:spChg chg="mod">
          <ac:chgData name="Léonie Watson" userId="76600afbe4175ff0" providerId="LiveId" clId="{09900956-0A8D-4313-A236-2ECCA1DF61E5}" dt="2021-09-11T11:15:39.080" v="1665" actId="20577"/>
          <ac:spMkLst>
            <pc:docMk/>
            <pc:sldMk cId="4159885274" sldId="273"/>
            <ac:spMk id="3" creationId="{9F631102-4993-437A-8A04-907A14DEC4AF}"/>
          </ac:spMkLst>
        </pc:spChg>
      </pc:sldChg>
      <pc:sldChg chg="modSp add del mod modAnim">
        <pc:chgData name="Léonie Watson" userId="76600afbe4175ff0" providerId="LiveId" clId="{09900956-0A8D-4313-A236-2ECCA1DF61E5}" dt="2021-09-11T13:47:30.720" v="1803" actId="47"/>
        <pc:sldMkLst>
          <pc:docMk/>
          <pc:sldMk cId="814036004" sldId="274"/>
        </pc:sldMkLst>
        <pc:spChg chg="mod">
          <ac:chgData name="Léonie Watson" userId="76600afbe4175ff0" providerId="LiveId" clId="{09900956-0A8D-4313-A236-2ECCA1DF61E5}" dt="2021-09-10T15:14:10.846" v="553" actId="20577"/>
          <ac:spMkLst>
            <pc:docMk/>
            <pc:sldMk cId="814036004" sldId="274"/>
            <ac:spMk id="2" creationId="{1E5A275A-D8FC-4C96-9128-0146BEA39086}"/>
          </ac:spMkLst>
        </pc:spChg>
        <pc:spChg chg="mod">
          <ac:chgData name="Léonie Watson" userId="76600afbe4175ff0" providerId="LiveId" clId="{09900956-0A8D-4313-A236-2ECCA1DF61E5}" dt="2021-09-11T13:44:53.328" v="1802" actId="15"/>
          <ac:spMkLst>
            <pc:docMk/>
            <pc:sldMk cId="814036004" sldId="274"/>
            <ac:spMk id="3" creationId="{9F631102-4993-437A-8A04-907A14DEC4AF}"/>
          </ac:spMkLst>
        </pc:spChg>
      </pc:sldChg>
      <pc:sldChg chg="modSp add mod">
        <pc:chgData name="Léonie Watson" userId="76600afbe4175ff0" providerId="LiveId" clId="{09900956-0A8D-4313-A236-2ECCA1DF61E5}" dt="2021-09-11T19:39:44.807" v="3600" actId="20577"/>
        <pc:sldMkLst>
          <pc:docMk/>
          <pc:sldMk cId="3112120188" sldId="275"/>
        </pc:sldMkLst>
        <pc:spChg chg="mod">
          <ac:chgData name="Léonie Watson" userId="76600afbe4175ff0" providerId="LiveId" clId="{09900956-0A8D-4313-A236-2ECCA1DF61E5}" dt="2021-09-10T15:14:15.224" v="560" actId="20577"/>
          <ac:spMkLst>
            <pc:docMk/>
            <pc:sldMk cId="3112120188" sldId="275"/>
            <ac:spMk id="2" creationId="{1E5A275A-D8FC-4C96-9128-0146BEA39086}"/>
          </ac:spMkLst>
        </pc:spChg>
        <pc:spChg chg="mod">
          <ac:chgData name="Léonie Watson" userId="76600afbe4175ff0" providerId="LiveId" clId="{09900956-0A8D-4313-A236-2ECCA1DF61E5}" dt="2021-09-11T19:39:44.807" v="3600" actId="20577"/>
          <ac:spMkLst>
            <pc:docMk/>
            <pc:sldMk cId="3112120188" sldId="275"/>
            <ac:spMk id="3" creationId="{9F631102-4993-437A-8A04-907A14DEC4AF}"/>
          </ac:spMkLst>
        </pc:spChg>
      </pc:sldChg>
      <pc:sldChg chg="addSp delSp modSp add mod modClrScheme chgLayout">
        <pc:chgData name="Léonie Watson" userId="76600afbe4175ff0" providerId="LiveId" clId="{09900956-0A8D-4313-A236-2ECCA1DF61E5}" dt="2021-09-11T20:05:52.712" v="4082" actId="20577"/>
        <pc:sldMkLst>
          <pc:docMk/>
          <pc:sldMk cId="2379259132" sldId="276"/>
        </pc:sldMkLst>
        <pc:spChg chg="mod ord">
          <ac:chgData name="Léonie Watson" userId="76600afbe4175ff0" providerId="LiveId" clId="{09900956-0A8D-4313-A236-2ECCA1DF61E5}" dt="2021-09-11T13:50:43.468" v="1903" actId="700"/>
          <ac:spMkLst>
            <pc:docMk/>
            <pc:sldMk cId="2379259132" sldId="276"/>
            <ac:spMk id="2" creationId="{1E5A275A-D8FC-4C96-9128-0146BEA39086}"/>
          </ac:spMkLst>
        </pc:spChg>
        <pc:spChg chg="del mod ord">
          <ac:chgData name="Léonie Watson" userId="76600afbe4175ff0" providerId="LiveId" clId="{09900956-0A8D-4313-A236-2ECCA1DF61E5}" dt="2021-09-11T13:50:43.468" v="1903" actId="700"/>
          <ac:spMkLst>
            <pc:docMk/>
            <pc:sldMk cId="2379259132" sldId="276"/>
            <ac:spMk id="3" creationId="{9F631102-4993-437A-8A04-907A14DEC4AF}"/>
          </ac:spMkLst>
        </pc:spChg>
        <pc:spChg chg="add mod ord">
          <ac:chgData name="Léonie Watson" userId="76600afbe4175ff0" providerId="LiveId" clId="{09900956-0A8D-4313-A236-2ECCA1DF61E5}" dt="2021-09-11T19:40:28.893" v="3615" actId="21"/>
          <ac:spMkLst>
            <pc:docMk/>
            <pc:sldMk cId="2379259132" sldId="276"/>
            <ac:spMk id="4" creationId="{FCD96237-5626-4961-9AF6-D7B72D9BB612}"/>
          </ac:spMkLst>
        </pc:spChg>
        <pc:spChg chg="add mod ord">
          <ac:chgData name="Léonie Watson" userId="76600afbe4175ff0" providerId="LiveId" clId="{09900956-0A8D-4313-A236-2ECCA1DF61E5}" dt="2021-09-11T20:05:52.712" v="4082" actId="20577"/>
          <ac:spMkLst>
            <pc:docMk/>
            <pc:sldMk cId="2379259132" sldId="276"/>
            <ac:spMk id="5" creationId="{1F252C3A-13AB-4762-94A5-05A0CDE3A6AB}"/>
          </ac:spMkLst>
        </pc:spChg>
      </pc:sldChg>
      <pc:sldChg chg="addSp delSp modSp add mod modClrScheme chgLayout">
        <pc:chgData name="Léonie Watson" userId="76600afbe4175ff0" providerId="LiveId" clId="{09900956-0A8D-4313-A236-2ECCA1DF61E5}" dt="2021-09-11T20:05:58.317" v="4083" actId="1036"/>
        <pc:sldMkLst>
          <pc:docMk/>
          <pc:sldMk cId="2181614349" sldId="277"/>
        </pc:sldMkLst>
        <pc:spChg chg="mod ord">
          <ac:chgData name="Léonie Watson" userId="76600afbe4175ff0" providerId="LiveId" clId="{09900956-0A8D-4313-A236-2ECCA1DF61E5}" dt="2021-09-11T14:03:08.617" v="1907" actId="700"/>
          <ac:spMkLst>
            <pc:docMk/>
            <pc:sldMk cId="2181614349" sldId="277"/>
            <ac:spMk id="2" creationId="{1E5A275A-D8FC-4C96-9128-0146BEA39086}"/>
          </ac:spMkLst>
        </pc:spChg>
        <pc:spChg chg="del mod ord">
          <ac:chgData name="Léonie Watson" userId="76600afbe4175ff0" providerId="LiveId" clId="{09900956-0A8D-4313-A236-2ECCA1DF61E5}" dt="2021-09-11T14:03:08.617" v="1907" actId="700"/>
          <ac:spMkLst>
            <pc:docMk/>
            <pc:sldMk cId="2181614349" sldId="277"/>
            <ac:spMk id="3" creationId="{9F631102-4993-437A-8A04-907A14DEC4AF}"/>
          </ac:spMkLst>
        </pc:spChg>
        <pc:spChg chg="add mod ord">
          <ac:chgData name="Léonie Watson" userId="76600afbe4175ff0" providerId="LiveId" clId="{09900956-0A8D-4313-A236-2ECCA1DF61E5}" dt="2021-09-11T19:42:47.303" v="3677" actId="21"/>
          <ac:spMkLst>
            <pc:docMk/>
            <pc:sldMk cId="2181614349" sldId="277"/>
            <ac:spMk id="4" creationId="{7B68D26D-686E-4B27-9AED-D975AA1F836D}"/>
          </ac:spMkLst>
        </pc:spChg>
        <pc:spChg chg="add mod ord">
          <ac:chgData name="Léonie Watson" userId="76600afbe4175ff0" providerId="LiveId" clId="{09900956-0A8D-4313-A236-2ECCA1DF61E5}" dt="2021-09-11T20:05:58.317" v="4083" actId="1036"/>
          <ac:spMkLst>
            <pc:docMk/>
            <pc:sldMk cId="2181614349" sldId="277"/>
            <ac:spMk id="5" creationId="{93DB02A5-49DD-433F-A862-9EF1684E6FD6}"/>
          </ac:spMkLst>
        </pc:spChg>
      </pc:sldChg>
      <pc:sldChg chg="addSp delSp modSp add del mod modClrScheme modAnim chgLayout">
        <pc:chgData name="Léonie Watson" userId="76600afbe4175ff0" providerId="LiveId" clId="{09900956-0A8D-4313-A236-2ECCA1DF61E5}" dt="2021-09-11T18:26:55.986" v="3375" actId="47"/>
        <pc:sldMkLst>
          <pc:docMk/>
          <pc:sldMk cId="188447891" sldId="278"/>
        </pc:sldMkLst>
        <pc:spChg chg="mod ord">
          <ac:chgData name="Léonie Watson" userId="76600afbe4175ff0" providerId="LiveId" clId="{09900956-0A8D-4313-A236-2ECCA1DF61E5}" dt="2021-09-11T17:41:18.228" v="3193" actId="700"/>
          <ac:spMkLst>
            <pc:docMk/>
            <pc:sldMk cId="188447891" sldId="278"/>
            <ac:spMk id="2" creationId="{1E5A275A-D8FC-4C96-9128-0146BEA39086}"/>
          </ac:spMkLst>
        </pc:spChg>
        <pc:spChg chg="del mod ord">
          <ac:chgData name="Léonie Watson" userId="76600afbe4175ff0" providerId="LiveId" clId="{09900956-0A8D-4313-A236-2ECCA1DF61E5}" dt="2021-09-11T17:40:07.282" v="3191" actId="700"/>
          <ac:spMkLst>
            <pc:docMk/>
            <pc:sldMk cId="188447891" sldId="278"/>
            <ac:spMk id="3" creationId="{9F631102-4993-437A-8A04-907A14DEC4AF}"/>
          </ac:spMkLst>
        </pc:spChg>
        <pc:spChg chg="add del mod ord">
          <ac:chgData name="Léonie Watson" userId="76600afbe4175ff0" providerId="LiveId" clId="{09900956-0A8D-4313-A236-2ECCA1DF61E5}" dt="2021-09-11T17:40:48.397" v="3192"/>
          <ac:spMkLst>
            <pc:docMk/>
            <pc:sldMk cId="188447891" sldId="278"/>
            <ac:spMk id="4" creationId="{A5DCA78C-8631-47A6-8925-5CCAC5E48920}"/>
          </ac:spMkLst>
        </pc:spChg>
        <pc:picChg chg="add mod ord">
          <ac:chgData name="Léonie Watson" userId="76600afbe4175ff0" providerId="LiveId" clId="{09900956-0A8D-4313-A236-2ECCA1DF61E5}" dt="2021-09-11T17:41:18.228" v="3193" actId="700"/>
          <ac:picMkLst>
            <pc:docMk/>
            <pc:sldMk cId="188447891" sldId="278"/>
            <ac:picMk id="5" creationId="{389D7BDE-FA07-41CB-AED0-3CF405633B25}"/>
          </ac:picMkLst>
        </pc:picChg>
      </pc:sldChg>
      <pc:sldChg chg="addSp delSp modSp add del mod modClrScheme chgLayout">
        <pc:chgData name="Léonie Watson" userId="76600afbe4175ff0" providerId="LiveId" clId="{09900956-0A8D-4313-A236-2ECCA1DF61E5}" dt="2021-09-11T11:02:01.143" v="1156" actId="47"/>
        <pc:sldMkLst>
          <pc:docMk/>
          <pc:sldMk cId="2781306250" sldId="279"/>
        </pc:sldMkLst>
        <pc:spChg chg="mod ord">
          <ac:chgData name="Léonie Watson" userId="76600afbe4175ff0" providerId="LiveId" clId="{09900956-0A8D-4313-A236-2ECCA1DF61E5}" dt="2021-09-10T18:32:02.240" v="611" actId="700"/>
          <ac:spMkLst>
            <pc:docMk/>
            <pc:sldMk cId="2781306250" sldId="279"/>
            <ac:spMk id="2" creationId="{1E5A275A-D8FC-4C96-9128-0146BEA39086}"/>
          </ac:spMkLst>
        </pc:spChg>
        <pc:spChg chg="del mod ord">
          <ac:chgData name="Léonie Watson" userId="76600afbe4175ff0" providerId="LiveId" clId="{09900956-0A8D-4313-A236-2ECCA1DF61E5}" dt="2021-09-10T18:32:02.240" v="611" actId="700"/>
          <ac:spMkLst>
            <pc:docMk/>
            <pc:sldMk cId="2781306250" sldId="279"/>
            <ac:spMk id="3" creationId="{9F631102-4993-437A-8A04-907A14DEC4AF}"/>
          </ac:spMkLst>
        </pc:spChg>
        <pc:spChg chg="add mod ord">
          <ac:chgData name="Léonie Watson" userId="76600afbe4175ff0" providerId="LiveId" clId="{09900956-0A8D-4313-A236-2ECCA1DF61E5}" dt="2021-09-10T18:32:02.240" v="611" actId="700"/>
          <ac:spMkLst>
            <pc:docMk/>
            <pc:sldMk cId="2781306250" sldId="279"/>
            <ac:spMk id="4" creationId="{2006869A-E71F-438A-9FF7-A9FC50337967}"/>
          </ac:spMkLst>
        </pc:spChg>
        <pc:spChg chg="add mod ord">
          <ac:chgData name="Léonie Watson" userId="76600afbe4175ff0" providerId="LiveId" clId="{09900956-0A8D-4313-A236-2ECCA1DF61E5}" dt="2021-09-10T18:32:02.240" v="611" actId="700"/>
          <ac:spMkLst>
            <pc:docMk/>
            <pc:sldMk cId="2781306250" sldId="279"/>
            <ac:spMk id="5" creationId="{42301D84-1959-4438-8F2F-56FB352D5171}"/>
          </ac:spMkLst>
        </pc:spChg>
      </pc:sldChg>
      <pc:sldChg chg="addSp delSp modSp add del mod modClrScheme modShow chgLayout">
        <pc:chgData name="Léonie Watson" userId="76600afbe4175ff0" providerId="LiveId" clId="{09900956-0A8D-4313-A236-2ECCA1DF61E5}" dt="2021-09-11T20:06:10.987" v="4087" actId="20577"/>
        <pc:sldMkLst>
          <pc:docMk/>
          <pc:sldMk cId="1249575945" sldId="280"/>
        </pc:sldMkLst>
        <pc:spChg chg="del mod ord">
          <ac:chgData name="Léonie Watson" userId="76600afbe4175ff0" providerId="LiveId" clId="{09900956-0A8D-4313-A236-2ECCA1DF61E5}" dt="2021-09-10T18:32:33.913" v="613" actId="700"/>
          <ac:spMkLst>
            <pc:docMk/>
            <pc:sldMk cId="1249575945" sldId="280"/>
            <ac:spMk id="2" creationId="{1E5A275A-D8FC-4C96-9128-0146BEA39086}"/>
          </ac:spMkLst>
        </pc:spChg>
        <pc:spChg chg="del mod ord">
          <ac:chgData name="Léonie Watson" userId="76600afbe4175ff0" providerId="LiveId" clId="{09900956-0A8D-4313-A236-2ECCA1DF61E5}" dt="2021-09-10T18:32:33.913" v="613" actId="700"/>
          <ac:spMkLst>
            <pc:docMk/>
            <pc:sldMk cId="1249575945" sldId="280"/>
            <ac:spMk id="3" creationId="{9F631102-4993-437A-8A04-907A14DEC4AF}"/>
          </ac:spMkLst>
        </pc:spChg>
        <pc:spChg chg="add mod ord">
          <ac:chgData name="Léonie Watson" userId="76600afbe4175ff0" providerId="LiveId" clId="{09900956-0A8D-4313-A236-2ECCA1DF61E5}" dt="2021-09-10T18:32:40.549" v="618" actId="20577"/>
          <ac:spMkLst>
            <pc:docMk/>
            <pc:sldMk cId="1249575945" sldId="280"/>
            <ac:spMk id="4" creationId="{53E268D2-AB03-4198-B8CB-DDF6DDD7755A}"/>
          </ac:spMkLst>
        </pc:spChg>
        <pc:spChg chg="add mod ord">
          <ac:chgData name="Léonie Watson" userId="76600afbe4175ff0" providerId="LiveId" clId="{09900956-0A8D-4313-A236-2ECCA1DF61E5}" dt="2021-09-11T19:44:04.301" v="3692" actId="21"/>
          <ac:spMkLst>
            <pc:docMk/>
            <pc:sldMk cId="1249575945" sldId="280"/>
            <ac:spMk id="5" creationId="{8993C34F-6E06-47D4-AC05-1DCC4F3EEED4}"/>
          </ac:spMkLst>
        </pc:spChg>
        <pc:spChg chg="add mod ord">
          <ac:chgData name="Léonie Watson" userId="76600afbe4175ff0" providerId="LiveId" clId="{09900956-0A8D-4313-A236-2ECCA1DF61E5}" dt="2021-09-11T20:06:10.987" v="4087" actId="20577"/>
          <ac:spMkLst>
            <pc:docMk/>
            <pc:sldMk cId="1249575945" sldId="280"/>
            <ac:spMk id="6" creationId="{6BDD15CA-8031-4B77-B818-A0AFBB692565}"/>
          </ac:spMkLst>
        </pc:spChg>
      </pc:sldChg>
      <pc:sldChg chg="add del">
        <pc:chgData name="Léonie Watson" userId="76600afbe4175ff0" providerId="LiveId" clId="{09900956-0A8D-4313-A236-2ECCA1DF61E5}" dt="2021-09-11T12:04:48.269" v="1682"/>
        <pc:sldMkLst>
          <pc:docMk/>
          <pc:sldMk cId="4177899819" sldId="280"/>
        </pc:sldMkLst>
      </pc:sldChg>
      <pc:sldChg chg="modSp new mod">
        <pc:chgData name="Léonie Watson" userId="76600afbe4175ff0" providerId="LiveId" clId="{09900956-0A8D-4313-A236-2ECCA1DF61E5}" dt="2021-09-11T20:05:44.883" v="4079" actId="12"/>
        <pc:sldMkLst>
          <pc:docMk/>
          <pc:sldMk cId="1151429883" sldId="281"/>
        </pc:sldMkLst>
        <pc:spChg chg="mod">
          <ac:chgData name="Léonie Watson" userId="76600afbe4175ff0" providerId="LiveId" clId="{09900956-0A8D-4313-A236-2ECCA1DF61E5}" dt="2021-09-10T15:12:36.237" v="546" actId="20577"/>
          <ac:spMkLst>
            <pc:docMk/>
            <pc:sldMk cId="1151429883" sldId="281"/>
            <ac:spMk id="2" creationId="{8814FC84-E589-4AF7-8987-BA90B733BBED}"/>
          </ac:spMkLst>
        </pc:spChg>
        <pc:spChg chg="mod">
          <ac:chgData name="Léonie Watson" userId="76600afbe4175ff0" providerId="LiveId" clId="{09900956-0A8D-4313-A236-2ECCA1DF61E5}" dt="2021-09-11T19:38:59.986" v="3588" actId="21"/>
          <ac:spMkLst>
            <pc:docMk/>
            <pc:sldMk cId="1151429883" sldId="281"/>
            <ac:spMk id="3" creationId="{EAC589C9-884E-466B-A30F-F5941B705BFB}"/>
          </ac:spMkLst>
        </pc:spChg>
        <pc:spChg chg="mod">
          <ac:chgData name="Léonie Watson" userId="76600afbe4175ff0" providerId="LiveId" clId="{09900956-0A8D-4313-A236-2ECCA1DF61E5}" dt="2021-09-11T20:05:44.883" v="4079" actId="12"/>
          <ac:spMkLst>
            <pc:docMk/>
            <pc:sldMk cId="1151429883" sldId="281"/>
            <ac:spMk id="4" creationId="{8E509ADD-35E1-4B68-9721-5A1802AC9DF8}"/>
          </ac:spMkLst>
        </pc:spChg>
      </pc:sldChg>
      <pc:sldChg chg="modSp add del mod modShow">
        <pc:chgData name="Léonie Watson" userId="76600afbe4175ff0" providerId="LiveId" clId="{09900956-0A8D-4313-A236-2ECCA1DF61E5}" dt="2021-09-11T20:06:16.454" v="4090" actId="20577"/>
        <pc:sldMkLst>
          <pc:docMk/>
          <pc:sldMk cId="1129386902" sldId="282"/>
        </pc:sldMkLst>
        <pc:spChg chg="mod">
          <ac:chgData name="Léonie Watson" userId="76600afbe4175ff0" providerId="LiveId" clId="{09900956-0A8D-4313-A236-2ECCA1DF61E5}" dt="2021-09-11T15:05:12.817" v="1940" actId="20577"/>
          <ac:spMkLst>
            <pc:docMk/>
            <pc:sldMk cId="1129386902" sldId="282"/>
            <ac:spMk id="4" creationId="{53E268D2-AB03-4198-B8CB-DDF6DDD7755A}"/>
          </ac:spMkLst>
        </pc:spChg>
        <pc:spChg chg="mod">
          <ac:chgData name="Léonie Watson" userId="76600afbe4175ff0" providerId="LiveId" clId="{09900956-0A8D-4313-A236-2ECCA1DF61E5}" dt="2021-09-11T19:44:46.658" v="3702" actId="21"/>
          <ac:spMkLst>
            <pc:docMk/>
            <pc:sldMk cId="1129386902" sldId="282"/>
            <ac:spMk id="5" creationId="{8993C34F-6E06-47D4-AC05-1DCC4F3EEED4}"/>
          </ac:spMkLst>
        </pc:spChg>
        <pc:spChg chg="mod">
          <ac:chgData name="Léonie Watson" userId="76600afbe4175ff0" providerId="LiveId" clId="{09900956-0A8D-4313-A236-2ECCA1DF61E5}" dt="2021-09-11T20:06:16.454" v="4090" actId="20577"/>
          <ac:spMkLst>
            <pc:docMk/>
            <pc:sldMk cId="1129386902" sldId="282"/>
            <ac:spMk id="6" creationId="{6BDD15CA-8031-4B77-B818-A0AFBB692565}"/>
          </ac:spMkLst>
        </pc:spChg>
      </pc:sldChg>
      <pc:sldChg chg="add del">
        <pc:chgData name="Léonie Watson" userId="76600afbe4175ff0" providerId="LiveId" clId="{09900956-0A8D-4313-A236-2ECCA1DF61E5}" dt="2021-09-11T12:04:48.269" v="1682"/>
        <pc:sldMkLst>
          <pc:docMk/>
          <pc:sldMk cId="3472958446" sldId="282"/>
        </pc:sldMkLst>
      </pc:sldChg>
      <pc:sldChg chg="addSp delSp modSp add del mod delAnim modAnim modShow">
        <pc:chgData name="Léonie Watson" userId="76600afbe4175ff0" providerId="LiveId" clId="{09900956-0A8D-4313-A236-2ECCA1DF61E5}" dt="2021-09-11T20:06:22.925" v="4092" actId="20577"/>
        <pc:sldMkLst>
          <pc:docMk/>
          <pc:sldMk cId="134897584" sldId="283"/>
        </pc:sldMkLst>
        <pc:spChg chg="mod">
          <ac:chgData name="Léonie Watson" userId="76600afbe4175ff0" providerId="LiveId" clId="{09900956-0A8D-4313-A236-2ECCA1DF61E5}" dt="2021-09-10T18:33:12.034" v="634" actId="20577"/>
          <ac:spMkLst>
            <pc:docMk/>
            <pc:sldMk cId="134897584" sldId="283"/>
            <ac:spMk id="4" creationId="{53E268D2-AB03-4198-B8CB-DDF6DDD7755A}"/>
          </ac:spMkLst>
        </pc:spChg>
        <pc:spChg chg="mod">
          <ac:chgData name="Léonie Watson" userId="76600afbe4175ff0" providerId="LiveId" clId="{09900956-0A8D-4313-A236-2ECCA1DF61E5}" dt="2021-09-11T19:56:47.130" v="3839" actId="21"/>
          <ac:spMkLst>
            <pc:docMk/>
            <pc:sldMk cId="134897584" sldId="283"/>
            <ac:spMk id="5" creationId="{8993C34F-6E06-47D4-AC05-1DCC4F3EEED4}"/>
          </ac:spMkLst>
        </pc:spChg>
        <pc:spChg chg="del">
          <ac:chgData name="Léonie Watson" userId="76600afbe4175ff0" providerId="LiveId" clId="{09900956-0A8D-4313-A236-2ECCA1DF61E5}" dt="2021-09-11T15:02:13.086" v="1924"/>
          <ac:spMkLst>
            <pc:docMk/>
            <pc:sldMk cId="134897584" sldId="283"/>
            <ac:spMk id="6" creationId="{6BDD15CA-8031-4B77-B818-A0AFBB692565}"/>
          </ac:spMkLst>
        </pc:spChg>
        <pc:spChg chg="add mod">
          <ac:chgData name="Léonie Watson" userId="76600afbe4175ff0" providerId="LiveId" clId="{09900956-0A8D-4313-A236-2ECCA1DF61E5}" dt="2021-09-11T20:06:22.925" v="4092" actId="20577"/>
          <ac:spMkLst>
            <pc:docMk/>
            <pc:sldMk cId="134897584" sldId="283"/>
            <ac:spMk id="6" creationId="{FBA59E7F-ABED-4267-80CB-AAD2B0D0A8E1}"/>
          </ac:spMkLst>
        </pc:spChg>
        <pc:picChg chg="add del mod">
          <ac:chgData name="Léonie Watson" userId="76600afbe4175ff0" providerId="LiveId" clId="{09900956-0A8D-4313-A236-2ECCA1DF61E5}" dt="2021-09-11T19:56:31.480" v="3834" actId="21"/>
          <ac:picMkLst>
            <pc:docMk/>
            <pc:sldMk cId="134897584" sldId="283"/>
            <ac:picMk id="2" creationId="{AAEF7DCA-9681-45DE-8FBF-5340502C1AEE}"/>
          </ac:picMkLst>
        </pc:picChg>
        <pc:picChg chg="add mod">
          <ac:chgData name="Léonie Watson" userId="76600afbe4175ff0" providerId="LiveId" clId="{09900956-0A8D-4313-A236-2ECCA1DF61E5}" dt="2021-09-11T19:56:39.110" v="3836" actId="1076"/>
          <ac:picMkLst>
            <pc:docMk/>
            <pc:sldMk cId="134897584" sldId="283"/>
            <ac:picMk id="7" creationId="{5D730181-36CC-4437-B921-6EEBF9620968}"/>
          </ac:picMkLst>
        </pc:picChg>
      </pc:sldChg>
      <pc:sldChg chg="add del">
        <pc:chgData name="Léonie Watson" userId="76600afbe4175ff0" providerId="LiveId" clId="{09900956-0A8D-4313-A236-2ECCA1DF61E5}" dt="2021-09-11T12:04:48.269" v="1682"/>
        <pc:sldMkLst>
          <pc:docMk/>
          <pc:sldMk cId="1287277700" sldId="283"/>
        </pc:sldMkLst>
      </pc:sldChg>
      <pc:sldChg chg="add del">
        <pc:chgData name="Léonie Watson" userId="76600afbe4175ff0" providerId="LiveId" clId="{09900956-0A8D-4313-A236-2ECCA1DF61E5}" dt="2021-09-11T12:04:48.269" v="1682"/>
        <pc:sldMkLst>
          <pc:docMk/>
          <pc:sldMk cId="2958373138" sldId="284"/>
        </pc:sldMkLst>
      </pc:sldChg>
      <pc:sldChg chg="addSp delSp modSp add del mod ord modClrScheme delAnim modAnim modShow chgLayout">
        <pc:chgData name="Léonie Watson" userId="76600afbe4175ff0" providerId="LiveId" clId="{09900956-0A8D-4313-A236-2ECCA1DF61E5}" dt="2021-09-11T20:06:30.426" v="4095" actId="20577"/>
        <pc:sldMkLst>
          <pc:docMk/>
          <pc:sldMk cId="3439683985" sldId="284"/>
        </pc:sldMkLst>
        <pc:spChg chg="add del mod ord">
          <ac:chgData name="Léonie Watson" userId="76600afbe4175ff0" providerId="LiveId" clId="{09900956-0A8D-4313-A236-2ECCA1DF61E5}" dt="2021-09-11T19:57:46.016" v="3858" actId="700"/>
          <ac:spMkLst>
            <pc:docMk/>
            <pc:sldMk cId="3439683985" sldId="284"/>
            <ac:spMk id="2" creationId="{5062FBEB-DECB-471A-ABE6-CF5927AF07AD}"/>
          </ac:spMkLst>
        </pc:spChg>
        <pc:spChg chg="add mod ord">
          <ac:chgData name="Léonie Watson" userId="76600afbe4175ff0" providerId="LiveId" clId="{09900956-0A8D-4313-A236-2ECCA1DF61E5}" dt="2021-09-11T19:57:46.016" v="3858" actId="700"/>
          <ac:spMkLst>
            <pc:docMk/>
            <pc:sldMk cId="3439683985" sldId="284"/>
            <ac:spMk id="3" creationId="{A37FE278-563B-406D-B49A-759FFCF8FD78}"/>
          </ac:spMkLst>
        </pc:spChg>
        <pc:spChg chg="add del mod ord">
          <ac:chgData name="Léonie Watson" userId="76600afbe4175ff0" providerId="LiveId" clId="{09900956-0A8D-4313-A236-2ECCA1DF61E5}" dt="2021-09-11T15:14:16.487" v="1982"/>
          <ac:spMkLst>
            <pc:docMk/>
            <pc:sldMk cId="3439683985" sldId="284"/>
            <ac:spMk id="4" creationId="{07FAAD1D-5F14-4B57-8B24-F83E364E64F2}"/>
          </ac:spMkLst>
        </pc:spChg>
        <pc:spChg chg="del">
          <ac:chgData name="Léonie Watson" userId="76600afbe4175ff0" providerId="LiveId" clId="{09900956-0A8D-4313-A236-2ECCA1DF61E5}" dt="2021-09-10T18:33:19.021" v="635" actId="478"/>
          <ac:spMkLst>
            <pc:docMk/>
            <pc:sldMk cId="3439683985" sldId="284"/>
            <ac:spMk id="4" creationId="{53E268D2-AB03-4198-B8CB-DDF6DDD7755A}"/>
          </ac:spMkLst>
        </pc:spChg>
        <pc:spChg chg="del">
          <ac:chgData name="Léonie Watson" userId="76600afbe4175ff0" providerId="LiveId" clId="{09900956-0A8D-4313-A236-2ECCA1DF61E5}" dt="2021-09-10T18:33:19.021" v="635" actId="478"/>
          <ac:spMkLst>
            <pc:docMk/>
            <pc:sldMk cId="3439683985" sldId="284"/>
            <ac:spMk id="5" creationId="{8993C34F-6E06-47D4-AC05-1DCC4F3EEED4}"/>
          </ac:spMkLst>
        </pc:spChg>
        <pc:spChg chg="del">
          <ac:chgData name="Léonie Watson" userId="76600afbe4175ff0" providerId="LiveId" clId="{09900956-0A8D-4313-A236-2ECCA1DF61E5}" dt="2021-09-10T18:33:19.021" v="635" actId="478"/>
          <ac:spMkLst>
            <pc:docMk/>
            <pc:sldMk cId="3439683985" sldId="284"/>
            <ac:spMk id="6" creationId="{6BDD15CA-8031-4B77-B818-A0AFBB692565}"/>
          </ac:spMkLst>
        </pc:spChg>
        <pc:spChg chg="add mod ord">
          <ac:chgData name="Léonie Watson" userId="76600afbe4175ff0" providerId="LiveId" clId="{09900956-0A8D-4313-A236-2ECCA1DF61E5}" dt="2021-09-11T20:06:30.426" v="4095" actId="20577"/>
          <ac:spMkLst>
            <pc:docMk/>
            <pc:sldMk cId="3439683985" sldId="284"/>
            <ac:spMk id="6" creationId="{9D4E19B7-758E-4278-B36F-BAF8D14E6671}"/>
          </ac:spMkLst>
        </pc:spChg>
        <pc:spChg chg="add mod ord">
          <ac:chgData name="Léonie Watson" userId="76600afbe4175ff0" providerId="LiveId" clId="{09900956-0A8D-4313-A236-2ECCA1DF61E5}" dt="2021-09-11T19:57:46.016" v="3858" actId="700"/>
          <ac:spMkLst>
            <pc:docMk/>
            <pc:sldMk cId="3439683985" sldId="284"/>
            <ac:spMk id="8" creationId="{DADB2D17-D1CF-4C3D-A08A-F3048E7FE65E}"/>
          </ac:spMkLst>
        </pc:spChg>
        <pc:picChg chg="add del mod">
          <ac:chgData name="Léonie Watson" userId="76600afbe4175ff0" providerId="LiveId" clId="{09900956-0A8D-4313-A236-2ECCA1DF61E5}" dt="2021-09-11T19:57:20.328" v="3853" actId="21"/>
          <ac:picMkLst>
            <pc:docMk/>
            <pc:sldMk cId="3439683985" sldId="284"/>
            <ac:picMk id="5" creationId="{02CE11E6-B824-485F-B3E7-93AD2A2700E7}"/>
          </ac:picMkLst>
        </pc:picChg>
        <pc:picChg chg="add mod">
          <ac:chgData name="Léonie Watson" userId="76600afbe4175ff0" providerId="LiveId" clId="{09900956-0A8D-4313-A236-2ECCA1DF61E5}" dt="2021-09-11T19:57:25.753" v="3855" actId="1076"/>
          <ac:picMkLst>
            <pc:docMk/>
            <pc:sldMk cId="3439683985" sldId="284"/>
            <ac:picMk id="7" creationId="{C4085156-ECE2-400F-AE2F-D4127D4C952F}"/>
          </ac:picMkLst>
        </pc:picChg>
      </pc:sldChg>
      <pc:sldChg chg="addSp delSp modSp add del mod modClrScheme chgLayout">
        <pc:chgData name="Léonie Watson" userId="76600afbe4175ff0" providerId="LiveId" clId="{09900956-0A8D-4313-A236-2ECCA1DF61E5}" dt="2021-09-11T18:38:25.293" v="3437" actId="47"/>
        <pc:sldMkLst>
          <pc:docMk/>
          <pc:sldMk cId="1371869139" sldId="285"/>
        </pc:sldMkLst>
        <pc:spChg chg="add del mod ord">
          <ac:chgData name="Léonie Watson" userId="76600afbe4175ff0" providerId="LiveId" clId="{09900956-0A8D-4313-A236-2ECCA1DF61E5}" dt="2021-09-10T18:44:50.169" v="854" actId="700"/>
          <ac:spMkLst>
            <pc:docMk/>
            <pc:sldMk cId="1371869139" sldId="285"/>
            <ac:spMk id="2" creationId="{A7AE9B32-2463-4DBC-B67E-AEF245D9C421}"/>
          </ac:spMkLst>
        </pc:spChg>
        <pc:spChg chg="add mod ord">
          <ac:chgData name="Léonie Watson" userId="76600afbe4175ff0" providerId="LiveId" clId="{09900956-0A8D-4313-A236-2ECCA1DF61E5}" dt="2021-09-10T18:44:50.169" v="854" actId="700"/>
          <ac:spMkLst>
            <pc:docMk/>
            <pc:sldMk cId="1371869139" sldId="285"/>
            <ac:spMk id="3" creationId="{CFF83366-75C5-4C38-A9F7-5133B2A7AE6C}"/>
          </ac:spMkLst>
        </pc:spChg>
        <pc:spChg chg="mod ord">
          <ac:chgData name="Léonie Watson" userId="76600afbe4175ff0" providerId="LiveId" clId="{09900956-0A8D-4313-A236-2ECCA1DF61E5}" dt="2021-09-11T18:31:48.389" v="3436" actId="20577"/>
          <ac:spMkLst>
            <pc:docMk/>
            <pc:sldMk cId="1371869139" sldId="285"/>
            <ac:spMk id="4" creationId="{53E268D2-AB03-4198-B8CB-DDF6DDD7755A}"/>
          </ac:spMkLst>
        </pc:spChg>
        <pc:spChg chg="del mod ord">
          <ac:chgData name="Léonie Watson" userId="76600afbe4175ff0" providerId="LiveId" clId="{09900956-0A8D-4313-A236-2ECCA1DF61E5}" dt="2021-09-10T18:35:21.363" v="676" actId="700"/>
          <ac:spMkLst>
            <pc:docMk/>
            <pc:sldMk cId="1371869139" sldId="285"/>
            <ac:spMk id="5" creationId="{8993C34F-6E06-47D4-AC05-1DCC4F3EEED4}"/>
          </ac:spMkLst>
        </pc:spChg>
        <pc:spChg chg="del">
          <ac:chgData name="Léonie Watson" userId="76600afbe4175ff0" providerId="LiveId" clId="{09900956-0A8D-4313-A236-2ECCA1DF61E5}" dt="2021-09-10T18:35:21.363" v="676" actId="700"/>
          <ac:spMkLst>
            <pc:docMk/>
            <pc:sldMk cId="1371869139" sldId="285"/>
            <ac:spMk id="6" creationId="{6BDD15CA-8031-4B77-B818-A0AFBB692565}"/>
          </ac:spMkLst>
        </pc:spChg>
      </pc:sldChg>
      <pc:sldChg chg="add del">
        <pc:chgData name="Léonie Watson" userId="76600afbe4175ff0" providerId="LiveId" clId="{09900956-0A8D-4313-A236-2ECCA1DF61E5}" dt="2021-09-11T12:04:48.269" v="1682"/>
        <pc:sldMkLst>
          <pc:docMk/>
          <pc:sldMk cId="3746228577" sldId="285"/>
        </pc:sldMkLst>
      </pc:sldChg>
      <pc:sldChg chg="addSp modSp add del mod modAnim">
        <pc:chgData name="Léonie Watson" userId="76600afbe4175ff0" providerId="LiveId" clId="{09900956-0A8D-4313-A236-2ECCA1DF61E5}" dt="2021-09-11T15:14:46.508" v="1997" actId="47"/>
        <pc:sldMkLst>
          <pc:docMk/>
          <pc:sldMk cId="277627198" sldId="286"/>
        </pc:sldMkLst>
        <pc:spChg chg="mod">
          <ac:chgData name="Léonie Watson" userId="76600afbe4175ff0" providerId="LiveId" clId="{09900956-0A8D-4313-A236-2ECCA1DF61E5}" dt="2021-09-11T15:14:34.314" v="1996" actId="20577"/>
          <ac:spMkLst>
            <pc:docMk/>
            <pc:sldMk cId="277627198" sldId="286"/>
            <ac:spMk id="3" creationId="{A37FE278-563B-406D-B49A-759FFCF8FD78}"/>
          </ac:spMkLst>
        </pc:spChg>
        <pc:picChg chg="add mod">
          <ac:chgData name="Léonie Watson" userId="76600afbe4175ff0" providerId="LiveId" clId="{09900956-0A8D-4313-A236-2ECCA1DF61E5}" dt="2021-09-11T15:12:12.816" v="1961"/>
          <ac:picMkLst>
            <pc:docMk/>
            <pc:sldMk cId="277627198" sldId="286"/>
            <ac:picMk id="2" creationId="{B6B58332-C1D6-40C9-8945-255555B1BAC8}"/>
          </ac:picMkLst>
        </pc:picChg>
      </pc:sldChg>
      <pc:sldChg chg="add del">
        <pc:chgData name="Léonie Watson" userId="76600afbe4175ff0" providerId="LiveId" clId="{09900956-0A8D-4313-A236-2ECCA1DF61E5}" dt="2021-09-11T12:04:48.269" v="1682"/>
        <pc:sldMkLst>
          <pc:docMk/>
          <pc:sldMk cId="3241325644" sldId="286"/>
        </pc:sldMkLst>
      </pc:sldChg>
      <pc:sldChg chg="addSp modSp add del mod modShow chgLayout">
        <pc:chgData name="Léonie Watson" userId="76600afbe4175ff0" providerId="LiveId" clId="{09900956-0A8D-4313-A236-2ECCA1DF61E5}" dt="2021-09-11T18:30:49.614" v="3408" actId="47"/>
        <pc:sldMkLst>
          <pc:docMk/>
          <pc:sldMk cId="720621825" sldId="287"/>
        </pc:sldMkLst>
        <pc:spChg chg="add mod ord">
          <ac:chgData name="Léonie Watson" userId="76600afbe4175ff0" providerId="LiveId" clId="{09900956-0A8D-4313-A236-2ECCA1DF61E5}" dt="2021-09-11T18:30:27.711" v="3405"/>
          <ac:spMkLst>
            <pc:docMk/>
            <pc:sldMk cId="720621825" sldId="287"/>
            <ac:spMk id="2" creationId="{30FD5166-E37D-42C5-AE21-7FF5FC2B4F84}"/>
          </ac:spMkLst>
        </pc:spChg>
        <pc:spChg chg="mod ord">
          <ac:chgData name="Léonie Watson" userId="76600afbe4175ff0" providerId="LiveId" clId="{09900956-0A8D-4313-A236-2ECCA1DF61E5}" dt="2021-09-11T18:29:28.468" v="3402" actId="700"/>
          <ac:spMkLst>
            <pc:docMk/>
            <pc:sldMk cId="720621825" sldId="287"/>
            <ac:spMk id="3" creationId="{A37FE278-563B-406D-B49A-759FFCF8FD78}"/>
          </ac:spMkLst>
        </pc:spChg>
        <pc:spChg chg="add mod ord">
          <ac:chgData name="Léonie Watson" userId="76600afbe4175ff0" providerId="LiveId" clId="{09900956-0A8D-4313-A236-2ECCA1DF61E5}" dt="2021-09-11T18:30:43.044" v="3407" actId="1035"/>
          <ac:spMkLst>
            <pc:docMk/>
            <pc:sldMk cId="720621825" sldId="287"/>
            <ac:spMk id="4" creationId="{25FBBBAA-0068-4D02-9F65-115F4FA2A76A}"/>
          </ac:spMkLst>
        </pc:spChg>
      </pc:sldChg>
      <pc:sldChg chg="add del">
        <pc:chgData name="Léonie Watson" userId="76600afbe4175ff0" providerId="LiveId" clId="{09900956-0A8D-4313-A236-2ECCA1DF61E5}" dt="2021-09-11T12:04:48.269" v="1682"/>
        <pc:sldMkLst>
          <pc:docMk/>
          <pc:sldMk cId="3336111581" sldId="287"/>
        </pc:sldMkLst>
      </pc:sldChg>
      <pc:sldChg chg="modSp add del mod">
        <pc:chgData name="Léonie Watson" userId="76600afbe4175ff0" providerId="LiveId" clId="{09900956-0A8D-4313-A236-2ECCA1DF61E5}" dt="2021-09-11T15:52:05.697" v="2101" actId="47"/>
        <pc:sldMkLst>
          <pc:docMk/>
          <pc:sldMk cId="1245355283" sldId="288"/>
        </pc:sldMkLst>
        <pc:spChg chg="mod">
          <ac:chgData name="Léonie Watson" userId="76600afbe4175ff0" providerId="LiveId" clId="{09900956-0A8D-4313-A236-2ECCA1DF61E5}" dt="2021-09-11T15:52:03.201" v="2100" actId="21"/>
          <ac:spMkLst>
            <pc:docMk/>
            <pc:sldMk cId="1245355283" sldId="288"/>
            <ac:spMk id="3" creationId="{A37FE278-563B-406D-B49A-759FFCF8FD78}"/>
          </ac:spMkLst>
        </pc:spChg>
      </pc:sldChg>
      <pc:sldChg chg="add del">
        <pc:chgData name="Léonie Watson" userId="76600afbe4175ff0" providerId="LiveId" clId="{09900956-0A8D-4313-A236-2ECCA1DF61E5}" dt="2021-09-11T12:04:48.269" v="1682"/>
        <pc:sldMkLst>
          <pc:docMk/>
          <pc:sldMk cId="1676253958" sldId="288"/>
        </pc:sldMkLst>
      </pc:sldChg>
      <pc:sldChg chg="addSp delSp modSp new mod modClrScheme chgLayout">
        <pc:chgData name="Léonie Watson" userId="76600afbe4175ff0" providerId="LiveId" clId="{09900956-0A8D-4313-A236-2ECCA1DF61E5}" dt="2021-09-11T16:29:30.075" v="3014" actId="962"/>
        <pc:sldMkLst>
          <pc:docMk/>
          <pc:sldMk cId="1014865599" sldId="289"/>
        </pc:sldMkLst>
        <pc:spChg chg="mod ord">
          <ac:chgData name="Léonie Watson" userId="76600afbe4175ff0" providerId="LiveId" clId="{09900956-0A8D-4313-A236-2ECCA1DF61E5}" dt="2021-09-11T16:15:38.574" v="2187" actId="700"/>
          <ac:spMkLst>
            <pc:docMk/>
            <pc:sldMk cId="1014865599" sldId="289"/>
            <ac:spMk id="2" creationId="{0DE07314-1C04-4753-989A-97503C92010E}"/>
          </ac:spMkLst>
        </pc:spChg>
        <pc:spChg chg="add del mod ord">
          <ac:chgData name="Léonie Watson" userId="76600afbe4175ff0" providerId="LiveId" clId="{09900956-0A8D-4313-A236-2ECCA1DF61E5}" dt="2021-09-11T16:16:52.004" v="2188" actId="931"/>
          <ac:spMkLst>
            <pc:docMk/>
            <pc:sldMk cId="1014865599" sldId="289"/>
            <ac:spMk id="3" creationId="{004E05BA-70C2-4C8C-85E8-3BEB8CC4A105}"/>
          </ac:spMkLst>
        </pc:spChg>
        <pc:spChg chg="del mod ord">
          <ac:chgData name="Léonie Watson" userId="76600afbe4175ff0" providerId="LiveId" clId="{09900956-0A8D-4313-A236-2ECCA1DF61E5}" dt="2021-09-10T18:37:08.180" v="722" actId="700"/>
          <ac:spMkLst>
            <pc:docMk/>
            <pc:sldMk cId="1014865599" sldId="289"/>
            <ac:spMk id="3" creationId="{DC95B529-49DE-4FC2-BB8E-292F099EBD8C}"/>
          </ac:spMkLst>
        </pc:spChg>
        <pc:spChg chg="add del mod ord">
          <ac:chgData name="Léonie Watson" userId="76600afbe4175ff0" providerId="LiveId" clId="{09900956-0A8D-4313-A236-2ECCA1DF61E5}" dt="2021-09-11T16:15:38.574" v="2187" actId="700"/>
          <ac:spMkLst>
            <pc:docMk/>
            <pc:sldMk cId="1014865599" sldId="289"/>
            <ac:spMk id="4" creationId="{274503BF-006D-4EC7-9E2E-60BCCD0ADE5C}"/>
          </ac:spMkLst>
        </pc:spChg>
        <pc:picChg chg="add mod">
          <ac:chgData name="Léonie Watson" userId="76600afbe4175ff0" providerId="LiveId" clId="{09900956-0A8D-4313-A236-2ECCA1DF61E5}" dt="2021-09-11T16:29:30.075" v="3014" actId="962"/>
          <ac:picMkLst>
            <pc:docMk/>
            <pc:sldMk cId="1014865599" sldId="289"/>
            <ac:picMk id="6" creationId="{DB5841B2-5E6D-4693-A7C8-391D7C5515A5}"/>
          </ac:picMkLst>
        </pc:picChg>
      </pc:sldChg>
      <pc:sldChg chg="addSp delSp modSp add del mod modClrScheme chgLayout">
        <pc:chgData name="Léonie Watson" userId="76600afbe4175ff0" providerId="LiveId" clId="{09900956-0A8D-4313-A236-2ECCA1DF61E5}" dt="2021-09-11T16:08:52.614" v="2186" actId="47"/>
        <pc:sldMkLst>
          <pc:docMk/>
          <pc:sldMk cId="1918146525" sldId="290"/>
        </pc:sldMkLst>
        <pc:spChg chg="mod ord">
          <ac:chgData name="Léonie Watson" userId="76600afbe4175ff0" providerId="LiveId" clId="{09900956-0A8D-4313-A236-2ECCA1DF61E5}" dt="2021-09-10T18:37:37.350" v="736" actId="20577"/>
          <ac:spMkLst>
            <pc:docMk/>
            <pc:sldMk cId="1918146525" sldId="290"/>
            <ac:spMk id="2" creationId="{0DE07314-1C04-4753-989A-97503C92010E}"/>
          </ac:spMkLst>
        </pc:spChg>
        <pc:spChg chg="del mod ord">
          <ac:chgData name="Léonie Watson" userId="76600afbe4175ff0" providerId="LiveId" clId="{09900956-0A8D-4313-A236-2ECCA1DF61E5}" dt="2021-09-10T18:37:29.156" v="723" actId="700"/>
          <ac:spMkLst>
            <pc:docMk/>
            <pc:sldMk cId="1918146525" sldId="290"/>
            <ac:spMk id="3" creationId="{DC95B529-49DE-4FC2-BB8E-292F099EBD8C}"/>
          </ac:spMkLst>
        </pc:spChg>
        <pc:spChg chg="add mod ord">
          <ac:chgData name="Léonie Watson" userId="76600afbe4175ff0" providerId="LiveId" clId="{09900956-0A8D-4313-A236-2ECCA1DF61E5}" dt="2021-09-10T18:37:29.156" v="723" actId="700"/>
          <ac:spMkLst>
            <pc:docMk/>
            <pc:sldMk cId="1918146525" sldId="290"/>
            <ac:spMk id="4" creationId="{309E9D54-1437-4BEB-B17A-E54E6270A65D}"/>
          </ac:spMkLst>
        </pc:spChg>
      </pc:sldChg>
      <pc:sldChg chg="addSp delSp modSp add del mod modClrScheme modAnim chgLayout">
        <pc:chgData name="Léonie Watson" userId="76600afbe4175ff0" providerId="LiveId" clId="{09900956-0A8D-4313-A236-2ECCA1DF61E5}" dt="2021-09-11T16:28:52.497" v="2912"/>
        <pc:sldMkLst>
          <pc:docMk/>
          <pc:sldMk cId="3031269711" sldId="291"/>
        </pc:sldMkLst>
        <pc:spChg chg="mod ord">
          <ac:chgData name="Léonie Watson" userId="76600afbe4175ff0" providerId="LiveId" clId="{09900956-0A8D-4313-A236-2ECCA1DF61E5}" dt="2021-09-11T16:26:50.733" v="2541" actId="20577"/>
          <ac:spMkLst>
            <pc:docMk/>
            <pc:sldMk cId="3031269711" sldId="291"/>
            <ac:spMk id="2" creationId="{0DE07314-1C04-4753-989A-97503C92010E}"/>
          </ac:spMkLst>
        </pc:spChg>
        <pc:spChg chg="del mod ord">
          <ac:chgData name="Léonie Watson" userId="76600afbe4175ff0" providerId="LiveId" clId="{09900956-0A8D-4313-A236-2ECCA1DF61E5}" dt="2021-09-11T16:26:37.218" v="2529" actId="700"/>
          <ac:spMkLst>
            <pc:docMk/>
            <pc:sldMk cId="3031269711" sldId="291"/>
            <ac:spMk id="3" creationId="{DC95B529-49DE-4FC2-BB8E-292F099EBD8C}"/>
          </ac:spMkLst>
        </pc:spChg>
        <pc:spChg chg="add del mod ord">
          <ac:chgData name="Léonie Watson" userId="76600afbe4175ff0" providerId="LiveId" clId="{09900956-0A8D-4313-A236-2ECCA1DF61E5}" dt="2021-09-11T16:27:20.271" v="2542" actId="931"/>
          <ac:spMkLst>
            <pc:docMk/>
            <pc:sldMk cId="3031269711" sldId="291"/>
            <ac:spMk id="4" creationId="{AB00A492-2B6A-480E-9DA8-1019BB3903CA}"/>
          </ac:spMkLst>
        </pc:spChg>
        <pc:picChg chg="add mod">
          <ac:chgData name="Léonie Watson" userId="76600afbe4175ff0" providerId="LiveId" clId="{09900956-0A8D-4313-A236-2ECCA1DF61E5}" dt="2021-09-11T16:28:22.286" v="2910" actId="962"/>
          <ac:picMkLst>
            <pc:docMk/>
            <pc:sldMk cId="3031269711" sldId="291"/>
            <ac:picMk id="6" creationId="{4F5249CE-AFD7-45D3-97AD-01AF95B9006C}"/>
          </ac:picMkLst>
        </pc:picChg>
        <pc:picChg chg="add mod">
          <ac:chgData name="Léonie Watson" userId="76600afbe4175ff0" providerId="LiveId" clId="{09900956-0A8D-4313-A236-2ECCA1DF61E5}" dt="2021-09-11T16:28:47.374" v="2911"/>
          <ac:picMkLst>
            <pc:docMk/>
            <pc:sldMk cId="3031269711" sldId="291"/>
            <ac:picMk id="7" creationId="{C33A01B4-3743-4A7E-A6A1-141B2C9D7308}"/>
          </ac:picMkLst>
        </pc:picChg>
      </pc:sldChg>
      <pc:sldChg chg="add del">
        <pc:chgData name="Léonie Watson" userId="76600afbe4175ff0" providerId="LiveId" clId="{09900956-0A8D-4313-A236-2ECCA1DF61E5}" dt="2021-09-10T18:37:49.588" v="737" actId="2696"/>
        <pc:sldMkLst>
          <pc:docMk/>
          <pc:sldMk cId="3949789544" sldId="291"/>
        </pc:sldMkLst>
      </pc:sldChg>
      <pc:sldChg chg="modSp new del mod">
        <pc:chgData name="Léonie Watson" userId="76600afbe4175ff0" providerId="LiveId" clId="{09900956-0A8D-4313-A236-2ECCA1DF61E5}" dt="2021-09-10T18:44:25.750" v="852" actId="2696"/>
        <pc:sldMkLst>
          <pc:docMk/>
          <pc:sldMk cId="2809376677" sldId="292"/>
        </pc:sldMkLst>
        <pc:spChg chg="mod">
          <ac:chgData name="Léonie Watson" userId="76600afbe4175ff0" providerId="LiveId" clId="{09900956-0A8D-4313-A236-2ECCA1DF61E5}" dt="2021-09-10T18:39:31.932" v="746" actId="1036"/>
          <ac:spMkLst>
            <pc:docMk/>
            <pc:sldMk cId="2809376677" sldId="292"/>
            <ac:spMk id="2" creationId="{DA795737-1C51-46A3-AB60-4EC46D4C847F}"/>
          </ac:spMkLst>
        </pc:spChg>
      </pc:sldChg>
      <pc:sldChg chg="add del">
        <pc:chgData name="Léonie Watson" userId="76600afbe4175ff0" providerId="LiveId" clId="{09900956-0A8D-4313-A236-2ECCA1DF61E5}" dt="2021-09-11T11:07:04.281" v="1350" actId="47"/>
        <pc:sldMkLst>
          <pc:docMk/>
          <pc:sldMk cId="4139813182" sldId="292"/>
        </pc:sldMkLst>
      </pc:sldChg>
      <pc:sldChg chg="modSp add del mod">
        <pc:chgData name="Léonie Watson" userId="76600afbe4175ff0" providerId="LiveId" clId="{09900956-0A8D-4313-A236-2ECCA1DF61E5}" dt="2021-09-11T11:11:59.862" v="1506" actId="47"/>
        <pc:sldMkLst>
          <pc:docMk/>
          <pc:sldMk cId="2117394561" sldId="293"/>
        </pc:sldMkLst>
        <pc:spChg chg="mod">
          <ac:chgData name="Léonie Watson" userId="76600afbe4175ff0" providerId="LiveId" clId="{09900956-0A8D-4313-A236-2ECCA1DF61E5}" dt="2021-09-10T18:39:43.698" v="758" actId="20577"/>
          <ac:spMkLst>
            <pc:docMk/>
            <pc:sldMk cId="2117394561" sldId="293"/>
            <ac:spMk id="2" creationId="{DA795737-1C51-46A3-AB60-4EC46D4C847F}"/>
          </ac:spMkLst>
        </pc:spChg>
        <pc:spChg chg="mod">
          <ac:chgData name="Léonie Watson" userId="76600afbe4175ff0" providerId="LiveId" clId="{09900956-0A8D-4313-A236-2ECCA1DF61E5}" dt="2021-09-11T11:11:41.332" v="1504" actId="20577"/>
          <ac:spMkLst>
            <pc:docMk/>
            <pc:sldMk cId="2117394561" sldId="293"/>
            <ac:spMk id="3" creationId="{CA06BF5E-474E-483E-9C4F-3C68B2E1D3FA}"/>
          </ac:spMkLst>
        </pc:spChg>
      </pc:sldChg>
      <pc:sldChg chg="modSp new mod">
        <pc:chgData name="Léonie Watson" userId="76600afbe4175ff0" providerId="LiveId" clId="{09900956-0A8D-4313-A236-2ECCA1DF61E5}" dt="2021-09-11T19:48:00.374" v="3732" actId="12"/>
        <pc:sldMkLst>
          <pc:docMk/>
          <pc:sldMk cId="1044886408" sldId="294"/>
        </pc:sldMkLst>
        <pc:spChg chg="mod">
          <ac:chgData name="Léonie Watson" userId="76600afbe4175ff0" providerId="LiveId" clId="{09900956-0A8D-4313-A236-2ECCA1DF61E5}" dt="2021-09-10T18:40:23.462" v="773" actId="20577"/>
          <ac:spMkLst>
            <pc:docMk/>
            <pc:sldMk cId="1044886408" sldId="294"/>
            <ac:spMk id="2" creationId="{0A557FFB-1C7B-4FC8-B751-85DBD8AA0FA1}"/>
          </ac:spMkLst>
        </pc:spChg>
        <pc:spChg chg="mod">
          <ac:chgData name="Léonie Watson" userId="76600afbe4175ff0" providerId="LiveId" clId="{09900956-0A8D-4313-A236-2ECCA1DF61E5}" dt="2021-09-11T19:47:53.865" v="3729" actId="21"/>
          <ac:spMkLst>
            <pc:docMk/>
            <pc:sldMk cId="1044886408" sldId="294"/>
            <ac:spMk id="3" creationId="{F9BB1958-9607-4BCB-9F5F-B9082EE84492}"/>
          </ac:spMkLst>
        </pc:spChg>
        <pc:spChg chg="mod">
          <ac:chgData name="Léonie Watson" userId="76600afbe4175ff0" providerId="LiveId" clId="{09900956-0A8D-4313-A236-2ECCA1DF61E5}" dt="2021-09-11T19:48:00.374" v="3732" actId="12"/>
          <ac:spMkLst>
            <pc:docMk/>
            <pc:sldMk cId="1044886408" sldId="294"/>
            <ac:spMk id="4" creationId="{A6EF10DE-7D24-406B-A9CF-DFA6AD56886A}"/>
          </ac:spMkLst>
        </pc:spChg>
      </pc:sldChg>
      <pc:sldChg chg="modSp add mod">
        <pc:chgData name="Léonie Watson" userId="76600afbe4175ff0" providerId="LiveId" clId="{09900956-0A8D-4313-A236-2ECCA1DF61E5}" dt="2021-09-11T19:48:16.415" v="3738" actId="20577"/>
        <pc:sldMkLst>
          <pc:docMk/>
          <pc:sldMk cId="896258814" sldId="295"/>
        </pc:sldMkLst>
        <pc:spChg chg="mod">
          <ac:chgData name="Léonie Watson" userId="76600afbe4175ff0" providerId="LiveId" clId="{09900956-0A8D-4313-A236-2ECCA1DF61E5}" dt="2021-09-10T18:40:32.564" v="778" actId="20577"/>
          <ac:spMkLst>
            <pc:docMk/>
            <pc:sldMk cId="896258814" sldId="295"/>
            <ac:spMk id="2" creationId="{0A557FFB-1C7B-4FC8-B751-85DBD8AA0FA1}"/>
          </ac:spMkLst>
        </pc:spChg>
        <pc:spChg chg="mod">
          <ac:chgData name="Léonie Watson" userId="76600afbe4175ff0" providerId="LiveId" clId="{09900956-0A8D-4313-A236-2ECCA1DF61E5}" dt="2021-09-11T19:48:07.290" v="3733" actId="21"/>
          <ac:spMkLst>
            <pc:docMk/>
            <pc:sldMk cId="896258814" sldId="295"/>
            <ac:spMk id="3" creationId="{F9BB1958-9607-4BCB-9F5F-B9082EE84492}"/>
          </ac:spMkLst>
        </pc:spChg>
        <pc:spChg chg="mod">
          <ac:chgData name="Léonie Watson" userId="76600afbe4175ff0" providerId="LiveId" clId="{09900956-0A8D-4313-A236-2ECCA1DF61E5}" dt="2021-09-11T19:48:16.415" v="3738" actId="20577"/>
          <ac:spMkLst>
            <pc:docMk/>
            <pc:sldMk cId="896258814" sldId="295"/>
            <ac:spMk id="4" creationId="{A6EF10DE-7D24-406B-A9CF-DFA6AD56886A}"/>
          </ac:spMkLst>
        </pc:spChg>
      </pc:sldChg>
      <pc:sldChg chg="modSp add del mod">
        <pc:chgData name="Léonie Watson" userId="76600afbe4175ff0" providerId="LiveId" clId="{09900956-0A8D-4313-A236-2ECCA1DF61E5}" dt="2021-09-11T16:32:11.767" v="3015" actId="47"/>
        <pc:sldMkLst>
          <pc:docMk/>
          <pc:sldMk cId="1681796212" sldId="296"/>
        </pc:sldMkLst>
        <pc:spChg chg="mod">
          <ac:chgData name="Léonie Watson" userId="76600afbe4175ff0" providerId="LiveId" clId="{09900956-0A8D-4313-A236-2ECCA1DF61E5}" dt="2021-09-10T18:40:38.091" v="787" actId="20577"/>
          <ac:spMkLst>
            <pc:docMk/>
            <pc:sldMk cId="1681796212" sldId="296"/>
            <ac:spMk id="2" creationId="{0A557FFB-1C7B-4FC8-B751-85DBD8AA0FA1}"/>
          </ac:spMkLst>
        </pc:spChg>
      </pc:sldChg>
      <pc:sldChg chg="modSp add mod">
        <pc:chgData name="Léonie Watson" userId="76600afbe4175ff0" providerId="LiveId" clId="{09900956-0A8D-4313-A236-2ECCA1DF61E5}" dt="2021-09-11T20:09:23.618" v="4098" actId="20577"/>
        <pc:sldMkLst>
          <pc:docMk/>
          <pc:sldMk cId="740721472" sldId="297"/>
        </pc:sldMkLst>
        <pc:spChg chg="mod">
          <ac:chgData name="Léonie Watson" userId="76600afbe4175ff0" providerId="LiveId" clId="{09900956-0A8D-4313-A236-2ECCA1DF61E5}" dt="2021-09-10T18:41:23.154" v="795" actId="20577"/>
          <ac:spMkLst>
            <pc:docMk/>
            <pc:sldMk cId="740721472" sldId="297"/>
            <ac:spMk id="2" creationId="{0A557FFB-1C7B-4FC8-B751-85DBD8AA0FA1}"/>
          </ac:spMkLst>
        </pc:spChg>
        <pc:spChg chg="mod">
          <ac:chgData name="Léonie Watson" userId="76600afbe4175ff0" providerId="LiveId" clId="{09900956-0A8D-4313-A236-2ECCA1DF61E5}" dt="2021-09-11T20:09:23.618" v="4098" actId="20577"/>
          <ac:spMkLst>
            <pc:docMk/>
            <pc:sldMk cId="740721472" sldId="297"/>
            <ac:spMk id="3" creationId="{F9BB1958-9607-4BCB-9F5F-B9082EE84492}"/>
          </ac:spMkLst>
        </pc:spChg>
        <pc:spChg chg="mod">
          <ac:chgData name="Léonie Watson" userId="76600afbe4175ff0" providerId="LiveId" clId="{09900956-0A8D-4313-A236-2ECCA1DF61E5}" dt="2021-09-11T20:05:22.261" v="4075" actId="20577"/>
          <ac:spMkLst>
            <pc:docMk/>
            <pc:sldMk cId="740721472" sldId="297"/>
            <ac:spMk id="4" creationId="{A6EF10DE-7D24-406B-A9CF-DFA6AD56886A}"/>
          </ac:spMkLst>
        </pc:spChg>
      </pc:sldChg>
      <pc:sldChg chg="modSp add mod">
        <pc:chgData name="Léonie Watson" userId="76600afbe4175ff0" providerId="LiveId" clId="{09900956-0A8D-4313-A236-2ECCA1DF61E5}" dt="2021-09-11T20:05:05.894" v="4072" actId="20577"/>
        <pc:sldMkLst>
          <pc:docMk/>
          <pc:sldMk cId="3393392" sldId="298"/>
        </pc:sldMkLst>
        <pc:spChg chg="mod">
          <ac:chgData name="Léonie Watson" userId="76600afbe4175ff0" providerId="LiveId" clId="{09900956-0A8D-4313-A236-2ECCA1DF61E5}" dt="2021-09-10T18:41:29.163" v="807" actId="20577"/>
          <ac:spMkLst>
            <pc:docMk/>
            <pc:sldMk cId="3393392" sldId="298"/>
            <ac:spMk id="2" creationId="{0A557FFB-1C7B-4FC8-B751-85DBD8AA0FA1}"/>
          </ac:spMkLst>
        </pc:spChg>
        <pc:spChg chg="mod">
          <ac:chgData name="Léonie Watson" userId="76600afbe4175ff0" providerId="LiveId" clId="{09900956-0A8D-4313-A236-2ECCA1DF61E5}" dt="2021-09-11T19:49:57.953" v="3763" actId="21"/>
          <ac:spMkLst>
            <pc:docMk/>
            <pc:sldMk cId="3393392" sldId="298"/>
            <ac:spMk id="3" creationId="{F9BB1958-9607-4BCB-9F5F-B9082EE84492}"/>
          </ac:spMkLst>
        </pc:spChg>
        <pc:spChg chg="mod">
          <ac:chgData name="Léonie Watson" userId="76600afbe4175ff0" providerId="LiveId" clId="{09900956-0A8D-4313-A236-2ECCA1DF61E5}" dt="2021-09-11T20:05:05.894" v="4072" actId="20577"/>
          <ac:spMkLst>
            <pc:docMk/>
            <pc:sldMk cId="3393392" sldId="298"/>
            <ac:spMk id="4" creationId="{A6EF10DE-7D24-406B-A9CF-DFA6AD56886A}"/>
          </ac:spMkLst>
        </pc:spChg>
      </pc:sldChg>
      <pc:sldChg chg="modSp add mod">
        <pc:chgData name="Léonie Watson" userId="76600afbe4175ff0" providerId="LiveId" clId="{09900956-0A8D-4313-A236-2ECCA1DF61E5}" dt="2021-09-19T14:35:59.382" v="4464" actId="1036"/>
        <pc:sldMkLst>
          <pc:docMk/>
          <pc:sldMk cId="3191794569" sldId="299"/>
        </pc:sldMkLst>
        <pc:spChg chg="mod">
          <ac:chgData name="Léonie Watson" userId="76600afbe4175ff0" providerId="LiveId" clId="{09900956-0A8D-4313-A236-2ECCA1DF61E5}" dt="2021-09-19T14:35:59.382" v="4464" actId="1036"/>
          <ac:spMkLst>
            <pc:docMk/>
            <pc:sldMk cId="3191794569" sldId="299"/>
            <ac:spMk id="2" creationId="{0A557FFB-1C7B-4FC8-B751-85DBD8AA0FA1}"/>
          </ac:spMkLst>
        </pc:spChg>
        <pc:spChg chg="mod">
          <ac:chgData name="Léonie Watson" userId="76600afbe4175ff0" providerId="LiveId" clId="{09900956-0A8D-4313-A236-2ECCA1DF61E5}" dt="2021-09-11T19:50:16.038" v="3769" actId="21"/>
          <ac:spMkLst>
            <pc:docMk/>
            <pc:sldMk cId="3191794569" sldId="299"/>
            <ac:spMk id="3" creationId="{F9BB1958-9607-4BCB-9F5F-B9082EE84492}"/>
          </ac:spMkLst>
        </pc:spChg>
        <pc:spChg chg="mod">
          <ac:chgData name="Léonie Watson" userId="76600afbe4175ff0" providerId="LiveId" clId="{09900956-0A8D-4313-A236-2ECCA1DF61E5}" dt="2021-09-11T20:05:29.081" v="4077" actId="20577"/>
          <ac:spMkLst>
            <pc:docMk/>
            <pc:sldMk cId="3191794569" sldId="299"/>
            <ac:spMk id="4" creationId="{A6EF10DE-7D24-406B-A9CF-DFA6AD56886A}"/>
          </ac:spMkLst>
        </pc:spChg>
      </pc:sldChg>
      <pc:sldChg chg="modSp add mod">
        <pc:chgData name="Léonie Watson" userId="76600afbe4175ff0" providerId="LiveId" clId="{09900956-0A8D-4313-A236-2ECCA1DF61E5}" dt="2021-09-11T19:48:39.912" v="3744" actId="20577"/>
        <pc:sldMkLst>
          <pc:docMk/>
          <pc:sldMk cId="1656139007" sldId="300"/>
        </pc:sldMkLst>
        <pc:spChg chg="mod">
          <ac:chgData name="Léonie Watson" userId="76600afbe4175ff0" providerId="LiveId" clId="{09900956-0A8D-4313-A236-2ECCA1DF61E5}" dt="2021-09-11T19:48:31.240" v="3739" actId="21"/>
          <ac:spMkLst>
            <pc:docMk/>
            <pc:sldMk cId="1656139007" sldId="300"/>
            <ac:spMk id="3" creationId="{F9BB1958-9607-4BCB-9F5F-B9082EE84492}"/>
          </ac:spMkLst>
        </pc:spChg>
        <pc:spChg chg="mod">
          <ac:chgData name="Léonie Watson" userId="76600afbe4175ff0" providerId="LiveId" clId="{09900956-0A8D-4313-A236-2ECCA1DF61E5}" dt="2021-09-11T19:48:39.912" v="3744" actId="20577"/>
          <ac:spMkLst>
            <pc:docMk/>
            <pc:sldMk cId="1656139007" sldId="300"/>
            <ac:spMk id="4" creationId="{A6EF10DE-7D24-406B-A9CF-DFA6AD56886A}"/>
          </ac:spMkLst>
        </pc:spChg>
      </pc:sldChg>
      <pc:sldChg chg="modSp add del mod">
        <pc:chgData name="Léonie Watson" userId="76600afbe4175ff0" providerId="LiveId" clId="{09900956-0A8D-4313-A236-2ECCA1DF61E5}" dt="2021-09-11T16:33:03.223" v="3045" actId="2696"/>
        <pc:sldMkLst>
          <pc:docMk/>
          <pc:sldMk cId="1769569177" sldId="300"/>
        </pc:sldMkLst>
        <pc:spChg chg="mod">
          <ac:chgData name="Léonie Watson" userId="76600afbe4175ff0" providerId="LiveId" clId="{09900956-0A8D-4313-A236-2ECCA1DF61E5}" dt="2021-09-10T18:42:36.052" v="832" actId="20577"/>
          <ac:spMkLst>
            <pc:docMk/>
            <pc:sldMk cId="1769569177" sldId="300"/>
            <ac:spMk id="2" creationId="{0A557FFB-1C7B-4FC8-B751-85DBD8AA0FA1}"/>
          </ac:spMkLst>
        </pc:spChg>
        <pc:spChg chg="mod">
          <ac:chgData name="Léonie Watson" userId="76600afbe4175ff0" providerId="LiveId" clId="{09900956-0A8D-4313-A236-2ECCA1DF61E5}" dt="2021-09-11T16:06:20.114" v="2183"/>
          <ac:spMkLst>
            <pc:docMk/>
            <pc:sldMk cId="1769569177" sldId="300"/>
            <ac:spMk id="3" creationId="{F9BB1958-9607-4BCB-9F5F-B9082EE84492}"/>
          </ac:spMkLst>
        </pc:spChg>
      </pc:sldChg>
      <pc:sldChg chg="modSp add del mod">
        <pc:chgData name="Léonie Watson" userId="76600afbe4175ff0" providerId="LiveId" clId="{09900956-0A8D-4313-A236-2ECCA1DF61E5}" dt="2021-09-11T16:33:03.223" v="3045" actId="2696"/>
        <pc:sldMkLst>
          <pc:docMk/>
          <pc:sldMk cId="1543278085" sldId="301"/>
        </pc:sldMkLst>
        <pc:spChg chg="mod">
          <ac:chgData name="Léonie Watson" userId="76600afbe4175ff0" providerId="LiveId" clId="{09900956-0A8D-4313-A236-2ECCA1DF61E5}" dt="2021-09-10T18:42:40.557" v="837" actId="20577"/>
          <ac:spMkLst>
            <pc:docMk/>
            <pc:sldMk cId="1543278085" sldId="301"/>
            <ac:spMk id="2" creationId="{0A557FFB-1C7B-4FC8-B751-85DBD8AA0FA1}"/>
          </ac:spMkLst>
        </pc:spChg>
        <pc:spChg chg="mod">
          <ac:chgData name="Léonie Watson" userId="76600afbe4175ff0" providerId="LiveId" clId="{09900956-0A8D-4313-A236-2ECCA1DF61E5}" dt="2021-09-11T16:06:37.536" v="2184"/>
          <ac:spMkLst>
            <pc:docMk/>
            <pc:sldMk cId="1543278085" sldId="301"/>
            <ac:spMk id="3" creationId="{F9BB1958-9607-4BCB-9F5F-B9082EE84492}"/>
          </ac:spMkLst>
        </pc:spChg>
      </pc:sldChg>
      <pc:sldChg chg="addSp delSp modSp add mod">
        <pc:chgData name="Léonie Watson" userId="76600afbe4175ff0" providerId="LiveId" clId="{09900956-0A8D-4313-A236-2ECCA1DF61E5}" dt="2021-09-11T20:11:10.992" v="4110" actId="20577"/>
        <pc:sldMkLst>
          <pc:docMk/>
          <pc:sldMk cId="3726787014" sldId="301"/>
        </pc:sldMkLst>
        <pc:spChg chg="del mod">
          <ac:chgData name="Léonie Watson" userId="76600afbe4175ff0" providerId="LiveId" clId="{09900956-0A8D-4313-A236-2ECCA1DF61E5}" dt="2021-09-11T20:09:36.395" v="4099" actId="478"/>
          <ac:spMkLst>
            <pc:docMk/>
            <pc:sldMk cId="3726787014" sldId="301"/>
            <ac:spMk id="3" creationId="{F9BB1958-9607-4BCB-9F5F-B9082EE84492}"/>
          </ac:spMkLst>
        </pc:spChg>
        <pc:spChg chg="mod">
          <ac:chgData name="Léonie Watson" userId="76600afbe4175ff0" providerId="LiveId" clId="{09900956-0A8D-4313-A236-2ECCA1DF61E5}" dt="2021-09-11T20:11:10.992" v="4110" actId="20577"/>
          <ac:spMkLst>
            <pc:docMk/>
            <pc:sldMk cId="3726787014" sldId="301"/>
            <ac:spMk id="4" creationId="{A6EF10DE-7D24-406B-A9CF-DFA6AD56886A}"/>
          </ac:spMkLst>
        </pc:spChg>
        <pc:spChg chg="add mod">
          <ac:chgData name="Léonie Watson" userId="76600afbe4175ff0" providerId="LiveId" clId="{09900956-0A8D-4313-A236-2ECCA1DF61E5}" dt="2021-09-11T20:09:36.395" v="4099" actId="478"/>
          <ac:spMkLst>
            <pc:docMk/>
            <pc:sldMk cId="3726787014" sldId="301"/>
            <ac:spMk id="6" creationId="{4A3CBF50-6D1E-4F26-AA6A-2594939098A7}"/>
          </ac:spMkLst>
        </pc:spChg>
      </pc:sldChg>
      <pc:sldChg chg="modSp add mod">
        <pc:chgData name="Léonie Watson" userId="76600afbe4175ff0" providerId="LiveId" clId="{09900956-0A8D-4313-A236-2ECCA1DF61E5}" dt="2021-09-11T20:05:13.538" v="4074" actId="20577"/>
        <pc:sldMkLst>
          <pc:docMk/>
          <pc:sldMk cId="2087974411" sldId="302"/>
        </pc:sldMkLst>
        <pc:spChg chg="mod">
          <ac:chgData name="Léonie Watson" userId="76600afbe4175ff0" providerId="LiveId" clId="{09900956-0A8D-4313-A236-2ECCA1DF61E5}" dt="2021-09-11T19:49:16.193" v="3751" actId="21"/>
          <ac:spMkLst>
            <pc:docMk/>
            <pc:sldMk cId="2087974411" sldId="302"/>
            <ac:spMk id="3" creationId="{F9BB1958-9607-4BCB-9F5F-B9082EE84492}"/>
          </ac:spMkLst>
        </pc:spChg>
        <pc:spChg chg="mod">
          <ac:chgData name="Léonie Watson" userId="76600afbe4175ff0" providerId="LiveId" clId="{09900956-0A8D-4313-A236-2ECCA1DF61E5}" dt="2021-09-11T20:05:13.538" v="4074" actId="20577"/>
          <ac:spMkLst>
            <pc:docMk/>
            <pc:sldMk cId="2087974411" sldId="302"/>
            <ac:spMk id="4" creationId="{A6EF10DE-7D24-406B-A9CF-DFA6AD56886A}"/>
          </ac:spMkLst>
        </pc:spChg>
      </pc:sldChg>
      <pc:sldChg chg="modSp add del mod">
        <pc:chgData name="Léonie Watson" userId="76600afbe4175ff0" providerId="LiveId" clId="{09900956-0A8D-4313-A236-2ECCA1DF61E5}" dt="2021-09-11T16:33:03.223" v="3045" actId="2696"/>
        <pc:sldMkLst>
          <pc:docMk/>
          <pc:sldMk cId="2123741397" sldId="302"/>
        </pc:sldMkLst>
        <pc:spChg chg="mod">
          <ac:chgData name="Léonie Watson" userId="76600afbe4175ff0" providerId="LiveId" clId="{09900956-0A8D-4313-A236-2ECCA1DF61E5}" dt="2021-09-10T18:42:45.103" v="844" actId="20577"/>
          <ac:spMkLst>
            <pc:docMk/>
            <pc:sldMk cId="2123741397" sldId="302"/>
            <ac:spMk id="2" creationId="{0A557FFB-1C7B-4FC8-B751-85DBD8AA0FA1}"/>
          </ac:spMkLst>
        </pc:spChg>
        <pc:spChg chg="mod">
          <ac:chgData name="Léonie Watson" userId="76600afbe4175ff0" providerId="LiveId" clId="{09900956-0A8D-4313-A236-2ECCA1DF61E5}" dt="2021-09-11T16:06:49.183" v="2185"/>
          <ac:spMkLst>
            <pc:docMk/>
            <pc:sldMk cId="2123741397" sldId="302"/>
            <ac:spMk id="3" creationId="{F9BB1958-9607-4BCB-9F5F-B9082EE84492}"/>
          </ac:spMkLst>
        </pc:spChg>
      </pc:sldChg>
      <pc:sldChg chg="addSp delSp modSp new mod delAnim modAnim">
        <pc:chgData name="Léonie Watson" userId="76600afbe4175ff0" providerId="LiveId" clId="{09900956-0A8D-4313-A236-2ECCA1DF61E5}" dt="2021-09-11T20:43:05.527" v="4207" actId="1035"/>
        <pc:sldMkLst>
          <pc:docMk/>
          <pc:sldMk cId="1954518009" sldId="303"/>
        </pc:sldMkLst>
        <pc:spChg chg="del">
          <ac:chgData name="Léonie Watson" userId="76600afbe4175ff0" providerId="LiveId" clId="{09900956-0A8D-4313-A236-2ECCA1DF61E5}" dt="2021-09-11T17:12:58.740" v="3124" actId="931"/>
          <ac:spMkLst>
            <pc:docMk/>
            <pc:sldMk cId="1954518009" sldId="303"/>
            <ac:spMk id="2" creationId="{FE322F35-DE52-40AF-9CF9-68FDD2803F75}"/>
          </ac:spMkLst>
        </pc:spChg>
        <pc:spChg chg="mod">
          <ac:chgData name="Léonie Watson" userId="76600afbe4175ff0" providerId="LiveId" clId="{09900956-0A8D-4313-A236-2ECCA1DF61E5}" dt="2021-09-11T18:56:29.546" v="3558" actId="20577"/>
          <ac:spMkLst>
            <pc:docMk/>
            <pc:sldMk cId="1954518009" sldId="303"/>
            <ac:spMk id="3" creationId="{73B5AD9E-656A-4080-A2F9-EBC0169E664B}"/>
          </ac:spMkLst>
        </pc:spChg>
        <pc:picChg chg="add mod">
          <ac:chgData name="Léonie Watson" userId="76600afbe4175ff0" providerId="LiveId" clId="{09900956-0A8D-4313-A236-2ECCA1DF61E5}" dt="2021-09-11T20:41:53.376" v="4140"/>
          <ac:picMkLst>
            <pc:docMk/>
            <pc:sldMk cId="1954518009" sldId="303"/>
            <ac:picMk id="2" creationId="{352528FE-6CB0-42C8-8AA0-DA89F874710D}"/>
          </ac:picMkLst>
        </pc:picChg>
        <pc:picChg chg="add mod">
          <ac:chgData name="Léonie Watson" userId="76600afbe4175ff0" providerId="LiveId" clId="{09900956-0A8D-4313-A236-2ECCA1DF61E5}" dt="2021-09-11T20:43:05.527" v="4207" actId="1035"/>
          <ac:picMkLst>
            <pc:docMk/>
            <pc:sldMk cId="1954518009" sldId="303"/>
            <ac:picMk id="5" creationId="{533F2C3E-10DB-4C8B-A0BA-A103B208CC25}"/>
          </ac:picMkLst>
        </pc:picChg>
        <pc:picChg chg="add del mod">
          <ac:chgData name="Léonie Watson" userId="76600afbe4175ff0" providerId="LiveId" clId="{09900956-0A8D-4313-A236-2ECCA1DF61E5}" dt="2021-09-11T20:41:36.445" v="4139" actId="478"/>
          <ac:picMkLst>
            <pc:docMk/>
            <pc:sldMk cId="1954518009" sldId="303"/>
            <ac:picMk id="6" creationId="{8FDDAFBC-401F-4523-A534-381E1AA984ED}"/>
          </ac:picMkLst>
        </pc:picChg>
      </pc:sldChg>
      <pc:sldChg chg="add del">
        <pc:chgData name="Léonie Watson" userId="76600afbe4175ff0" providerId="LiveId" clId="{09900956-0A8D-4313-A236-2ECCA1DF61E5}" dt="2021-09-11T13:24:43.262" v="1718" actId="47"/>
        <pc:sldMkLst>
          <pc:docMk/>
          <pc:sldMk cId="1108054462" sldId="304"/>
        </pc:sldMkLst>
      </pc:sldChg>
      <pc:sldChg chg="new del">
        <pc:chgData name="Léonie Watson" userId="76600afbe4175ff0" providerId="LiveId" clId="{09900956-0A8D-4313-A236-2ECCA1DF61E5}" dt="2021-09-10T18:43:21.839" v="851" actId="47"/>
        <pc:sldMkLst>
          <pc:docMk/>
          <pc:sldMk cId="4204913890" sldId="304"/>
        </pc:sldMkLst>
      </pc:sldChg>
      <pc:sldChg chg="add del">
        <pc:chgData name="Léonie Watson" userId="76600afbe4175ff0" providerId="LiveId" clId="{09900956-0A8D-4313-A236-2ECCA1DF61E5}" dt="2021-09-11T13:24:45.372" v="1719" actId="47"/>
        <pc:sldMkLst>
          <pc:docMk/>
          <pc:sldMk cId="3573300111" sldId="305"/>
        </pc:sldMkLst>
      </pc:sldChg>
      <pc:sldChg chg="add del">
        <pc:chgData name="Léonie Watson" userId="76600afbe4175ff0" providerId="LiveId" clId="{09900956-0A8D-4313-A236-2ECCA1DF61E5}" dt="2021-09-11T13:24:47.207" v="1720" actId="47"/>
        <pc:sldMkLst>
          <pc:docMk/>
          <pc:sldMk cId="1957329028" sldId="306"/>
        </pc:sldMkLst>
      </pc:sldChg>
      <pc:sldChg chg="add del">
        <pc:chgData name="Léonie Watson" userId="76600afbe4175ff0" providerId="LiveId" clId="{09900956-0A8D-4313-A236-2ECCA1DF61E5}" dt="2021-09-11T13:24:48.599" v="1721" actId="47"/>
        <pc:sldMkLst>
          <pc:docMk/>
          <pc:sldMk cId="987066738" sldId="307"/>
        </pc:sldMkLst>
      </pc:sldChg>
      <pc:sldChg chg="modSp add mod">
        <pc:chgData name="Léonie Watson" userId="76600afbe4175ff0" providerId="LiveId" clId="{09900956-0A8D-4313-A236-2ECCA1DF61E5}" dt="2021-09-11T19:59:38.655" v="3888" actId="20577"/>
        <pc:sldMkLst>
          <pc:docMk/>
          <pc:sldMk cId="352886655" sldId="308"/>
        </pc:sldMkLst>
        <pc:spChg chg="mod">
          <ac:chgData name="Léonie Watson" userId="76600afbe4175ff0" providerId="LiveId" clId="{09900956-0A8D-4313-A236-2ECCA1DF61E5}" dt="2021-09-11T19:59:38.655" v="3888" actId="20577"/>
          <ac:spMkLst>
            <pc:docMk/>
            <pc:sldMk cId="352886655" sldId="308"/>
            <ac:spMk id="12" creationId="{6AA5B181-F666-4DD1-B6E2-2DD84D5A1946}"/>
          </ac:spMkLst>
        </pc:spChg>
      </pc:sldChg>
      <pc:sldChg chg="modSp add del mod">
        <pc:chgData name="Léonie Watson" userId="76600afbe4175ff0" providerId="LiveId" clId="{09900956-0A8D-4313-A236-2ECCA1DF61E5}" dt="2021-09-11T12:05:28.504" v="1686" actId="2696"/>
        <pc:sldMkLst>
          <pc:docMk/>
          <pc:sldMk cId="3385025403" sldId="308"/>
        </pc:sldMkLst>
        <pc:spChg chg="mod">
          <ac:chgData name="Léonie Watson" userId="76600afbe4175ff0" providerId="LiveId" clId="{09900956-0A8D-4313-A236-2ECCA1DF61E5}" dt="2021-09-11T11:02:07.321" v="1161" actId="20577"/>
          <ac:spMkLst>
            <pc:docMk/>
            <pc:sldMk cId="3385025403" sldId="308"/>
            <ac:spMk id="2" creationId="{1E5A275A-D8FC-4C96-9128-0146BEA39086}"/>
          </ac:spMkLst>
        </pc:spChg>
        <pc:spChg chg="mod">
          <ac:chgData name="Léonie Watson" userId="76600afbe4175ff0" providerId="LiveId" clId="{09900956-0A8D-4313-A236-2ECCA1DF61E5}" dt="2021-09-11T11:05:40.648" v="1301" actId="20577"/>
          <ac:spMkLst>
            <pc:docMk/>
            <pc:sldMk cId="3385025403" sldId="308"/>
            <ac:spMk id="12" creationId="{6AA5B181-F666-4DD1-B6E2-2DD84D5A1946}"/>
          </ac:spMkLst>
        </pc:spChg>
      </pc:sldChg>
      <pc:sldChg chg="modSp add del mod">
        <pc:chgData name="Léonie Watson" userId="76600afbe4175ff0" providerId="LiveId" clId="{09900956-0A8D-4313-A236-2ECCA1DF61E5}" dt="2021-09-11T12:05:28.504" v="1686" actId="2696"/>
        <pc:sldMkLst>
          <pc:docMk/>
          <pc:sldMk cId="1153482641" sldId="309"/>
        </pc:sldMkLst>
        <pc:spChg chg="mod">
          <ac:chgData name="Léonie Watson" userId="76600afbe4175ff0" providerId="LiveId" clId="{09900956-0A8D-4313-A236-2ECCA1DF61E5}" dt="2021-09-11T11:04:12.460" v="1250" actId="20577"/>
          <ac:spMkLst>
            <pc:docMk/>
            <pc:sldMk cId="1153482641" sldId="309"/>
            <ac:spMk id="2" creationId="{1E5A275A-D8FC-4C96-9128-0146BEA39086}"/>
          </ac:spMkLst>
        </pc:spChg>
        <pc:spChg chg="mod">
          <ac:chgData name="Léonie Watson" userId="76600afbe4175ff0" providerId="LiveId" clId="{09900956-0A8D-4313-A236-2ECCA1DF61E5}" dt="2021-09-11T11:05:13.929" v="1300" actId="20577"/>
          <ac:spMkLst>
            <pc:docMk/>
            <pc:sldMk cId="1153482641" sldId="309"/>
            <ac:spMk id="12" creationId="{6AA5B181-F666-4DD1-B6E2-2DD84D5A1946}"/>
          </ac:spMkLst>
        </pc:spChg>
      </pc:sldChg>
      <pc:sldChg chg="modSp add mod">
        <pc:chgData name="Léonie Watson" userId="76600afbe4175ff0" providerId="LiveId" clId="{09900956-0A8D-4313-A236-2ECCA1DF61E5}" dt="2021-09-11T19:47:30.097" v="3727" actId="20577"/>
        <pc:sldMkLst>
          <pc:docMk/>
          <pc:sldMk cId="1633310869" sldId="309"/>
        </pc:sldMkLst>
        <pc:spChg chg="mod">
          <ac:chgData name="Léonie Watson" userId="76600afbe4175ff0" providerId="LiveId" clId="{09900956-0A8D-4313-A236-2ECCA1DF61E5}" dt="2021-09-11T19:47:30.097" v="3727" actId="20577"/>
          <ac:spMkLst>
            <pc:docMk/>
            <pc:sldMk cId="1633310869" sldId="309"/>
            <ac:spMk id="12" creationId="{6AA5B181-F666-4DD1-B6E2-2DD84D5A1946}"/>
          </ac:spMkLst>
        </pc:spChg>
      </pc:sldChg>
      <pc:sldChg chg="modSp add del mod">
        <pc:chgData name="Léonie Watson" userId="76600afbe4175ff0" providerId="LiveId" clId="{09900956-0A8D-4313-A236-2ECCA1DF61E5}" dt="2021-09-11T11:13:15.159" v="1539" actId="47"/>
        <pc:sldMkLst>
          <pc:docMk/>
          <pc:sldMk cId="3526149283" sldId="310"/>
        </pc:sldMkLst>
        <pc:spChg chg="mod">
          <ac:chgData name="Léonie Watson" userId="76600afbe4175ff0" providerId="LiveId" clId="{09900956-0A8D-4313-A236-2ECCA1DF61E5}" dt="2021-09-11T11:12:04.805" v="1517" actId="20577"/>
          <ac:spMkLst>
            <pc:docMk/>
            <pc:sldMk cId="3526149283" sldId="310"/>
            <ac:spMk id="2" creationId="{1E5A275A-D8FC-4C96-9128-0146BEA39086}"/>
          </ac:spMkLst>
        </pc:spChg>
        <pc:spChg chg="mod">
          <ac:chgData name="Léonie Watson" userId="76600afbe4175ff0" providerId="LiveId" clId="{09900956-0A8D-4313-A236-2ECCA1DF61E5}" dt="2021-09-11T11:13:08.793" v="1537" actId="1036"/>
          <ac:spMkLst>
            <pc:docMk/>
            <pc:sldMk cId="3526149283" sldId="310"/>
            <ac:spMk id="12" creationId="{6AA5B181-F666-4DD1-B6E2-2DD84D5A1946}"/>
          </ac:spMkLst>
        </pc:spChg>
      </pc:sldChg>
      <pc:sldChg chg="modSp add del mod">
        <pc:chgData name="Léonie Watson" userId="76600afbe4175ff0" providerId="LiveId" clId="{09900956-0A8D-4313-A236-2ECCA1DF61E5}" dt="2021-09-11T11:06:53.317" v="1348"/>
        <pc:sldMkLst>
          <pc:docMk/>
          <pc:sldMk cId="4277337909" sldId="310"/>
        </pc:sldMkLst>
        <pc:spChg chg="mod">
          <ac:chgData name="Léonie Watson" userId="76600afbe4175ff0" providerId="LiveId" clId="{09900956-0A8D-4313-A236-2ECCA1DF61E5}" dt="2021-09-11T11:06:41.253" v="1346" actId="20577"/>
          <ac:spMkLst>
            <pc:docMk/>
            <pc:sldMk cId="4277337909" sldId="310"/>
            <ac:spMk id="2" creationId="{1E5A275A-D8FC-4C96-9128-0146BEA39086}"/>
          </ac:spMkLst>
        </pc:spChg>
        <pc:spChg chg="mod">
          <ac:chgData name="Léonie Watson" userId="76600afbe4175ff0" providerId="LiveId" clId="{09900956-0A8D-4313-A236-2ECCA1DF61E5}" dt="2021-09-11T11:06:27.973" v="1331" actId="20577"/>
          <ac:spMkLst>
            <pc:docMk/>
            <pc:sldMk cId="4277337909" sldId="310"/>
            <ac:spMk id="12" creationId="{6AA5B181-F666-4DD1-B6E2-2DD84D5A1946}"/>
          </ac:spMkLst>
        </pc:spChg>
      </pc:sldChg>
      <pc:sldChg chg="modSp add mod">
        <pc:chgData name="Léonie Watson" userId="76600afbe4175ff0" providerId="LiveId" clId="{09900956-0A8D-4313-A236-2ECCA1DF61E5}" dt="2021-09-11T19:47:45.077" v="3728" actId="20577"/>
        <pc:sldMkLst>
          <pc:docMk/>
          <pc:sldMk cId="779569151" sldId="311"/>
        </pc:sldMkLst>
        <pc:spChg chg="mod">
          <ac:chgData name="Léonie Watson" userId="76600afbe4175ff0" providerId="LiveId" clId="{09900956-0A8D-4313-A236-2ECCA1DF61E5}" dt="2021-09-11T11:13:20.787" v="1550" actId="20577"/>
          <ac:spMkLst>
            <pc:docMk/>
            <pc:sldMk cId="779569151" sldId="311"/>
            <ac:spMk id="2" creationId="{1E5A275A-D8FC-4C96-9128-0146BEA39086}"/>
          </ac:spMkLst>
        </pc:spChg>
        <pc:spChg chg="mod">
          <ac:chgData name="Léonie Watson" userId="76600afbe4175ff0" providerId="LiveId" clId="{09900956-0A8D-4313-A236-2ECCA1DF61E5}" dt="2021-09-11T19:47:45.077" v="3728" actId="20577"/>
          <ac:spMkLst>
            <pc:docMk/>
            <pc:sldMk cId="779569151" sldId="311"/>
            <ac:spMk id="12" creationId="{6AA5B181-F666-4DD1-B6E2-2DD84D5A1946}"/>
          </ac:spMkLst>
        </pc:spChg>
      </pc:sldChg>
      <pc:sldChg chg="modSp new add del mod">
        <pc:chgData name="Léonie Watson" userId="76600afbe4175ff0" providerId="LiveId" clId="{09900956-0A8D-4313-A236-2ECCA1DF61E5}" dt="2021-09-11T12:05:28.504" v="1686" actId="2696"/>
        <pc:sldMkLst>
          <pc:docMk/>
          <pc:sldMk cId="474478503" sldId="312"/>
        </pc:sldMkLst>
        <pc:spChg chg="mod">
          <ac:chgData name="Léonie Watson" userId="76600afbe4175ff0" providerId="LiveId" clId="{09900956-0A8D-4313-A236-2ECCA1DF61E5}" dt="2021-09-11T11:19:28.129" v="1670" actId="20577"/>
          <ac:spMkLst>
            <pc:docMk/>
            <pc:sldMk cId="474478503" sldId="312"/>
            <ac:spMk id="2" creationId="{6AF850F6-4A10-485C-8924-5658238B86D6}"/>
          </ac:spMkLst>
        </pc:spChg>
        <pc:spChg chg="mod">
          <ac:chgData name="Léonie Watson" userId="76600afbe4175ff0" providerId="LiveId" clId="{09900956-0A8D-4313-A236-2ECCA1DF61E5}" dt="2021-09-11T11:19:31.986" v="1671"/>
          <ac:spMkLst>
            <pc:docMk/>
            <pc:sldMk cId="474478503" sldId="312"/>
            <ac:spMk id="3" creationId="{67B94CB7-9377-48EA-926C-478316641A8F}"/>
          </ac:spMkLst>
        </pc:spChg>
      </pc:sldChg>
      <pc:sldChg chg="addSp delSp modSp add mod delAnim modAnim">
        <pc:chgData name="Léonie Watson" userId="76600afbe4175ff0" providerId="LiveId" clId="{09900956-0A8D-4313-A236-2ECCA1DF61E5}" dt="2021-09-11T20:13:40.795" v="4122"/>
        <pc:sldMkLst>
          <pc:docMk/>
          <pc:sldMk cId="2488194866" sldId="312"/>
        </pc:sldMkLst>
        <pc:spChg chg="mod">
          <ac:chgData name="Léonie Watson" userId="76600afbe4175ff0" providerId="LiveId" clId="{09900956-0A8D-4313-A236-2ECCA1DF61E5}" dt="2021-09-11T18:55:16.214" v="3498" actId="20577"/>
          <ac:spMkLst>
            <pc:docMk/>
            <pc:sldMk cId="2488194866" sldId="312"/>
            <ac:spMk id="2" creationId="{6AF850F6-4A10-485C-8924-5658238B86D6}"/>
          </ac:spMkLst>
        </pc:spChg>
        <pc:spChg chg="del mod">
          <ac:chgData name="Léonie Watson" userId="76600afbe4175ff0" providerId="LiveId" clId="{09900956-0A8D-4313-A236-2ECCA1DF61E5}" dt="2021-09-11T20:13:22.782" v="4118"/>
          <ac:spMkLst>
            <pc:docMk/>
            <pc:sldMk cId="2488194866" sldId="312"/>
            <ac:spMk id="3" creationId="{67B94CB7-9377-48EA-926C-478316641A8F}"/>
          </ac:spMkLst>
        </pc:spChg>
        <pc:spChg chg="del">
          <ac:chgData name="Léonie Watson" userId="76600afbe4175ff0" providerId="LiveId" clId="{09900956-0A8D-4313-A236-2ECCA1DF61E5}" dt="2021-09-11T15:59:24.738" v="2167"/>
          <ac:spMkLst>
            <pc:docMk/>
            <pc:sldMk cId="2488194866" sldId="312"/>
            <ac:spMk id="4" creationId="{10A54B6B-6879-458A-A7CD-CA101FFE606C}"/>
          </ac:spMkLst>
        </pc:spChg>
        <pc:spChg chg="add mod ord">
          <ac:chgData name="Léonie Watson" userId="76600afbe4175ff0" providerId="LiveId" clId="{09900956-0A8D-4313-A236-2ECCA1DF61E5}" dt="2021-09-11T20:11:30.574" v="4111" actId="167"/>
          <ac:spMkLst>
            <pc:docMk/>
            <pc:sldMk cId="2488194866" sldId="312"/>
            <ac:spMk id="7" creationId="{7E05BF7A-67C3-4E8C-874F-E3A542FB3954}"/>
          </ac:spMkLst>
        </pc:spChg>
        <pc:picChg chg="add del mod">
          <ac:chgData name="Léonie Watson" userId="76600afbe4175ff0" providerId="LiveId" clId="{09900956-0A8D-4313-A236-2ECCA1DF61E5}" dt="2021-09-11T19:59:50.479" v="3890" actId="21"/>
          <ac:picMkLst>
            <pc:docMk/>
            <pc:sldMk cId="2488194866" sldId="312"/>
            <ac:picMk id="5" creationId="{8EE3BBA4-AC25-48C1-8A89-D07E5DF3B752}"/>
          </ac:picMkLst>
        </pc:picChg>
        <pc:picChg chg="add del mod">
          <ac:chgData name="Léonie Watson" userId="76600afbe4175ff0" providerId="LiveId" clId="{09900956-0A8D-4313-A236-2ECCA1DF61E5}" dt="2021-09-11T20:13:03.761" v="4116" actId="478"/>
          <ac:picMkLst>
            <pc:docMk/>
            <pc:sldMk cId="2488194866" sldId="312"/>
            <ac:picMk id="6" creationId="{C95E949A-ED14-4A26-BA84-F3F176A1251B}"/>
          </ac:picMkLst>
        </pc:picChg>
        <pc:picChg chg="add del mod">
          <ac:chgData name="Léonie Watson" userId="76600afbe4175ff0" providerId="LiveId" clId="{09900956-0A8D-4313-A236-2ECCA1DF61E5}" dt="2021-09-11T20:13:05.772" v="4117" actId="478"/>
          <ac:picMkLst>
            <pc:docMk/>
            <pc:sldMk cId="2488194866" sldId="312"/>
            <ac:picMk id="8" creationId="{0A24C0AE-BB3F-4ADE-9BCD-C3917F74EB19}"/>
          </ac:picMkLst>
        </pc:picChg>
        <pc:picChg chg="add mod">
          <ac:chgData name="Léonie Watson" userId="76600afbe4175ff0" providerId="LiveId" clId="{09900956-0A8D-4313-A236-2ECCA1DF61E5}" dt="2021-09-11T20:13:22.782" v="4118"/>
          <ac:picMkLst>
            <pc:docMk/>
            <pc:sldMk cId="2488194866" sldId="312"/>
            <ac:picMk id="9" creationId="{CAD7E69B-EB55-4077-B49A-DF3F6386A296}"/>
          </ac:picMkLst>
        </pc:picChg>
        <pc:picChg chg="add mod">
          <ac:chgData name="Léonie Watson" userId="76600afbe4175ff0" providerId="LiveId" clId="{09900956-0A8D-4313-A236-2ECCA1DF61E5}" dt="2021-09-11T20:13:38.386" v="4121" actId="1076"/>
          <ac:picMkLst>
            <pc:docMk/>
            <pc:sldMk cId="2488194866" sldId="312"/>
            <ac:picMk id="10" creationId="{1B4A19B5-45F5-433E-9C9B-F75130437642}"/>
          </ac:picMkLst>
        </pc:picChg>
      </pc:sldChg>
      <pc:sldChg chg="modSp new add del mod">
        <pc:chgData name="Léonie Watson" userId="76600afbe4175ff0" providerId="LiveId" clId="{09900956-0A8D-4313-A236-2ECCA1DF61E5}" dt="2021-09-11T12:05:28.504" v="1686" actId="2696"/>
        <pc:sldMkLst>
          <pc:docMk/>
          <pc:sldMk cId="3197981805" sldId="313"/>
        </pc:sldMkLst>
        <pc:spChg chg="mod">
          <ac:chgData name="Léonie Watson" userId="76600afbe4175ff0" providerId="LiveId" clId="{09900956-0A8D-4313-A236-2ECCA1DF61E5}" dt="2021-09-11T12:02:21.038" v="1676" actId="20577"/>
          <ac:spMkLst>
            <pc:docMk/>
            <pc:sldMk cId="3197981805" sldId="313"/>
            <ac:spMk id="2" creationId="{E40810FC-42E8-42DA-86ED-D0D6C71FFB68}"/>
          </ac:spMkLst>
        </pc:spChg>
        <pc:spChg chg="mod">
          <ac:chgData name="Léonie Watson" userId="76600afbe4175ff0" providerId="LiveId" clId="{09900956-0A8D-4313-A236-2ECCA1DF61E5}" dt="2021-09-11T12:03:01.564" v="1679" actId="27107"/>
          <ac:spMkLst>
            <pc:docMk/>
            <pc:sldMk cId="3197981805" sldId="313"/>
            <ac:spMk id="3" creationId="{5A11175F-9871-428B-BFB0-55EEADE4E7F2}"/>
          </ac:spMkLst>
        </pc:spChg>
      </pc:sldChg>
      <pc:sldChg chg="addSp delSp modSp add mod delAnim modAnim">
        <pc:chgData name="Léonie Watson" userId="76600afbe4175ff0" providerId="LiveId" clId="{09900956-0A8D-4313-A236-2ECCA1DF61E5}" dt="2021-09-11T20:04:36.633" v="4064" actId="20577"/>
        <pc:sldMkLst>
          <pc:docMk/>
          <pc:sldMk cId="3707400806" sldId="313"/>
        </pc:sldMkLst>
        <pc:spChg chg="mod">
          <ac:chgData name="Léonie Watson" userId="76600afbe4175ff0" providerId="LiveId" clId="{09900956-0A8D-4313-A236-2ECCA1DF61E5}" dt="2021-09-11T18:55:35.269" v="3527" actId="20577"/>
          <ac:spMkLst>
            <pc:docMk/>
            <pc:sldMk cId="3707400806" sldId="313"/>
            <ac:spMk id="2" creationId="{E40810FC-42E8-42DA-86ED-D0D6C71FFB68}"/>
          </ac:spMkLst>
        </pc:spChg>
        <pc:spChg chg="mod">
          <ac:chgData name="Léonie Watson" userId="76600afbe4175ff0" providerId="LiveId" clId="{09900956-0A8D-4313-A236-2ECCA1DF61E5}" dt="2021-09-11T20:04:11.156" v="4045" actId="21"/>
          <ac:spMkLst>
            <pc:docMk/>
            <pc:sldMk cId="3707400806" sldId="313"/>
            <ac:spMk id="3" creationId="{5A11175F-9871-428B-BFB0-55EEADE4E7F2}"/>
          </ac:spMkLst>
        </pc:spChg>
        <pc:spChg chg="del">
          <ac:chgData name="Léonie Watson" userId="76600afbe4175ff0" providerId="LiveId" clId="{09900956-0A8D-4313-A236-2ECCA1DF61E5}" dt="2021-09-11T16:00:14.436" v="2171"/>
          <ac:spMkLst>
            <pc:docMk/>
            <pc:sldMk cId="3707400806" sldId="313"/>
            <ac:spMk id="4" creationId="{753DFF30-E242-44F7-8754-D7CC18BB46F0}"/>
          </ac:spMkLst>
        </pc:spChg>
        <pc:spChg chg="add mod">
          <ac:chgData name="Léonie Watson" userId="76600afbe4175ff0" providerId="LiveId" clId="{09900956-0A8D-4313-A236-2ECCA1DF61E5}" dt="2021-09-11T20:04:36.633" v="4064" actId="20577"/>
          <ac:spMkLst>
            <pc:docMk/>
            <pc:sldMk cId="3707400806" sldId="313"/>
            <ac:spMk id="6" creationId="{6A146778-2B35-41D9-9792-4D763A08CB39}"/>
          </ac:spMkLst>
        </pc:spChg>
        <pc:picChg chg="add del mod">
          <ac:chgData name="Léonie Watson" userId="76600afbe4175ff0" providerId="LiveId" clId="{09900956-0A8D-4313-A236-2ECCA1DF61E5}" dt="2021-09-11T20:04:00.190" v="4042" actId="21"/>
          <ac:picMkLst>
            <pc:docMk/>
            <pc:sldMk cId="3707400806" sldId="313"/>
            <ac:picMk id="5" creationId="{21085232-1CD6-4534-B918-270D3D1BDE83}"/>
          </ac:picMkLst>
        </pc:picChg>
        <pc:picChg chg="add mod">
          <ac:chgData name="Léonie Watson" userId="76600afbe4175ff0" providerId="LiveId" clId="{09900956-0A8D-4313-A236-2ECCA1DF61E5}" dt="2021-09-11T20:04:06.474" v="4044" actId="1076"/>
          <ac:picMkLst>
            <pc:docMk/>
            <pc:sldMk cId="3707400806" sldId="313"/>
            <ac:picMk id="7" creationId="{8AF7CDB3-767E-4685-B3C0-21C2999C1690}"/>
          </ac:picMkLst>
        </pc:picChg>
      </pc:sldChg>
      <pc:sldChg chg="add del">
        <pc:chgData name="Léonie Watson" userId="76600afbe4175ff0" providerId="LiveId" clId="{09900956-0A8D-4313-A236-2ECCA1DF61E5}" dt="2021-09-11T12:04:48.269" v="1682"/>
        <pc:sldMkLst>
          <pc:docMk/>
          <pc:sldMk cId="4242263280" sldId="313"/>
        </pc:sldMkLst>
      </pc:sldChg>
      <pc:sldChg chg="addSp delSp modSp add mod addAnim delAnim modAnim chgLayout">
        <pc:chgData name="Léonie Watson" userId="76600afbe4175ff0" providerId="LiveId" clId="{09900956-0A8D-4313-A236-2ECCA1DF61E5}" dt="2021-09-11T20:06:06.852" v="4085" actId="20577"/>
        <pc:sldMkLst>
          <pc:docMk/>
          <pc:sldMk cId="2816468936" sldId="314"/>
        </pc:sldMkLst>
        <pc:spChg chg="mod ord">
          <ac:chgData name="Léonie Watson" userId="76600afbe4175ff0" providerId="LiveId" clId="{09900956-0A8D-4313-A236-2ECCA1DF61E5}" dt="2021-09-11T19:46:37.486" v="3719" actId="700"/>
          <ac:spMkLst>
            <pc:docMk/>
            <pc:sldMk cId="2816468936" sldId="314"/>
            <ac:spMk id="2" creationId="{8814FC84-E589-4AF7-8987-BA90B733BBED}"/>
          </ac:spMkLst>
        </pc:spChg>
        <pc:spChg chg="del mod ord">
          <ac:chgData name="Léonie Watson" userId="76600afbe4175ff0" providerId="LiveId" clId="{09900956-0A8D-4313-A236-2ECCA1DF61E5}" dt="2021-09-11T19:55:40.577" v="3830"/>
          <ac:spMkLst>
            <pc:docMk/>
            <pc:sldMk cId="2816468936" sldId="314"/>
            <ac:spMk id="3" creationId="{EAC589C9-884E-466B-A30F-F5941B705BFB}"/>
          </ac:spMkLst>
        </pc:spChg>
        <pc:spChg chg="del">
          <ac:chgData name="Léonie Watson" userId="76600afbe4175ff0" providerId="LiveId" clId="{09900956-0A8D-4313-A236-2ECCA1DF61E5}" dt="2021-09-11T14:40:27.528" v="1919"/>
          <ac:spMkLst>
            <pc:docMk/>
            <pc:sldMk cId="2816468936" sldId="314"/>
            <ac:spMk id="4" creationId="{8E509ADD-35E1-4B68-9721-5A1802AC9DF8}"/>
          </ac:spMkLst>
        </pc:spChg>
        <pc:spChg chg="add del mod">
          <ac:chgData name="Léonie Watson" userId="76600afbe4175ff0" providerId="LiveId" clId="{09900956-0A8D-4313-A236-2ECCA1DF61E5}" dt="2021-09-11T19:54:10.857" v="3803" actId="478"/>
          <ac:spMkLst>
            <pc:docMk/>
            <pc:sldMk cId="2816468936" sldId="314"/>
            <ac:spMk id="6" creationId="{EAB3C4C7-D16B-46E7-9AEE-9D91F7E72841}"/>
          </ac:spMkLst>
        </pc:spChg>
        <pc:spChg chg="add mod">
          <ac:chgData name="Léonie Watson" userId="76600afbe4175ff0" providerId="LiveId" clId="{09900956-0A8D-4313-A236-2ECCA1DF61E5}" dt="2021-09-11T20:06:06.852" v="4085" actId="20577"/>
          <ac:spMkLst>
            <pc:docMk/>
            <pc:sldMk cId="2816468936" sldId="314"/>
            <ac:spMk id="8" creationId="{0048B7DE-C103-4910-99D1-AF5198E0D149}"/>
          </ac:spMkLst>
        </pc:spChg>
        <pc:picChg chg="add del mod ord">
          <ac:chgData name="Léonie Watson" userId="76600afbe4175ff0" providerId="LiveId" clId="{09900956-0A8D-4313-A236-2ECCA1DF61E5}" dt="2021-09-11T19:54:25.815" v="3808" actId="478"/>
          <ac:picMkLst>
            <pc:docMk/>
            <pc:sldMk cId="2816468936" sldId="314"/>
            <ac:picMk id="5" creationId="{1EECDA41-9E04-4BC1-97A7-BF6407F883EC}"/>
          </ac:picMkLst>
        </pc:picChg>
        <pc:picChg chg="add mod">
          <ac:chgData name="Léonie Watson" userId="76600afbe4175ff0" providerId="LiveId" clId="{09900956-0A8D-4313-A236-2ECCA1DF61E5}" dt="2021-09-11T19:55:58.335" v="3832" actId="1076"/>
          <ac:picMkLst>
            <pc:docMk/>
            <pc:sldMk cId="2816468936" sldId="314"/>
            <ac:picMk id="9" creationId="{A025E574-11CD-482C-A8AE-0F4BB46F7278}"/>
          </ac:picMkLst>
        </pc:picChg>
      </pc:sldChg>
      <pc:sldChg chg="modSp add mod">
        <pc:chgData name="Léonie Watson" userId="76600afbe4175ff0" providerId="LiveId" clId="{09900956-0A8D-4313-A236-2ECCA1DF61E5}" dt="2021-09-11T19:39:54.839" v="3610" actId="20577"/>
        <pc:sldMkLst>
          <pc:docMk/>
          <pc:sldMk cId="1574205615" sldId="315"/>
        </pc:sldMkLst>
        <pc:spChg chg="mod">
          <ac:chgData name="Léonie Watson" userId="76600afbe4175ff0" providerId="LiveId" clId="{09900956-0A8D-4313-A236-2ECCA1DF61E5}" dt="2021-09-11T13:47:41.666" v="1811" actId="20577"/>
          <ac:spMkLst>
            <pc:docMk/>
            <pc:sldMk cId="1574205615" sldId="315"/>
            <ac:spMk id="2" creationId="{1E5A275A-D8FC-4C96-9128-0146BEA39086}"/>
          </ac:spMkLst>
        </pc:spChg>
        <pc:spChg chg="mod">
          <ac:chgData name="Léonie Watson" userId="76600afbe4175ff0" providerId="LiveId" clId="{09900956-0A8D-4313-A236-2ECCA1DF61E5}" dt="2021-09-11T19:39:54.839" v="3610" actId="20577"/>
          <ac:spMkLst>
            <pc:docMk/>
            <pc:sldMk cId="1574205615" sldId="315"/>
            <ac:spMk id="3" creationId="{9F631102-4993-437A-8A04-907A14DEC4AF}"/>
          </ac:spMkLst>
        </pc:spChg>
      </pc:sldChg>
      <pc:sldChg chg="addSp delSp modSp new del mod modAnim">
        <pc:chgData name="Léonie Watson" userId="76600afbe4175ff0" providerId="LiveId" clId="{09900956-0A8D-4313-A236-2ECCA1DF61E5}" dt="2021-09-11T15:53:05.059" v="2117" actId="47"/>
        <pc:sldMkLst>
          <pc:docMk/>
          <pc:sldMk cId="1706701066" sldId="316"/>
        </pc:sldMkLst>
        <pc:spChg chg="mod">
          <ac:chgData name="Léonie Watson" userId="76600afbe4175ff0" providerId="LiveId" clId="{09900956-0A8D-4313-A236-2ECCA1DF61E5}" dt="2021-09-11T15:15:06.672" v="2010" actId="20577"/>
          <ac:spMkLst>
            <pc:docMk/>
            <pc:sldMk cId="1706701066" sldId="316"/>
            <ac:spMk id="2" creationId="{5F40F125-BEEF-4D63-9906-71C1D49C1AE9}"/>
          </ac:spMkLst>
        </pc:spChg>
        <pc:spChg chg="mod">
          <ac:chgData name="Léonie Watson" userId="76600afbe4175ff0" providerId="LiveId" clId="{09900956-0A8D-4313-A236-2ECCA1DF61E5}" dt="2021-09-11T15:53:00.650" v="2116" actId="21"/>
          <ac:spMkLst>
            <pc:docMk/>
            <pc:sldMk cId="1706701066" sldId="316"/>
            <ac:spMk id="3" creationId="{82555815-E062-468B-88FD-AE6B19FE2910}"/>
          </ac:spMkLst>
        </pc:spChg>
        <pc:spChg chg="del">
          <ac:chgData name="Léonie Watson" userId="76600afbe4175ff0" providerId="LiveId" clId="{09900956-0A8D-4313-A236-2ECCA1DF61E5}" dt="2021-09-11T15:15:32.598" v="2012"/>
          <ac:spMkLst>
            <pc:docMk/>
            <pc:sldMk cId="1706701066" sldId="316"/>
            <ac:spMk id="4" creationId="{B1BCECB3-386C-4157-AF1D-D6AF215334EB}"/>
          </ac:spMkLst>
        </pc:spChg>
        <pc:picChg chg="add mod">
          <ac:chgData name="Léonie Watson" userId="76600afbe4175ff0" providerId="LiveId" clId="{09900956-0A8D-4313-A236-2ECCA1DF61E5}" dt="2021-09-11T15:15:32.598" v="2012"/>
          <ac:picMkLst>
            <pc:docMk/>
            <pc:sldMk cId="1706701066" sldId="316"/>
            <ac:picMk id="5" creationId="{525571B2-02E6-4CD4-8E15-601744C9DD6F}"/>
          </ac:picMkLst>
        </pc:picChg>
      </pc:sldChg>
      <pc:sldChg chg="add del">
        <pc:chgData name="Léonie Watson" userId="76600afbe4175ff0" providerId="LiveId" clId="{09900956-0A8D-4313-A236-2ECCA1DF61E5}" dt="2021-09-11T15:48:10.931" v="2062" actId="47"/>
        <pc:sldMkLst>
          <pc:docMk/>
          <pc:sldMk cId="2388812269" sldId="317"/>
        </pc:sldMkLst>
      </pc:sldChg>
      <pc:sldChg chg="addSp delSp modSp new del mod modAnim">
        <pc:chgData name="Léonie Watson" userId="76600afbe4175ff0" providerId="LiveId" clId="{09900956-0A8D-4313-A236-2ECCA1DF61E5}" dt="2021-09-11T15:52:27.408" v="2114" actId="47"/>
        <pc:sldMkLst>
          <pc:docMk/>
          <pc:sldMk cId="3429265630" sldId="317"/>
        </pc:sldMkLst>
        <pc:spChg chg="mod">
          <ac:chgData name="Léonie Watson" userId="76600afbe4175ff0" providerId="LiveId" clId="{09900956-0A8D-4313-A236-2ECCA1DF61E5}" dt="2021-09-11T15:50:41.500" v="2096" actId="20577"/>
          <ac:spMkLst>
            <pc:docMk/>
            <pc:sldMk cId="3429265630" sldId="317"/>
            <ac:spMk id="2" creationId="{9ED4CA45-14EE-4202-ACD2-95A96C26543E}"/>
          </ac:spMkLst>
        </pc:spChg>
        <pc:spChg chg="mod">
          <ac:chgData name="Léonie Watson" userId="76600afbe4175ff0" providerId="LiveId" clId="{09900956-0A8D-4313-A236-2ECCA1DF61E5}" dt="2021-09-11T15:50:43.894" v="2097"/>
          <ac:spMkLst>
            <pc:docMk/>
            <pc:sldMk cId="3429265630" sldId="317"/>
            <ac:spMk id="3" creationId="{4CFE2D34-1DEE-4838-99C7-1FDED5CEFFF3}"/>
          </ac:spMkLst>
        </pc:spChg>
        <pc:spChg chg="del">
          <ac:chgData name="Léonie Watson" userId="76600afbe4175ff0" providerId="LiveId" clId="{09900956-0A8D-4313-A236-2ECCA1DF61E5}" dt="2021-09-11T15:51:39.969" v="2098"/>
          <ac:spMkLst>
            <pc:docMk/>
            <pc:sldMk cId="3429265630" sldId="317"/>
            <ac:spMk id="4" creationId="{4EBCB7DD-5333-4198-8576-AC0FB001C818}"/>
          </ac:spMkLst>
        </pc:spChg>
        <pc:picChg chg="add mod">
          <ac:chgData name="Léonie Watson" userId="76600afbe4175ff0" providerId="LiveId" clId="{09900956-0A8D-4313-A236-2ECCA1DF61E5}" dt="2021-09-11T15:51:39.969" v="2098"/>
          <ac:picMkLst>
            <pc:docMk/>
            <pc:sldMk cId="3429265630" sldId="317"/>
            <ac:picMk id="5" creationId="{271AFE5E-FFDF-48DA-9411-BB72EA79D3D1}"/>
          </ac:picMkLst>
        </pc:picChg>
      </pc:sldChg>
      <pc:sldChg chg="modSp new mod">
        <pc:chgData name="Léonie Watson" userId="76600afbe4175ff0" providerId="LiveId" clId="{09900956-0A8D-4313-A236-2ECCA1DF61E5}" dt="2021-09-11T19:47:11.148" v="3726" actId="20577"/>
        <pc:sldMkLst>
          <pc:docMk/>
          <pc:sldMk cId="2925847812" sldId="318"/>
        </pc:sldMkLst>
        <pc:spChg chg="mod">
          <ac:chgData name="Léonie Watson" userId="76600afbe4175ff0" providerId="LiveId" clId="{09900956-0A8D-4313-A236-2ECCA1DF61E5}" dt="2021-09-11T15:52:18.071" v="2112" actId="20577"/>
          <ac:spMkLst>
            <pc:docMk/>
            <pc:sldMk cId="2925847812" sldId="318"/>
            <ac:spMk id="2" creationId="{032B779C-4EF0-43BE-9958-47937992A503}"/>
          </ac:spMkLst>
        </pc:spChg>
        <pc:spChg chg="mod">
          <ac:chgData name="Léonie Watson" userId="76600afbe4175ff0" providerId="LiveId" clId="{09900956-0A8D-4313-A236-2ECCA1DF61E5}" dt="2021-09-11T19:47:01.640" v="3720" actId="21"/>
          <ac:spMkLst>
            <pc:docMk/>
            <pc:sldMk cId="2925847812" sldId="318"/>
            <ac:spMk id="3" creationId="{17A6215D-2BAF-4506-B1F1-498A17567875}"/>
          </ac:spMkLst>
        </pc:spChg>
        <pc:spChg chg="mod">
          <ac:chgData name="Léonie Watson" userId="76600afbe4175ff0" providerId="LiveId" clId="{09900956-0A8D-4313-A236-2ECCA1DF61E5}" dt="2021-09-11T19:47:11.148" v="3726" actId="20577"/>
          <ac:spMkLst>
            <pc:docMk/>
            <pc:sldMk cId="2925847812" sldId="318"/>
            <ac:spMk id="4" creationId="{9C062BAC-CC32-4899-A2CC-811058F089B1}"/>
          </ac:spMkLst>
        </pc:spChg>
      </pc:sldChg>
      <pc:sldChg chg="addSp delSp modSp new del mod modAnim">
        <pc:chgData name="Léonie Watson" userId="76600afbe4175ff0" providerId="LiveId" clId="{09900956-0A8D-4313-A236-2ECCA1DF61E5}" dt="2021-09-11T15:56:59.857" v="2135" actId="47"/>
        <pc:sldMkLst>
          <pc:docMk/>
          <pc:sldMk cId="1330801327" sldId="319"/>
        </pc:sldMkLst>
        <pc:spChg chg="mod">
          <ac:chgData name="Léonie Watson" userId="76600afbe4175ff0" providerId="LiveId" clId="{09900956-0A8D-4313-A236-2ECCA1DF61E5}" dt="2021-09-11T15:53:20.200" v="2130" actId="20577"/>
          <ac:spMkLst>
            <pc:docMk/>
            <pc:sldMk cId="1330801327" sldId="319"/>
            <ac:spMk id="2" creationId="{E3CD64BB-F6DE-46DF-85B9-0AFD33F80171}"/>
          </ac:spMkLst>
        </pc:spChg>
        <pc:spChg chg="mod">
          <ac:chgData name="Léonie Watson" userId="76600afbe4175ff0" providerId="LiveId" clId="{09900956-0A8D-4313-A236-2ECCA1DF61E5}" dt="2021-09-11T15:56:57.054" v="2134" actId="21"/>
          <ac:spMkLst>
            <pc:docMk/>
            <pc:sldMk cId="1330801327" sldId="319"/>
            <ac:spMk id="3" creationId="{140971E0-C446-4539-B597-6202022F42BB}"/>
          </ac:spMkLst>
        </pc:spChg>
        <pc:spChg chg="del">
          <ac:chgData name="Léonie Watson" userId="76600afbe4175ff0" providerId="LiveId" clId="{09900956-0A8D-4313-A236-2ECCA1DF61E5}" dt="2021-09-11T15:53:39.088" v="2132"/>
          <ac:spMkLst>
            <pc:docMk/>
            <pc:sldMk cId="1330801327" sldId="319"/>
            <ac:spMk id="4" creationId="{F8980D97-77DD-4A3C-AE85-2E7FBF9FBFFF}"/>
          </ac:spMkLst>
        </pc:spChg>
        <pc:picChg chg="add mod">
          <ac:chgData name="Léonie Watson" userId="76600afbe4175ff0" providerId="LiveId" clId="{09900956-0A8D-4313-A236-2ECCA1DF61E5}" dt="2021-09-11T15:53:39.088" v="2132"/>
          <ac:picMkLst>
            <pc:docMk/>
            <pc:sldMk cId="1330801327" sldId="319"/>
            <ac:picMk id="5" creationId="{C33BB61E-F770-4643-A97E-CE7D73BA3C05}"/>
          </ac:picMkLst>
        </pc:picChg>
      </pc:sldChg>
      <pc:sldChg chg="addSp delSp modSp new mod delAnim modAnim">
        <pc:chgData name="Léonie Watson" userId="76600afbe4175ff0" providerId="LiveId" clId="{09900956-0A8D-4313-A236-2ECCA1DF61E5}" dt="2021-09-11T20:06:35.022" v="4096" actId="20577"/>
        <pc:sldMkLst>
          <pc:docMk/>
          <pc:sldMk cId="1416607463" sldId="319"/>
        </pc:sldMkLst>
        <pc:spChg chg="mod">
          <ac:chgData name="Léonie Watson" userId="76600afbe4175ff0" providerId="LiveId" clId="{09900956-0A8D-4313-A236-2ECCA1DF61E5}" dt="2021-09-11T15:57:13.835" v="2148" actId="20577"/>
          <ac:spMkLst>
            <pc:docMk/>
            <pc:sldMk cId="1416607463" sldId="319"/>
            <ac:spMk id="2" creationId="{D65EB37C-749C-4410-8844-0D95F4D208E6}"/>
          </ac:spMkLst>
        </pc:spChg>
        <pc:spChg chg="mod">
          <ac:chgData name="Léonie Watson" userId="76600afbe4175ff0" providerId="LiveId" clId="{09900956-0A8D-4313-A236-2ECCA1DF61E5}" dt="2021-09-11T19:58:48.708" v="3876" actId="21"/>
          <ac:spMkLst>
            <pc:docMk/>
            <pc:sldMk cId="1416607463" sldId="319"/>
            <ac:spMk id="3" creationId="{B218F2F9-306E-461C-B757-70576CD8EF9A}"/>
          </ac:spMkLst>
        </pc:spChg>
        <pc:spChg chg="del">
          <ac:chgData name="Léonie Watson" userId="76600afbe4175ff0" providerId="LiveId" clId="{09900956-0A8D-4313-A236-2ECCA1DF61E5}" dt="2021-09-11T15:58:15.897" v="2166"/>
          <ac:spMkLst>
            <pc:docMk/>
            <pc:sldMk cId="1416607463" sldId="319"/>
            <ac:spMk id="4" creationId="{87D2E2AB-4EE3-433D-ACFC-C2A793A78B19}"/>
          </ac:spMkLst>
        </pc:spChg>
        <pc:spChg chg="add mod">
          <ac:chgData name="Léonie Watson" userId="76600afbe4175ff0" providerId="LiveId" clId="{09900956-0A8D-4313-A236-2ECCA1DF61E5}" dt="2021-09-11T20:06:35.022" v="4096" actId="20577"/>
          <ac:spMkLst>
            <pc:docMk/>
            <pc:sldMk cId="1416607463" sldId="319"/>
            <ac:spMk id="6" creationId="{17E36C73-2B48-4DB5-A224-6333D644EC7F}"/>
          </ac:spMkLst>
        </pc:spChg>
        <pc:picChg chg="add del mod">
          <ac:chgData name="Léonie Watson" userId="76600afbe4175ff0" providerId="LiveId" clId="{09900956-0A8D-4313-A236-2ECCA1DF61E5}" dt="2021-09-11T19:58:19.592" v="3872" actId="21"/>
          <ac:picMkLst>
            <pc:docMk/>
            <pc:sldMk cId="1416607463" sldId="319"/>
            <ac:picMk id="5" creationId="{94272A2E-992B-4490-87CC-AC43D88E7E21}"/>
          </ac:picMkLst>
        </pc:picChg>
        <pc:picChg chg="add mod">
          <ac:chgData name="Léonie Watson" userId="76600afbe4175ff0" providerId="LiveId" clId="{09900956-0A8D-4313-A236-2ECCA1DF61E5}" dt="2021-09-11T19:58:24.846" v="3874" actId="1076"/>
          <ac:picMkLst>
            <pc:docMk/>
            <pc:sldMk cId="1416607463" sldId="319"/>
            <ac:picMk id="7" creationId="{D12F5212-2EAF-4140-9B52-EE7FCE6A9D47}"/>
          </ac:picMkLst>
        </pc:picChg>
      </pc:sldChg>
      <pc:sldChg chg="modSp new del mod">
        <pc:chgData name="Léonie Watson" userId="76600afbe4175ff0" providerId="LiveId" clId="{09900956-0A8D-4313-A236-2ECCA1DF61E5}" dt="2021-09-11T18:56:43.632" v="3559" actId="2696"/>
        <pc:sldMkLst>
          <pc:docMk/>
          <pc:sldMk cId="301461300" sldId="320"/>
        </pc:sldMkLst>
        <pc:spChg chg="mod">
          <ac:chgData name="Léonie Watson" userId="76600afbe4175ff0" providerId="LiveId" clId="{09900956-0A8D-4313-A236-2ECCA1DF61E5}" dt="2021-09-11T17:54:51.253" v="3232" actId="20577"/>
          <ac:spMkLst>
            <pc:docMk/>
            <pc:sldMk cId="301461300" sldId="320"/>
            <ac:spMk id="2" creationId="{FCA13A35-6925-40AC-AEF2-D391B80462BC}"/>
          </ac:spMkLst>
        </pc:spChg>
      </pc:sldChg>
      <pc:sldChg chg="add">
        <pc:chgData name="Léonie Watson" userId="76600afbe4175ff0" providerId="LiveId" clId="{09900956-0A8D-4313-A236-2ECCA1DF61E5}" dt="2021-09-11T18:56:47.441" v="3560"/>
        <pc:sldMkLst>
          <pc:docMk/>
          <pc:sldMk cId="983220924" sldId="320"/>
        </pc:sldMkLst>
      </pc:sldChg>
      <pc:sldChg chg="modSp new del mod">
        <pc:chgData name="Léonie Watson" userId="76600afbe4175ff0" providerId="LiveId" clId="{09900956-0A8D-4313-A236-2ECCA1DF61E5}" dt="2021-09-11T17:54:36.546" v="3221" actId="47"/>
        <pc:sldMkLst>
          <pc:docMk/>
          <pc:sldMk cId="2527828591" sldId="320"/>
        </pc:sldMkLst>
        <pc:spChg chg="mod">
          <ac:chgData name="Léonie Watson" userId="76600afbe4175ff0" providerId="LiveId" clId="{09900956-0A8D-4313-A236-2ECCA1DF61E5}" dt="2021-09-11T17:54:00.141" v="3204" actId="20577"/>
          <ac:spMkLst>
            <pc:docMk/>
            <pc:sldMk cId="2527828591" sldId="320"/>
            <ac:spMk id="2" creationId="{B4AEB5B9-6894-4AFA-9665-F6F6730FFFFC}"/>
          </ac:spMkLst>
        </pc:spChg>
        <pc:spChg chg="mod">
          <ac:chgData name="Léonie Watson" userId="76600afbe4175ff0" providerId="LiveId" clId="{09900956-0A8D-4313-A236-2ECCA1DF61E5}" dt="2021-09-11T17:54:31.597" v="3220" actId="20577"/>
          <ac:spMkLst>
            <pc:docMk/>
            <pc:sldMk cId="2527828591" sldId="320"/>
            <ac:spMk id="3" creationId="{9B0F3DB5-31A4-4DE6-9CD1-705A4A4F1F56}"/>
          </ac:spMkLst>
        </pc:spChg>
      </pc:sldChg>
      <pc:sldChg chg="modSp new mod">
        <pc:chgData name="Léonie Watson" userId="76600afbe4175ff0" providerId="LiveId" clId="{09900956-0A8D-4313-A236-2ECCA1DF61E5}" dt="2021-09-11T19:50:37.734" v="3774" actId="20577"/>
        <pc:sldMkLst>
          <pc:docMk/>
          <pc:sldMk cId="3860552372" sldId="321"/>
        </pc:sldMkLst>
        <pc:spChg chg="mod">
          <ac:chgData name="Léonie Watson" userId="76600afbe4175ff0" providerId="LiveId" clId="{09900956-0A8D-4313-A236-2ECCA1DF61E5}" dt="2021-09-11T17:57:21.844" v="3260" actId="20577"/>
          <ac:spMkLst>
            <pc:docMk/>
            <pc:sldMk cId="3860552372" sldId="321"/>
            <ac:spMk id="2" creationId="{73972DF5-2ADA-4CC3-BF5E-FA0F244691BA}"/>
          </ac:spMkLst>
        </pc:spChg>
        <pc:spChg chg="mod">
          <ac:chgData name="Léonie Watson" userId="76600afbe4175ff0" providerId="LiveId" clId="{09900956-0A8D-4313-A236-2ECCA1DF61E5}" dt="2021-09-11T19:50:37.734" v="3774" actId="20577"/>
          <ac:spMkLst>
            <pc:docMk/>
            <pc:sldMk cId="3860552372" sldId="321"/>
            <ac:spMk id="3" creationId="{989A09C1-9B08-4B9A-B35C-A8058D273D3A}"/>
          </ac:spMkLst>
        </pc:spChg>
      </pc:sldChg>
      <pc:sldChg chg="addSp delSp modSp new mod modAnim">
        <pc:chgData name="Léonie Watson" userId="76600afbe4175ff0" providerId="LiveId" clId="{09900956-0A8D-4313-A236-2ECCA1DF61E5}" dt="2021-09-11T18:27:49.715" v="3399"/>
        <pc:sldMkLst>
          <pc:docMk/>
          <pc:sldMk cId="494970010" sldId="322"/>
        </pc:sldMkLst>
        <pc:spChg chg="del">
          <ac:chgData name="Léonie Watson" userId="76600afbe4175ff0" providerId="LiveId" clId="{09900956-0A8D-4313-A236-2ECCA1DF61E5}" dt="2021-09-11T18:27:49.715" v="3399"/>
          <ac:spMkLst>
            <pc:docMk/>
            <pc:sldMk cId="494970010" sldId="322"/>
            <ac:spMk id="2" creationId="{10724756-6960-4533-8A01-806FC7774BE1}"/>
          </ac:spMkLst>
        </pc:spChg>
        <pc:spChg chg="mod">
          <ac:chgData name="Léonie Watson" userId="76600afbe4175ff0" providerId="LiveId" clId="{09900956-0A8D-4313-A236-2ECCA1DF61E5}" dt="2021-09-11T18:27:28.652" v="3398" actId="20577"/>
          <ac:spMkLst>
            <pc:docMk/>
            <pc:sldMk cId="494970010" sldId="322"/>
            <ac:spMk id="3" creationId="{4F5A0096-7C8E-4CD8-8A4B-84CFCACD6EE8}"/>
          </ac:spMkLst>
        </pc:spChg>
        <pc:picChg chg="add mod">
          <ac:chgData name="Léonie Watson" userId="76600afbe4175ff0" providerId="LiveId" clId="{09900956-0A8D-4313-A236-2ECCA1DF61E5}" dt="2021-09-11T18:27:49.715" v="3399"/>
          <ac:picMkLst>
            <pc:docMk/>
            <pc:sldMk cId="494970010" sldId="322"/>
            <ac:picMk id="4" creationId="{446A9853-16E8-4ED1-89BD-E00AA3523394}"/>
          </ac:picMkLst>
        </pc:picChg>
      </pc:sldChg>
      <pc:sldChg chg="addSp delSp modSp new mod delAnim modAnim">
        <pc:chgData name="Léonie Watson" userId="76600afbe4175ff0" providerId="LiveId" clId="{09900956-0A8D-4313-A236-2ECCA1DF61E5}" dt="2021-09-11T20:06:38.761" v="4097" actId="20577"/>
        <pc:sldMkLst>
          <pc:docMk/>
          <pc:sldMk cId="3093896566" sldId="323"/>
        </pc:sldMkLst>
        <pc:spChg chg="mod">
          <ac:chgData name="Léonie Watson" userId="76600afbe4175ff0" providerId="LiveId" clId="{09900956-0A8D-4313-A236-2ECCA1DF61E5}" dt="2021-09-11T18:31:01.299" v="3414" actId="20577"/>
          <ac:spMkLst>
            <pc:docMk/>
            <pc:sldMk cId="3093896566" sldId="323"/>
            <ac:spMk id="2" creationId="{9AEEDA28-9240-47B3-A177-5262A907B3EF}"/>
          </ac:spMkLst>
        </pc:spChg>
        <pc:spChg chg="mod">
          <ac:chgData name="Léonie Watson" userId="76600afbe4175ff0" providerId="LiveId" clId="{09900956-0A8D-4313-A236-2ECCA1DF61E5}" dt="2021-09-11T19:59:15.515" v="3884" actId="21"/>
          <ac:spMkLst>
            <pc:docMk/>
            <pc:sldMk cId="3093896566" sldId="323"/>
            <ac:spMk id="3" creationId="{B625DD7F-512D-4878-B8FD-00E851A3E42E}"/>
          </ac:spMkLst>
        </pc:spChg>
        <pc:spChg chg="del">
          <ac:chgData name="Léonie Watson" userId="76600afbe4175ff0" providerId="LiveId" clId="{09900956-0A8D-4313-A236-2ECCA1DF61E5}" dt="2021-09-11T18:31:22.964" v="3417"/>
          <ac:spMkLst>
            <pc:docMk/>
            <pc:sldMk cId="3093896566" sldId="323"/>
            <ac:spMk id="4" creationId="{6C4B8A84-1940-4439-94E7-88897FD94630}"/>
          </ac:spMkLst>
        </pc:spChg>
        <pc:spChg chg="add mod">
          <ac:chgData name="Léonie Watson" userId="76600afbe4175ff0" providerId="LiveId" clId="{09900956-0A8D-4313-A236-2ECCA1DF61E5}" dt="2021-09-11T20:06:38.761" v="4097" actId="20577"/>
          <ac:spMkLst>
            <pc:docMk/>
            <pc:sldMk cId="3093896566" sldId="323"/>
            <ac:spMk id="6" creationId="{7248E36B-04F5-4E97-9166-7F8944B4A528}"/>
          </ac:spMkLst>
        </pc:spChg>
        <pc:picChg chg="add del mod">
          <ac:chgData name="Léonie Watson" userId="76600afbe4175ff0" providerId="LiveId" clId="{09900956-0A8D-4313-A236-2ECCA1DF61E5}" dt="2021-09-11T19:59:06.093" v="3881" actId="21"/>
          <ac:picMkLst>
            <pc:docMk/>
            <pc:sldMk cId="3093896566" sldId="323"/>
            <ac:picMk id="5" creationId="{3632DD61-832A-40EE-88F7-0DED971BB70A}"/>
          </ac:picMkLst>
        </pc:picChg>
        <pc:picChg chg="add mod">
          <ac:chgData name="Léonie Watson" userId="76600afbe4175ff0" providerId="LiveId" clId="{09900956-0A8D-4313-A236-2ECCA1DF61E5}" dt="2021-09-11T19:59:11.415" v="3883" actId="1076"/>
          <ac:picMkLst>
            <pc:docMk/>
            <pc:sldMk cId="3093896566" sldId="323"/>
            <ac:picMk id="7" creationId="{5A240104-8D31-4566-8252-3C97C5A81518}"/>
          </ac:picMkLst>
        </pc:picChg>
      </pc:sldChg>
      <pc:sldChg chg="addSp delSp modSp new mod delAnim modAnim">
        <pc:chgData name="Léonie Watson" userId="76600afbe4175ff0" providerId="LiveId" clId="{09900956-0A8D-4313-A236-2ECCA1DF61E5}" dt="2021-09-11T20:03:50.879" v="4041" actId="20577"/>
        <pc:sldMkLst>
          <pc:docMk/>
          <pc:sldMk cId="3105605181" sldId="324"/>
        </pc:sldMkLst>
        <pc:spChg chg="mod">
          <ac:chgData name="Léonie Watson" userId="76600afbe4175ff0" providerId="LiveId" clId="{09900956-0A8D-4313-A236-2ECCA1DF61E5}" dt="2021-09-11T18:55:24.013" v="3514" actId="20577"/>
          <ac:spMkLst>
            <pc:docMk/>
            <pc:sldMk cId="3105605181" sldId="324"/>
            <ac:spMk id="2" creationId="{EAC08296-EC31-4144-9993-029FBE03CFAA}"/>
          </ac:spMkLst>
        </pc:spChg>
        <pc:spChg chg="mod">
          <ac:chgData name="Léonie Watson" userId="76600afbe4175ff0" providerId="LiveId" clId="{09900956-0A8D-4313-A236-2ECCA1DF61E5}" dt="2021-09-11T20:02:12.712" v="3965" actId="21"/>
          <ac:spMkLst>
            <pc:docMk/>
            <pc:sldMk cId="3105605181" sldId="324"/>
            <ac:spMk id="3" creationId="{33D7AE20-ACB4-4E8C-B6BC-34AEE3600414}"/>
          </ac:spMkLst>
        </pc:spChg>
        <pc:spChg chg="del">
          <ac:chgData name="Léonie Watson" userId="76600afbe4175ff0" providerId="LiveId" clId="{09900956-0A8D-4313-A236-2ECCA1DF61E5}" dt="2021-09-11T18:54:18.983" v="3466"/>
          <ac:spMkLst>
            <pc:docMk/>
            <pc:sldMk cId="3105605181" sldId="324"/>
            <ac:spMk id="4" creationId="{2EA1B874-DC41-45E6-9398-A8C42569F446}"/>
          </ac:spMkLst>
        </pc:spChg>
        <pc:spChg chg="add mod">
          <ac:chgData name="Léonie Watson" userId="76600afbe4175ff0" providerId="LiveId" clId="{09900956-0A8D-4313-A236-2ECCA1DF61E5}" dt="2021-09-11T20:03:50.879" v="4041" actId="20577"/>
          <ac:spMkLst>
            <pc:docMk/>
            <pc:sldMk cId="3105605181" sldId="324"/>
            <ac:spMk id="6" creationId="{2362EC62-613D-4203-BF73-B9244521C819}"/>
          </ac:spMkLst>
        </pc:spChg>
        <pc:picChg chg="add del mod">
          <ac:chgData name="Léonie Watson" userId="76600afbe4175ff0" providerId="LiveId" clId="{09900956-0A8D-4313-A236-2ECCA1DF61E5}" dt="2021-09-11T20:01:59.414" v="3962" actId="21"/>
          <ac:picMkLst>
            <pc:docMk/>
            <pc:sldMk cId="3105605181" sldId="324"/>
            <ac:picMk id="5" creationId="{B9852E90-3B49-4731-B0EE-491536BB2A70}"/>
          </ac:picMkLst>
        </pc:picChg>
        <pc:picChg chg="add mod">
          <ac:chgData name="Léonie Watson" userId="76600afbe4175ff0" providerId="LiveId" clId="{09900956-0A8D-4313-A236-2ECCA1DF61E5}" dt="2021-09-11T20:02:05.624" v="3964" actId="1076"/>
          <ac:picMkLst>
            <pc:docMk/>
            <pc:sldMk cId="3105605181" sldId="324"/>
            <ac:picMk id="7" creationId="{157B05D8-78B3-4941-9FBC-96D1471DFAC9}"/>
          </ac:picMkLst>
        </pc:picChg>
      </pc:sldChg>
      <pc:sldChg chg="addSp delSp modSp new mod modAnim">
        <pc:chgData name="Léonie Watson" userId="76600afbe4175ff0" providerId="LiveId" clId="{09900956-0A8D-4313-A236-2ECCA1DF61E5}" dt="2021-09-13T18:33:47.638" v="4460" actId="1076"/>
        <pc:sldMkLst>
          <pc:docMk/>
          <pc:sldMk cId="3202346832" sldId="325"/>
        </pc:sldMkLst>
        <pc:spChg chg="mod">
          <ac:chgData name="Léonie Watson" userId="76600afbe4175ff0" providerId="LiveId" clId="{09900956-0A8D-4313-A236-2ECCA1DF61E5}" dt="2021-09-12T08:35:48.956" v="4214" actId="20577"/>
          <ac:spMkLst>
            <pc:docMk/>
            <pc:sldMk cId="3202346832" sldId="325"/>
            <ac:spMk id="2" creationId="{2350DB46-028D-40D7-AE03-FC5A26612BA4}"/>
          </ac:spMkLst>
        </pc:spChg>
        <pc:spChg chg="del">
          <ac:chgData name="Léonie Watson" userId="76600afbe4175ff0" providerId="LiveId" clId="{09900956-0A8D-4313-A236-2ECCA1DF61E5}" dt="2021-09-12T08:36:19.616" v="4215"/>
          <ac:spMkLst>
            <pc:docMk/>
            <pc:sldMk cId="3202346832" sldId="325"/>
            <ac:spMk id="3" creationId="{45C56C65-60E1-43FC-8F2A-FB8998870792}"/>
          </ac:spMkLst>
        </pc:spChg>
        <pc:spChg chg="add mod ord">
          <ac:chgData name="Léonie Watson" userId="76600afbe4175ff0" providerId="LiveId" clId="{09900956-0A8D-4313-A236-2ECCA1DF61E5}" dt="2021-09-13T18:33:42.898" v="4459" actId="167"/>
          <ac:spMkLst>
            <pc:docMk/>
            <pc:sldMk cId="3202346832" sldId="325"/>
            <ac:spMk id="5" creationId="{6C0DCF78-B20F-4EA9-B2A6-CE9602529AEF}"/>
          </ac:spMkLst>
        </pc:spChg>
        <pc:picChg chg="add mod">
          <ac:chgData name="Léonie Watson" userId="76600afbe4175ff0" providerId="LiveId" clId="{09900956-0A8D-4313-A236-2ECCA1DF61E5}" dt="2021-09-13T18:33:47.638" v="4460" actId="1076"/>
          <ac:picMkLst>
            <pc:docMk/>
            <pc:sldMk cId="3202346832" sldId="325"/>
            <ac:picMk id="4" creationId="{0F356716-43DC-4014-A665-97C13081DAF7}"/>
          </ac:picMkLst>
        </pc:picChg>
      </pc:sldChg>
      <pc:sldChg chg="addSp delSp modSp new mod">
        <pc:chgData name="Léonie Watson" userId="76600afbe4175ff0" providerId="LiveId" clId="{09900956-0A8D-4313-A236-2ECCA1DF61E5}" dt="2021-09-13T18:25:33.578" v="4443" actId="962"/>
        <pc:sldMkLst>
          <pc:docMk/>
          <pc:sldMk cId="1445583462" sldId="326"/>
        </pc:sldMkLst>
        <pc:spChg chg="del mod">
          <ac:chgData name="Léonie Watson" userId="76600afbe4175ff0" providerId="LiveId" clId="{09900956-0A8D-4313-A236-2ECCA1DF61E5}" dt="2021-09-13T18:24:08.209" v="4261" actId="931"/>
          <ac:spMkLst>
            <pc:docMk/>
            <pc:sldMk cId="1445583462" sldId="326"/>
            <ac:spMk id="2" creationId="{BA534C83-8074-47B7-8E8B-D9CE67702B12}"/>
          </ac:spMkLst>
        </pc:spChg>
        <pc:spChg chg="mod">
          <ac:chgData name="Léonie Watson" userId="76600afbe4175ff0" providerId="LiveId" clId="{09900956-0A8D-4313-A236-2ECCA1DF61E5}" dt="2021-09-13T18:22:40.137" v="4259" actId="20577"/>
          <ac:spMkLst>
            <pc:docMk/>
            <pc:sldMk cId="1445583462" sldId="326"/>
            <ac:spMk id="3" creationId="{9C9F63E3-805C-4182-BEA0-8D36EB5877BC}"/>
          </ac:spMkLst>
        </pc:spChg>
        <pc:picChg chg="add mod">
          <ac:chgData name="Léonie Watson" userId="76600afbe4175ff0" providerId="LiveId" clId="{09900956-0A8D-4313-A236-2ECCA1DF61E5}" dt="2021-09-13T18:25:33.578" v="4443" actId="962"/>
          <ac:picMkLst>
            <pc:docMk/>
            <pc:sldMk cId="1445583462" sldId="326"/>
            <ac:picMk id="5" creationId="{4924A502-E264-4AB9-9B36-9F2F2BBD5C8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E7922E-50CD-394D-9016-51BEA51A49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BF665E-63F6-A54D-BEC2-20426E3822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A1D06-C653-8244-BE6E-87855840EF08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492390-7247-0549-95AB-E000FAAF4E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C5C0FC-AE39-304A-AEA7-E52099E1B0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695BD-048D-B04E-9EF2-D7562BE89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66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tkinson Hyperlegible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tkinson Hyperlegible" pitchFamily="2" charset="0"/>
              </a:defRPr>
            </a:lvl1pPr>
          </a:lstStyle>
          <a:p>
            <a:fld id="{4F7193FB-4C54-2A4F-A75D-AA489A9011B8}" type="datetimeFigureOut">
              <a:rPr lang="en-US" smtClean="0"/>
              <a:pPr/>
              <a:t>9/19/2021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tkinson Hyperlegible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tkinson Hyperlegible" pitchFamily="2" charset="0"/>
              </a:defRPr>
            </a:lvl1pPr>
          </a:lstStyle>
          <a:p>
            <a:fld id="{633F2E6A-164C-7547-B00D-E4D1AD7987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799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tkinson Hyperlegible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tkinson Hyperlegible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tkinson Hyperlegible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tkinson Hyperlegible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tkinson Hyperlegible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925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866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059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326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58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511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92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911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882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97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057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3099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312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011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291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7264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03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168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710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856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5622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447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5058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0929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1856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305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0654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0994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7739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8602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1164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4871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5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8710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42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693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2659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959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628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716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593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422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245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4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sv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Light white">
    <p:bg>
      <p:bgPr>
        <a:solidFill>
          <a:srgbClr val="F6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nsparent background logo">
            <a:extLst>
              <a:ext uri="{FF2B5EF4-FFF2-40B4-BE49-F238E27FC236}">
                <a16:creationId xmlns:a16="http://schemas.microsoft.com/office/drawing/2014/main" id="{0E7BA831-FE9F-E54C-9FA9-F162F98C2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7" t="20679" r="217" b="12962"/>
          <a:stretch/>
        </p:blipFill>
        <p:spPr>
          <a:xfrm>
            <a:off x="624850" y="0"/>
            <a:ext cx="10305088" cy="68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DB2B9-607C-7D4F-BEF1-E60F6745B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rIns="90000">
            <a:noAutofit/>
          </a:bodyPr>
          <a:lstStyle>
            <a:lvl1pPr marL="0" indent="0" algn="l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Logo" descr="TetraLogical">
            <a:extLst>
              <a:ext uri="{FF2B5EF4-FFF2-40B4-BE49-F238E27FC236}">
                <a16:creationId xmlns:a16="http://schemas.microsoft.com/office/drawing/2014/main" id="{42FC5BBB-EA70-4B6D-8121-CB4E8034B6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3357" y="264716"/>
            <a:ext cx="2103577" cy="81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53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05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lide - Horizontal Caption Box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39999" y="5931255"/>
            <a:ext cx="7014301" cy="491415"/>
          </a:xfrm>
        </p:spPr>
        <p:txBody>
          <a:bodyPr lIns="0" tIns="0" rIns="0" bIns="0">
            <a:noAutofit/>
          </a:bodyPr>
          <a:lstStyle>
            <a:lvl1pPr marL="11112" indent="0">
              <a:lnSpc>
                <a:spcPct val="110000"/>
              </a:lnSpc>
              <a:buClr>
                <a:schemeClr val="accent1"/>
              </a:buClr>
              <a:buSzPct val="110000"/>
              <a:buFontTx/>
              <a:buNone/>
              <a:tabLst/>
              <a:defRPr sz="2000" b="0" i="0" baseline="0"/>
            </a:lvl1pPr>
            <a:lvl2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2pPr>
            <a:lvl3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3pPr>
            <a:lvl4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4pPr>
            <a:lvl5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5pPr>
          </a:lstStyle>
          <a:p>
            <a:pPr lvl="0"/>
            <a:r>
              <a:rPr lang="en-US" dirty="0"/>
              <a:t>Code sample caption</a:t>
            </a:r>
          </a:p>
        </p:txBody>
      </p:sp>
      <p:sp>
        <p:nvSpPr>
          <p:cNvPr id="8" name="Code placeholder">
            <a:extLst>
              <a:ext uri="{FF2B5EF4-FFF2-40B4-BE49-F238E27FC236}">
                <a16:creationId xmlns:a16="http://schemas.microsoft.com/office/drawing/2014/main" id="{51CCEE13-0082-384B-BD2A-D1B4664260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39999" y="2054268"/>
            <a:ext cx="9913798" cy="3729844"/>
          </a:xfrm>
          <a:prstGeom prst="roundRect">
            <a:avLst>
              <a:gd name="adj" fmla="val 4078"/>
            </a:avLst>
          </a:prstGeom>
          <a:solidFill>
            <a:schemeClr val="tx1"/>
          </a:solidFill>
        </p:spPr>
        <p:txBody>
          <a:bodyPr lIns="360000" tIns="180000" rIns="180000" bIns="180000" anchor="ctr" anchorCtr="0"/>
          <a:lstStyle>
            <a:lvl1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2pPr>
            <a:lvl3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3pPr>
            <a:lvl4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4pPr>
            <a:lvl5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2" name="Accent image">
            <a:extLst>
              <a:ext uri="{FF2B5EF4-FFF2-40B4-BE49-F238E27FC236}">
                <a16:creationId xmlns:a16="http://schemas.microsoft.com/office/drawing/2014/main" id="{1C47D570-F9EA-904D-81DF-634184C8F4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362" y="-1"/>
            <a:ext cx="476249" cy="117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8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lide - Vertical Caption Box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 anchorCtr="0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812060" y="2054269"/>
            <a:ext cx="2541740" cy="4122694"/>
          </a:xfrm>
        </p:spPr>
        <p:txBody>
          <a:bodyPr lIns="0" tIns="0" rIns="0" bIns="0" anchor="ctr" anchorCtr="0">
            <a:noAutofit/>
          </a:bodyPr>
          <a:lstStyle>
            <a:lvl1pPr marL="11112" indent="0">
              <a:lnSpc>
                <a:spcPct val="110000"/>
              </a:lnSpc>
              <a:buClr>
                <a:schemeClr val="accent1"/>
              </a:buClr>
              <a:buSzPct val="110000"/>
              <a:buFontTx/>
              <a:buNone/>
              <a:tabLst/>
              <a:defRPr sz="2000" b="0" i="0" baseline="0"/>
            </a:lvl1pPr>
            <a:lvl2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2pPr>
            <a:lvl3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3pPr>
            <a:lvl4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4pPr>
            <a:lvl5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5pPr>
          </a:lstStyle>
          <a:p>
            <a:pPr lvl="0"/>
            <a:r>
              <a:rPr lang="en-US" dirty="0"/>
              <a:t>Code sample caption</a:t>
            </a:r>
          </a:p>
        </p:txBody>
      </p:sp>
      <p:sp>
        <p:nvSpPr>
          <p:cNvPr id="8" name="Code placeholder">
            <a:extLst>
              <a:ext uri="{FF2B5EF4-FFF2-40B4-BE49-F238E27FC236}">
                <a16:creationId xmlns:a16="http://schemas.microsoft.com/office/drawing/2014/main" id="{51CCEE13-0082-384B-BD2A-D1B4664260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39999" y="2054268"/>
            <a:ext cx="7014301" cy="4122695"/>
          </a:xfrm>
          <a:prstGeom prst="roundRect">
            <a:avLst>
              <a:gd name="adj" fmla="val 3069"/>
            </a:avLst>
          </a:prstGeom>
          <a:solidFill>
            <a:schemeClr val="tx1"/>
          </a:solidFill>
        </p:spPr>
        <p:txBody>
          <a:bodyPr lIns="360000" tIns="180000" rIns="180000" bIns="180000" anchor="ctr" anchorCtr="0"/>
          <a:lstStyle>
            <a:lvl1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2pPr>
            <a:lvl3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3pPr>
            <a:lvl4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4pPr>
            <a:lvl5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2" name="Accent image">
            <a:extLst>
              <a:ext uri="{FF2B5EF4-FFF2-40B4-BE49-F238E27FC236}">
                <a16:creationId xmlns:a16="http://schemas.microsoft.com/office/drawing/2014/main" id="{1C47D570-F9EA-904D-81DF-634184C8F4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362" y="-1"/>
            <a:ext cx="476249" cy="117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02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  <p:pic>
        <p:nvPicPr>
          <p:cNvPr id="11" name="Accent image">
            <a:extLst>
              <a:ext uri="{FF2B5EF4-FFF2-40B4-BE49-F238E27FC236}">
                <a16:creationId xmlns:a16="http://schemas.microsoft.com/office/drawing/2014/main" id="{B640D4AC-4595-3448-B8BE-30D073DB75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362" y="-1"/>
            <a:ext cx="476249" cy="117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24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  <p:pic>
        <p:nvPicPr>
          <p:cNvPr id="4" name="Accent image">
            <a:extLst>
              <a:ext uri="{FF2B5EF4-FFF2-40B4-BE49-F238E27FC236}">
                <a16:creationId xmlns:a16="http://schemas.microsoft.com/office/drawing/2014/main" id="{AEEDC610-06D8-2942-B5A5-D872F45151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912" t="-834" r="-1313" b="-834"/>
          <a:stretch/>
        </p:blipFill>
        <p:spPr>
          <a:xfrm>
            <a:off x="615600" y="-18736"/>
            <a:ext cx="485775" cy="118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50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2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999" y="2187723"/>
            <a:ext cx="4680000" cy="398924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sz="2000"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9B56CD-FD91-304E-8CA0-22A51C3B50E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73800" y="2187723"/>
            <a:ext cx="4680000" cy="398924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sz="2000"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Accent image">
            <a:extLst>
              <a:ext uri="{FF2B5EF4-FFF2-40B4-BE49-F238E27FC236}">
                <a16:creationId xmlns:a16="http://schemas.microsoft.com/office/drawing/2014/main" id="{C263FBBC-AE18-2049-B639-B727C2A1D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362" y="-1"/>
            <a:ext cx="476249" cy="117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18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2 Colum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81037"/>
            <a:ext cx="7020000" cy="1008126"/>
          </a:xfrm>
          <a:noFill/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999" y="2187723"/>
            <a:ext cx="4680000" cy="3989240"/>
          </a:xfrm>
          <a:noFill/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sz="2000"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9B56CD-FD91-304E-8CA0-22A51C3B50E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73800" y="2187723"/>
            <a:ext cx="4680000" cy="3989240"/>
          </a:xfrm>
          <a:noFill/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sz="2000"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Accent image">
            <a:extLst>
              <a:ext uri="{FF2B5EF4-FFF2-40B4-BE49-F238E27FC236}">
                <a16:creationId xmlns:a16="http://schemas.microsoft.com/office/drawing/2014/main" id="{C263FBBC-AE18-2049-B639-B727C2A1D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362" y="-1"/>
            <a:ext cx="476249" cy="117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78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or video - No Captio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336370-28F4-BB4A-B301-E216A46E2B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1999" cy="6857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37A0A9-5548-A44A-BAB2-75F46B76D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81037"/>
            <a:ext cx="7020000" cy="1008126"/>
          </a:xfrm>
          <a:noFill/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rgbClr val="420065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</p:spTree>
    <p:extLst>
      <p:ext uri="{BB962C8B-B14F-4D97-AF65-F5344CB8AC3E}">
        <p14:creationId xmlns:p14="http://schemas.microsoft.com/office/powerpoint/2010/main" val="3512396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or video with Bottom Caption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336370-28F4-BB4A-B301-E216A46E2B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1999" cy="6152849"/>
          </a:xfrm>
          <a:solidFill>
            <a:schemeClr val="bg2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930" y="6209790"/>
            <a:ext cx="11428070" cy="648209"/>
          </a:xfrm>
          <a:solidFill>
            <a:schemeClr val="bg1"/>
          </a:solidFill>
        </p:spPr>
        <p:txBody>
          <a:bodyPr wrap="square" lIns="180000" tIns="180000" rIns="180000" bIns="180000" anchor="b" anchorCtr="0">
            <a:spAutoFit/>
          </a:bodyPr>
          <a:lstStyle>
            <a:lvl1pPr>
              <a:defRPr sz="2000" b="0" i="0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  <p:pic>
        <p:nvPicPr>
          <p:cNvPr id="6" name="Accent image">
            <a:extLst>
              <a:ext uri="{FF2B5EF4-FFF2-40B4-BE49-F238E27FC236}">
                <a16:creationId xmlns:a16="http://schemas.microsoft.com/office/drawing/2014/main" id="{44B3008D-EBEA-5842-A408-4FD8EDED26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913" t="17000" r="-1313" b="-18670"/>
          <a:stretch/>
        </p:blipFill>
        <p:spPr>
          <a:xfrm rot="16200000">
            <a:off x="225976" y="6123458"/>
            <a:ext cx="311975" cy="7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79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or video with Bottom Captio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336370-28F4-BB4A-B301-E216A46E2B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12191999" cy="6152849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492" y="6152851"/>
            <a:ext cx="11484508" cy="705148"/>
          </a:xfrm>
          <a:solidFill>
            <a:schemeClr val="tx1"/>
          </a:solidFill>
        </p:spPr>
        <p:txBody>
          <a:bodyPr wrap="square" lIns="180000" tIns="180000" rIns="180000" bIns="180000" anchor="b" anchorCtr="0">
            <a:noAutofit/>
          </a:bodyPr>
          <a:lstStyle>
            <a:lvl1pPr>
              <a:defRPr sz="2000" b="0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  <p:pic>
        <p:nvPicPr>
          <p:cNvPr id="5" name="Accent image">
            <a:extLst>
              <a:ext uri="{FF2B5EF4-FFF2-40B4-BE49-F238E27FC236}">
                <a16:creationId xmlns:a16="http://schemas.microsoft.com/office/drawing/2014/main" id="{3D80F579-3BE5-4748-9AE3-14DF96DAD0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913" t="17000" r="-1313" b="-18670"/>
          <a:stretch/>
        </p:blipFill>
        <p:spPr>
          <a:xfrm rot="16200000">
            <a:off x="225976" y="6123458"/>
            <a:ext cx="311975" cy="7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37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&amp; Square Image Righ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1823" y="681037"/>
            <a:ext cx="4138478" cy="1609490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three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823" y="2643611"/>
            <a:ext cx="4138477" cy="3684761"/>
          </a:xfrm>
        </p:spPr>
        <p:txBody>
          <a:bodyPr lIns="0" tIns="0" rIns="0" bIns="0" anchor="b" anchorCtr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C587F2-4AF9-4245-ADD0-5C410818A589}"/>
              </a:ext>
            </a:extLst>
          </p:cNvPr>
          <p:cNvSpPr txBox="1"/>
          <p:nvPr userDrawn="1"/>
        </p:nvSpPr>
        <p:spPr>
          <a:xfrm>
            <a:off x="2717563" y="-546931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1C42DA-EEBD-5F42-B8FC-79D135FCA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3999" y="-1"/>
            <a:ext cx="6858000" cy="6858000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Accent image">
            <a:extLst>
              <a:ext uri="{FF2B5EF4-FFF2-40B4-BE49-F238E27FC236}">
                <a16:creationId xmlns:a16="http://schemas.microsoft.com/office/drawing/2014/main" id="{0DDFDF6F-83B4-3140-8683-1B31F09F21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" t="17458" r="-13" b="-17458"/>
          <a:stretch/>
        </p:blipFill>
        <p:spPr>
          <a:xfrm rot="16200000">
            <a:off x="226591" y="477598"/>
            <a:ext cx="310751" cy="76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09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nsparent background logo">
            <a:extLst>
              <a:ext uri="{FF2B5EF4-FFF2-40B4-BE49-F238E27FC236}">
                <a16:creationId xmlns:a16="http://schemas.microsoft.com/office/drawing/2014/main" id="{DAE8B94E-053F-354E-8B55-5EE413B1F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789" b="13113"/>
          <a:stretch/>
        </p:blipFill>
        <p:spPr>
          <a:xfrm>
            <a:off x="639137" y="0"/>
            <a:ext cx="10347951" cy="68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DB2B9-607C-7D4F-BEF1-E60F6745B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EFF4197-61E4-3F46-BC1E-45DF9BB078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318" y="134929"/>
            <a:ext cx="2539535" cy="107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73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05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Square Image Right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1822" y="681037"/>
            <a:ext cx="4138479" cy="1609490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three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823" y="2643611"/>
            <a:ext cx="4138478" cy="3684761"/>
          </a:xfrm>
        </p:spPr>
        <p:txBody>
          <a:bodyPr lIns="0" tIns="0" rIns="0" bIns="0" anchor="b" anchorCtr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1C42DA-EEBD-5F42-B8FC-79D135FCA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0" y="-1"/>
            <a:ext cx="6858000" cy="6858000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Accent image">
            <a:extLst>
              <a:ext uri="{FF2B5EF4-FFF2-40B4-BE49-F238E27FC236}">
                <a16:creationId xmlns:a16="http://schemas.microsoft.com/office/drawing/2014/main" id="{4C5710FE-8795-624C-94F6-802FC263F9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913" t="17000" r="-1313" b="-18670"/>
          <a:stretch/>
        </p:blipFill>
        <p:spPr>
          <a:xfrm rot="16200000">
            <a:off x="225980" y="489784"/>
            <a:ext cx="311975" cy="7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33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ortrait Imag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1822" y="681037"/>
            <a:ext cx="6684829" cy="1609490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three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822" y="2643611"/>
            <a:ext cx="6684827" cy="3684761"/>
          </a:xfrm>
        </p:spPr>
        <p:txBody>
          <a:bodyPr lIns="0" tIns="0" rIns="0" bIns="0" anchor="b" anchorCtr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1C42DA-EEBD-5F42-B8FC-79D135FCA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66235" y="-1"/>
            <a:ext cx="4325763" cy="6858000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Accent image">
            <a:extLst>
              <a:ext uri="{FF2B5EF4-FFF2-40B4-BE49-F238E27FC236}">
                <a16:creationId xmlns:a16="http://schemas.microsoft.com/office/drawing/2014/main" id="{0DDFDF6F-83B4-3140-8683-1B31F09F21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" t="17458" r="-13" b="-17458"/>
          <a:stretch/>
        </p:blipFill>
        <p:spPr>
          <a:xfrm rot="16200000">
            <a:off x="226591" y="477598"/>
            <a:ext cx="310751" cy="76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51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ortrait Image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1822" y="681037"/>
            <a:ext cx="6684830" cy="1609490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three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822" y="2643611"/>
            <a:ext cx="6684828" cy="3684761"/>
          </a:xfrm>
        </p:spPr>
        <p:txBody>
          <a:bodyPr lIns="0" tIns="0" rIns="0" bIns="0" anchor="b" anchorCtr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1C42DA-EEBD-5F42-B8FC-79D135FCA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12536" y="-1"/>
            <a:ext cx="4279464" cy="6858000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Accent image">
            <a:extLst>
              <a:ext uri="{FF2B5EF4-FFF2-40B4-BE49-F238E27FC236}">
                <a16:creationId xmlns:a16="http://schemas.microsoft.com/office/drawing/2014/main" id="{4C5710FE-8795-624C-94F6-802FC263F9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913" t="17000" r="-1313" b="-18670"/>
          <a:stretch/>
        </p:blipFill>
        <p:spPr>
          <a:xfrm rot="16200000">
            <a:off x="225980" y="489784"/>
            <a:ext cx="311975" cy="7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85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quare image Rogh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03930" y="681037"/>
            <a:ext cx="4317994" cy="1609490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three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3930" y="2643611"/>
            <a:ext cx="4317994" cy="3684761"/>
          </a:xfrm>
        </p:spPr>
        <p:txBody>
          <a:bodyPr lIns="0" tIns="0" rIns="0" bIns="0" anchor="b" anchorCtr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1C42DA-EEBD-5F42-B8FC-79D135FCA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6858000" cy="6857999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Accent image">
            <a:extLst>
              <a:ext uri="{FF2B5EF4-FFF2-40B4-BE49-F238E27FC236}">
                <a16:creationId xmlns:a16="http://schemas.microsoft.com/office/drawing/2014/main" id="{292FBE5B-5F79-9947-B4B8-67F8AD796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" t="17458" r="-13" b="-17458"/>
          <a:stretch/>
        </p:blipFill>
        <p:spPr>
          <a:xfrm rot="16200000">
            <a:off x="7066590" y="477599"/>
            <a:ext cx="310751" cy="76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79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quare Image Left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1932" y="681037"/>
            <a:ext cx="4230543" cy="1609490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three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1932" y="2643611"/>
            <a:ext cx="4230544" cy="3684761"/>
          </a:xfrm>
        </p:spPr>
        <p:txBody>
          <a:bodyPr lIns="0" tIns="0" rIns="0" bIns="0" anchor="b" anchorCtr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1C42DA-EEBD-5F42-B8FC-79D135FCA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6858000" cy="6857999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Accent image">
            <a:extLst>
              <a:ext uri="{FF2B5EF4-FFF2-40B4-BE49-F238E27FC236}">
                <a16:creationId xmlns:a16="http://schemas.microsoft.com/office/drawing/2014/main" id="{92DB3D21-0071-E64C-ACF3-41BB7D921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913" t="17000" r="-1313" b="-18670"/>
          <a:stretch/>
        </p:blipFill>
        <p:spPr>
          <a:xfrm rot="16200000">
            <a:off x="7083978" y="489785"/>
            <a:ext cx="311975" cy="7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06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ortrait Image Lef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1923" y="681037"/>
            <a:ext cx="6840001" cy="1609490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three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1923" y="2643611"/>
            <a:ext cx="6840001" cy="3684761"/>
          </a:xfrm>
        </p:spPr>
        <p:txBody>
          <a:bodyPr lIns="0" tIns="0" rIns="0" bIns="0" anchor="b" anchorCtr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1C42DA-EEBD-5F42-B8FC-79D135FCA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317994" cy="6857999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Accent image">
            <a:extLst>
              <a:ext uri="{FF2B5EF4-FFF2-40B4-BE49-F238E27FC236}">
                <a16:creationId xmlns:a16="http://schemas.microsoft.com/office/drawing/2014/main" id="{292FBE5B-5F79-9947-B4B8-67F8AD796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" t="17458" r="-13" b="-17458"/>
          <a:stretch/>
        </p:blipFill>
        <p:spPr>
          <a:xfrm rot="16200000">
            <a:off x="4544582" y="477599"/>
            <a:ext cx="310751" cy="76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55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- Portrait Image Left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332" y="681037"/>
            <a:ext cx="6772144" cy="1609490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three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330" y="2643611"/>
            <a:ext cx="6772146" cy="3684761"/>
          </a:xfrm>
        </p:spPr>
        <p:txBody>
          <a:bodyPr lIns="0" tIns="0" rIns="0" bIns="0" anchor="b" anchorCtr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2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1C42DA-EEBD-5F42-B8FC-79D135FCAA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316400" cy="6857999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Accent image">
            <a:extLst>
              <a:ext uri="{FF2B5EF4-FFF2-40B4-BE49-F238E27FC236}">
                <a16:creationId xmlns:a16="http://schemas.microsoft.com/office/drawing/2014/main" id="{92DB3D21-0071-E64C-ACF3-41BB7D921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913" t="17000" r="-1313" b="-18670"/>
          <a:stretch/>
        </p:blipFill>
        <p:spPr>
          <a:xfrm rot="16200000">
            <a:off x="4542376" y="489785"/>
            <a:ext cx="311975" cy="7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15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1709738"/>
            <a:ext cx="8280000" cy="2698139"/>
          </a:xfrm>
        </p:spPr>
        <p:txBody>
          <a:bodyPr lIns="0" tIns="0" rIns="0" bIns="0" anchor="b"/>
          <a:lstStyle>
            <a:lvl1pPr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might be two lines or even three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0000" y="4589463"/>
            <a:ext cx="8280000" cy="1500187"/>
          </a:xfr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69D1F3B-587E-E543-B099-0823F34102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911" y="0"/>
            <a:ext cx="2378075" cy="23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450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1709738"/>
            <a:ext cx="8280000" cy="2698139"/>
          </a:xfrm>
        </p:spPr>
        <p:txBody>
          <a:bodyPr lIns="0" tIns="0" rIns="0" bIns="0" anchor="b"/>
          <a:lstStyle>
            <a:lvl1pPr>
              <a:defRPr sz="4800" b="1" i="0" baseline="0">
                <a:solidFill>
                  <a:srgbClr val="FFFFF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might be two lines or even three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0000" y="4589463"/>
            <a:ext cx="8280000" cy="1500187"/>
          </a:xfr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44BCC220-6628-3548-8E0C-2AE30A266C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800" y="-13464"/>
            <a:ext cx="2379600" cy="23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55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ed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nsparent background logo">
            <a:extLst>
              <a:ext uri="{FF2B5EF4-FFF2-40B4-BE49-F238E27FC236}">
                <a16:creationId xmlns:a16="http://schemas.microsoft.com/office/drawing/2014/main" id="{5CB78CFD-7577-BC44-9B7F-0076A3752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7" t="-117" r="217" b="12462"/>
          <a:stretch/>
        </p:blipFill>
        <p:spPr>
          <a:xfrm>
            <a:off x="507155" y="99588"/>
            <a:ext cx="7726962" cy="6776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 anchor="ctr" anchorCtr="0"/>
          <a:lstStyle>
            <a:lvl1pPr algn="l"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342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nsparent background logo">
            <a:extLst>
              <a:ext uri="{FF2B5EF4-FFF2-40B4-BE49-F238E27FC236}">
                <a16:creationId xmlns:a16="http://schemas.microsoft.com/office/drawing/2014/main" id="{DAE8B94E-053F-354E-8B55-5EE413B1F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789" b="13113"/>
          <a:stretch/>
        </p:blipFill>
        <p:spPr>
          <a:xfrm>
            <a:off x="639137" y="0"/>
            <a:ext cx="10347951" cy="68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DB2B9-607C-7D4F-BEF1-E60F6745B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75D21BF-14D3-B64C-8BC9-E08FACE2F7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529" y="133200"/>
            <a:ext cx="2539534" cy="107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91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05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entered - Dark Purple">
    <p:bg>
      <p:bgPr>
        <a:solidFill>
          <a:srgbClr val="4200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nsparent background logo">
            <a:extLst>
              <a:ext uri="{FF2B5EF4-FFF2-40B4-BE49-F238E27FC236}">
                <a16:creationId xmlns:a16="http://schemas.microsoft.com/office/drawing/2014/main" id="{8D2602F4-5B8D-7849-8D8C-C6B57DCD5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" b="12818"/>
          <a:stretch/>
        </p:blipFill>
        <p:spPr>
          <a:xfrm>
            <a:off x="439961" y="-30941"/>
            <a:ext cx="7916388" cy="6901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 anchor="ctr" anchorCtr="0"/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823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entered - 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nsparent background logo">
            <a:extLst>
              <a:ext uri="{FF2B5EF4-FFF2-40B4-BE49-F238E27FC236}">
                <a16:creationId xmlns:a16="http://schemas.microsoft.com/office/drawing/2014/main" id="{F1E91A4D-9702-C446-AA61-AAB4DE456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7" t="-117" r="217" b="12462"/>
          <a:stretch/>
        </p:blipFill>
        <p:spPr>
          <a:xfrm>
            <a:off x="507155" y="99588"/>
            <a:ext cx="7726962" cy="6776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 anchor="ctr" anchorCtr="0"/>
          <a:lstStyle>
            <a:lvl1pPr algn="l"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674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entered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nsparent background logo">
            <a:extLst>
              <a:ext uri="{FF2B5EF4-FFF2-40B4-BE49-F238E27FC236}">
                <a16:creationId xmlns:a16="http://schemas.microsoft.com/office/drawing/2014/main" id="{43C3F69F-F389-F74E-BD08-11F1E7E811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" b="12818"/>
          <a:stretch/>
        </p:blipFill>
        <p:spPr>
          <a:xfrm>
            <a:off x="439961" y="-30941"/>
            <a:ext cx="7916388" cy="6901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 anchor="ctr" anchorCtr="0"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261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entered - Pi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nsparent background logo">
            <a:extLst>
              <a:ext uri="{FF2B5EF4-FFF2-40B4-BE49-F238E27FC236}">
                <a16:creationId xmlns:a16="http://schemas.microsoft.com/office/drawing/2014/main" id="{F1E91A4D-9702-C446-AA61-AAB4DE456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7" t="-117" r="217" b="12462"/>
          <a:stretch/>
        </p:blipFill>
        <p:spPr>
          <a:xfrm>
            <a:off x="507155" y="99588"/>
            <a:ext cx="7726962" cy="6776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 anchor="ctr" anchorCtr="0"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600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entered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9D6F01F0-2C23-3044-A5C6-1D510D3B5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" b="12818"/>
          <a:stretch/>
        </p:blipFill>
        <p:spPr>
          <a:xfrm>
            <a:off x="439961" y="-30941"/>
            <a:ext cx="7916388" cy="6901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 anchor="ctr" anchorCtr="0"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516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entered - Orange">
    <p:bg>
      <p:bgPr>
        <a:solidFill>
          <a:srgbClr val="F56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9D6F01F0-2C23-3044-A5C6-1D510D3B5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" b="12818"/>
          <a:stretch/>
        </p:blipFill>
        <p:spPr>
          <a:xfrm>
            <a:off x="439961" y="-30941"/>
            <a:ext cx="7916388" cy="6901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 anchor="ctr" anchorCtr="0"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695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Quotation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Citation</a:t>
            </a:r>
          </a:p>
        </p:txBody>
      </p:sp>
      <p:pic>
        <p:nvPicPr>
          <p:cNvPr id="9" name="Quotes">
            <a:extLst>
              <a:ext uri="{FF2B5EF4-FFF2-40B4-BE49-F238E27FC236}">
                <a16:creationId xmlns:a16="http://schemas.microsoft.com/office/drawing/2014/main" id="{67BDD613-906D-CF40-AE50-E73284409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901" y="768349"/>
            <a:ext cx="858198" cy="648027"/>
          </a:xfrm>
          <a:prstGeom prst="rect">
            <a:avLst/>
          </a:prstGeom>
        </p:spPr>
      </p:pic>
      <p:pic>
        <p:nvPicPr>
          <p:cNvPr id="11" name="Quotes">
            <a:extLst>
              <a:ext uri="{FF2B5EF4-FFF2-40B4-BE49-F238E27FC236}">
                <a16:creationId xmlns:a16="http://schemas.microsoft.com/office/drawing/2014/main" id="{2B4BDF43-C4E4-E246-9161-0F63B7DCAF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2313" y="4481912"/>
            <a:ext cx="858198" cy="64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08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Quotation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Citation</a:t>
            </a:r>
          </a:p>
        </p:txBody>
      </p:sp>
      <p:pic>
        <p:nvPicPr>
          <p:cNvPr id="9" name="Quotes">
            <a:extLst>
              <a:ext uri="{FF2B5EF4-FFF2-40B4-BE49-F238E27FC236}">
                <a16:creationId xmlns:a16="http://schemas.microsoft.com/office/drawing/2014/main" id="{67BDD613-906D-CF40-AE50-E73284409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901" y="768349"/>
            <a:ext cx="858198" cy="648027"/>
          </a:xfrm>
          <a:prstGeom prst="rect">
            <a:avLst/>
          </a:prstGeom>
        </p:spPr>
      </p:pic>
      <p:pic>
        <p:nvPicPr>
          <p:cNvPr id="11" name="Quotes">
            <a:extLst>
              <a:ext uri="{FF2B5EF4-FFF2-40B4-BE49-F238E27FC236}">
                <a16:creationId xmlns:a16="http://schemas.microsoft.com/office/drawing/2014/main" id="{2B4BDF43-C4E4-E246-9161-0F63B7DCAF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2313" y="4481912"/>
            <a:ext cx="858198" cy="64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443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Quotation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Citation</a:t>
            </a:r>
          </a:p>
        </p:txBody>
      </p:sp>
      <p:pic>
        <p:nvPicPr>
          <p:cNvPr id="5" name="Quotes">
            <a:extLst>
              <a:ext uri="{FF2B5EF4-FFF2-40B4-BE49-F238E27FC236}">
                <a16:creationId xmlns:a16="http://schemas.microsoft.com/office/drawing/2014/main" id="{A3147A2F-1B5B-FC46-A414-409AA69FA6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901" y="766800"/>
            <a:ext cx="858198" cy="648027"/>
          </a:xfrm>
          <a:prstGeom prst="rect">
            <a:avLst/>
          </a:prstGeom>
        </p:spPr>
      </p:pic>
      <p:pic>
        <p:nvPicPr>
          <p:cNvPr id="7" name="Quotes">
            <a:extLst>
              <a:ext uri="{FF2B5EF4-FFF2-40B4-BE49-F238E27FC236}">
                <a16:creationId xmlns:a16="http://schemas.microsoft.com/office/drawing/2014/main" id="{20552A11-BDC8-B04F-B9CE-97E4D3464B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2800" y="4482000"/>
            <a:ext cx="858198" cy="64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784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Quotation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Citation</a:t>
            </a:r>
          </a:p>
        </p:txBody>
      </p:sp>
      <p:pic>
        <p:nvPicPr>
          <p:cNvPr id="6" name="Quotes">
            <a:extLst>
              <a:ext uri="{FF2B5EF4-FFF2-40B4-BE49-F238E27FC236}">
                <a16:creationId xmlns:a16="http://schemas.microsoft.com/office/drawing/2014/main" id="{2A956A70-2E5D-EA4D-B11A-09B66E97F6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00" y="766800"/>
            <a:ext cx="858197" cy="648026"/>
          </a:xfrm>
          <a:prstGeom prst="rect">
            <a:avLst/>
          </a:prstGeom>
        </p:spPr>
      </p:pic>
      <p:pic>
        <p:nvPicPr>
          <p:cNvPr id="11" name="Quotes">
            <a:extLst>
              <a:ext uri="{FF2B5EF4-FFF2-40B4-BE49-F238E27FC236}">
                <a16:creationId xmlns:a16="http://schemas.microsoft.com/office/drawing/2014/main" id="{40022BB4-E2BE-6D47-859C-56C3262027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2800" y="4482000"/>
            <a:ext cx="858197" cy="64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72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nsparent background logo">
            <a:extLst>
              <a:ext uri="{FF2B5EF4-FFF2-40B4-BE49-F238E27FC236}">
                <a16:creationId xmlns:a16="http://schemas.microsoft.com/office/drawing/2014/main" id="{DAE8B94E-053F-354E-8B55-5EE413B1F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789" b="13113"/>
          <a:stretch/>
        </p:blipFill>
        <p:spPr>
          <a:xfrm>
            <a:off x="639137" y="0"/>
            <a:ext cx="10347951" cy="68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DB2B9-607C-7D4F-BEF1-E60F6745B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75D21BF-14D3-B64C-8BC9-E08FACE2F7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529" y="133200"/>
            <a:ext cx="2539534" cy="107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87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05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Orange">
    <p:bg>
      <p:bgPr>
        <a:solidFill>
          <a:srgbClr val="F56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Quotation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Citation</a:t>
            </a:r>
          </a:p>
        </p:txBody>
      </p:sp>
      <p:pic>
        <p:nvPicPr>
          <p:cNvPr id="6" name="Quotes">
            <a:extLst>
              <a:ext uri="{FF2B5EF4-FFF2-40B4-BE49-F238E27FC236}">
                <a16:creationId xmlns:a16="http://schemas.microsoft.com/office/drawing/2014/main" id="{2A956A70-2E5D-EA4D-B11A-09B66E97F6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00" y="766800"/>
            <a:ext cx="858197" cy="648026"/>
          </a:xfrm>
          <a:prstGeom prst="rect">
            <a:avLst/>
          </a:prstGeom>
        </p:spPr>
      </p:pic>
      <p:pic>
        <p:nvPicPr>
          <p:cNvPr id="11" name="Quotes">
            <a:extLst>
              <a:ext uri="{FF2B5EF4-FFF2-40B4-BE49-F238E27FC236}">
                <a16:creationId xmlns:a16="http://schemas.microsoft.com/office/drawing/2014/main" id="{40022BB4-E2BE-6D47-859C-56C3262027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2800" y="4482000"/>
            <a:ext cx="858197" cy="64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997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Pi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Quotation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Citation</a:t>
            </a:r>
          </a:p>
        </p:txBody>
      </p:sp>
      <p:pic>
        <p:nvPicPr>
          <p:cNvPr id="6" name="Quotes">
            <a:extLst>
              <a:ext uri="{FF2B5EF4-FFF2-40B4-BE49-F238E27FC236}">
                <a16:creationId xmlns:a16="http://schemas.microsoft.com/office/drawing/2014/main" id="{2A956A70-2E5D-EA4D-B11A-09B66E97F6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200" y="766800"/>
            <a:ext cx="858197" cy="648026"/>
          </a:xfrm>
          <a:prstGeom prst="rect">
            <a:avLst/>
          </a:prstGeom>
        </p:spPr>
      </p:pic>
      <p:pic>
        <p:nvPicPr>
          <p:cNvPr id="11" name="Quotes">
            <a:extLst>
              <a:ext uri="{FF2B5EF4-FFF2-40B4-BE49-F238E27FC236}">
                <a16:creationId xmlns:a16="http://schemas.microsoft.com/office/drawing/2014/main" id="{40022BB4-E2BE-6D47-859C-56C3262027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2800" y="4482000"/>
            <a:ext cx="858197" cy="64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714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Term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2"/>
              </a:buBlip>
              <a:defRPr sz="2400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Definition</a:t>
            </a:r>
          </a:p>
        </p:txBody>
      </p:sp>
      <p:pic>
        <p:nvPicPr>
          <p:cNvPr id="7" name="Quotes">
            <a:extLst>
              <a:ext uri="{FF2B5EF4-FFF2-40B4-BE49-F238E27FC236}">
                <a16:creationId xmlns:a16="http://schemas.microsoft.com/office/drawing/2014/main" id="{84A49956-C18F-D44B-94C7-4E15D67749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6849" y="3466489"/>
            <a:ext cx="1600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41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Term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2"/>
              </a:buBlip>
              <a:defRPr sz="2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Definition</a:t>
            </a:r>
          </a:p>
        </p:txBody>
      </p:sp>
      <p:pic>
        <p:nvPicPr>
          <p:cNvPr id="7" name="Quotes">
            <a:extLst>
              <a:ext uri="{FF2B5EF4-FFF2-40B4-BE49-F238E27FC236}">
                <a16:creationId xmlns:a16="http://schemas.microsoft.com/office/drawing/2014/main" id="{84A49956-C18F-D44B-94C7-4E15D67749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6849" y="3466489"/>
            <a:ext cx="1600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509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Term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2"/>
              </a:buBlip>
              <a:defRPr sz="2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Definition</a:t>
            </a:r>
          </a:p>
        </p:txBody>
      </p:sp>
      <p:pic>
        <p:nvPicPr>
          <p:cNvPr id="5" name="Quotes">
            <a:extLst>
              <a:ext uri="{FF2B5EF4-FFF2-40B4-BE49-F238E27FC236}">
                <a16:creationId xmlns:a16="http://schemas.microsoft.com/office/drawing/2014/main" id="{2421D8D0-5C71-9C4A-B4B1-A50F7144AA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8400" y="3466800"/>
            <a:ext cx="1600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498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Orange">
    <p:bg>
      <p:bgPr>
        <a:solidFill>
          <a:srgbClr val="F46F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Term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2"/>
              </a:buBlip>
              <a:defRPr sz="2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Definition</a:t>
            </a:r>
          </a:p>
        </p:txBody>
      </p:sp>
      <p:pic>
        <p:nvPicPr>
          <p:cNvPr id="5" name="Quotes">
            <a:extLst>
              <a:ext uri="{FF2B5EF4-FFF2-40B4-BE49-F238E27FC236}">
                <a16:creationId xmlns:a16="http://schemas.microsoft.com/office/drawing/2014/main" id="{8ADCD462-31BE-494B-A4D8-88F03FC994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8400" y="3466489"/>
            <a:ext cx="1600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964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Term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2"/>
              </a:buBlip>
              <a:defRPr sz="24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Definition</a:t>
            </a:r>
          </a:p>
        </p:txBody>
      </p:sp>
      <p:pic>
        <p:nvPicPr>
          <p:cNvPr id="8" name="Quotes">
            <a:extLst>
              <a:ext uri="{FF2B5EF4-FFF2-40B4-BE49-F238E27FC236}">
                <a16:creationId xmlns:a16="http://schemas.microsoft.com/office/drawing/2014/main" id="{20DA2ABB-8C93-CE4B-9814-509BB2FFA9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8400" y="3471569"/>
            <a:ext cx="1600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209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Pi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0B79-6649-D040-AE49-5BE6CA29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US" dirty="0"/>
              <a:t>Term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0616-55E4-3F42-BDE1-B24BABA441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2"/>
              </a:buBlip>
              <a:defRPr sz="24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Definition</a:t>
            </a:r>
          </a:p>
        </p:txBody>
      </p:sp>
      <p:pic>
        <p:nvPicPr>
          <p:cNvPr id="8" name="Quotes">
            <a:extLst>
              <a:ext uri="{FF2B5EF4-FFF2-40B4-BE49-F238E27FC236}">
                <a16:creationId xmlns:a16="http://schemas.microsoft.com/office/drawing/2014/main" id="{20DA2ABB-8C93-CE4B-9814-509BB2FFA9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8400" y="3471569"/>
            <a:ext cx="1600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165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93B43BF-DA35-3440-906B-998FA0AFD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</p:spTree>
    <p:extLst>
      <p:ext uri="{BB962C8B-B14F-4D97-AF65-F5344CB8AC3E}">
        <p14:creationId xmlns:p14="http://schemas.microsoft.com/office/powerpoint/2010/main" val="2715802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range">
    <p:bg>
      <p:bgPr>
        <a:solidFill>
          <a:srgbClr val="F46F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nsparent background logo">
            <a:extLst>
              <a:ext uri="{FF2B5EF4-FFF2-40B4-BE49-F238E27FC236}">
                <a16:creationId xmlns:a16="http://schemas.microsoft.com/office/drawing/2014/main" id="{DAE8B94E-053F-354E-8B55-5EE413B1F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789" b="13113"/>
          <a:stretch/>
        </p:blipFill>
        <p:spPr>
          <a:xfrm>
            <a:off x="639137" y="0"/>
            <a:ext cx="10347951" cy="68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DB2B9-607C-7D4F-BEF1-E60F6745B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75D21BF-14D3-B64C-8BC9-E08FACE2F7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529" y="133200"/>
            <a:ext cx="2539534" cy="107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3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05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Pi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nsparent background logo">
            <a:extLst>
              <a:ext uri="{FF2B5EF4-FFF2-40B4-BE49-F238E27FC236}">
                <a16:creationId xmlns:a16="http://schemas.microsoft.com/office/drawing/2014/main" id="{DAE8B94E-053F-354E-8B55-5EE413B1F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789" b="13113"/>
          <a:stretch/>
        </p:blipFill>
        <p:spPr>
          <a:xfrm>
            <a:off x="639137" y="0"/>
            <a:ext cx="10347951" cy="68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4C13-F535-E948-A4C7-BB8EEA9FD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DB2B9-607C-7D4F-BEF1-E60F6745B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75D21BF-14D3-B64C-8BC9-E08FACE2F7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529" y="133200"/>
            <a:ext cx="2539534" cy="107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9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05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1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192215"/>
            <a:ext cx="7014300" cy="3988800"/>
          </a:xfrm>
        </p:spPr>
        <p:txBody>
          <a:bodyPr lIns="0" tIns="0" rIns="0" bIns="0">
            <a:noAutofit/>
          </a:bodyPr>
          <a:lstStyle>
            <a:lvl1pPr marL="311150" indent="-31115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tabLst/>
              <a:defRPr sz="2000" b="0" i="0"/>
            </a:lvl1pPr>
            <a:lvl2pPr marL="6858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/>
            </a:lvl2pPr>
            <a:lvl3pPr marL="11430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/>
            </a:lvl3pPr>
            <a:lvl4pPr marL="16002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/>
            </a:lvl4pPr>
            <a:lvl5pPr marL="20574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2" name="Accent image">
            <a:extLst>
              <a:ext uri="{FF2B5EF4-FFF2-40B4-BE49-F238E27FC236}">
                <a16:creationId xmlns:a16="http://schemas.microsoft.com/office/drawing/2014/main" id="{1C47D570-F9EA-904D-81DF-634184C8F4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362" y="-1"/>
            <a:ext cx="476249" cy="117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76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1 Colum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192215"/>
            <a:ext cx="7014300" cy="398880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tabLst/>
              <a:defRPr sz="2000"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Accent image">
            <a:extLst>
              <a:ext uri="{FF2B5EF4-FFF2-40B4-BE49-F238E27FC236}">
                <a16:creationId xmlns:a16="http://schemas.microsoft.com/office/drawing/2014/main" id="{A17EEBFE-B0C7-304A-A09F-26DE6FE3F5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912" t="-834" r="-1313" b="-834"/>
          <a:stretch/>
        </p:blipFill>
        <p:spPr>
          <a:xfrm>
            <a:off x="615600" y="-18736"/>
            <a:ext cx="485775" cy="118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21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1 Column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with two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2BE4-FF65-F642-971F-B00AC44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192215"/>
            <a:ext cx="7014300" cy="398880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tabLst/>
              <a:defRPr sz="2000"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2"/>
              </a:buBlip>
              <a:defRPr sz="20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Accent image">
            <a:extLst>
              <a:ext uri="{FF2B5EF4-FFF2-40B4-BE49-F238E27FC236}">
                <a16:creationId xmlns:a16="http://schemas.microsoft.com/office/drawing/2014/main" id="{4FBB9E51-8C4E-F84D-92A9-240C7F2F04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826" y="0"/>
            <a:ext cx="48354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2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91FB8C-1AC9-6E44-B9A7-FAA4E60E6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038C8-5B4B-BB42-8359-D55606F07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77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99" r:id="rId3"/>
    <p:sldLayoutId id="2147483700" r:id="rId4"/>
    <p:sldLayoutId id="2147483702" r:id="rId5"/>
    <p:sldLayoutId id="2147483701" r:id="rId6"/>
    <p:sldLayoutId id="2147483650" r:id="rId7"/>
    <p:sldLayoutId id="2147483667" r:id="rId8"/>
    <p:sldLayoutId id="2147483703" r:id="rId9"/>
    <p:sldLayoutId id="2147483670" r:id="rId10"/>
    <p:sldLayoutId id="2147483671" r:id="rId11"/>
    <p:sldLayoutId id="2147483665" r:id="rId12"/>
    <p:sldLayoutId id="2147483666" r:id="rId13"/>
    <p:sldLayoutId id="2147483663" r:id="rId14"/>
    <p:sldLayoutId id="2147483668" r:id="rId15"/>
    <p:sldLayoutId id="2147483669" r:id="rId16"/>
    <p:sldLayoutId id="2147483688" r:id="rId17"/>
    <p:sldLayoutId id="2147483689" r:id="rId18"/>
    <p:sldLayoutId id="2147483684" r:id="rId19"/>
    <p:sldLayoutId id="2147483685" r:id="rId20"/>
    <p:sldLayoutId id="2147483691" r:id="rId21"/>
    <p:sldLayoutId id="2147483690" r:id="rId22"/>
    <p:sldLayoutId id="2147483686" r:id="rId23"/>
    <p:sldLayoutId id="2147483687" r:id="rId24"/>
    <p:sldLayoutId id="2147483692" r:id="rId25"/>
    <p:sldLayoutId id="2147483693" r:id="rId26"/>
    <p:sldLayoutId id="2147483651" r:id="rId27"/>
    <p:sldLayoutId id="2147483664" r:id="rId28"/>
    <p:sldLayoutId id="2147483660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704" r:id="rId35"/>
    <p:sldLayoutId id="2147483678" r:id="rId36"/>
    <p:sldLayoutId id="2147483676" r:id="rId37"/>
    <p:sldLayoutId id="2147483694" r:id="rId38"/>
    <p:sldLayoutId id="2147483695" r:id="rId39"/>
    <p:sldLayoutId id="2147483698" r:id="rId40"/>
    <p:sldLayoutId id="2147483696" r:id="rId41"/>
    <p:sldLayoutId id="2147483677" r:id="rId42"/>
    <p:sldLayoutId id="2147483672" r:id="rId43"/>
    <p:sldLayoutId id="2147483673" r:id="rId44"/>
    <p:sldLayoutId id="2147483674" r:id="rId45"/>
    <p:sldLayoutId id="2147483675" r:id="rId46"/>
    <p:sldLayoutId id="2147483697" r:id="rId47"/>
    <p:sldLayoutId id="2147483655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rgbClr val="420065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A900C0"/>
        </a:buClr>
        <a:buFont typeface="Calibri Light" panose="020F0302020204030204" pitchFamily="34" charset="0"/>
        <a:buChar char="•"/>
        <a:defRPr sz="20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00C0"/>
        </a:buClr>
        <a:buFont typeface="Calibri Light" panose="020F0302020204030204" pitchFamily="34" charset="0"/>
        <a:buChar char="•"/>
        <a:defRPr sz="20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00C0"/>
        </a:buClr>
        <a:buFont typeface="Calibri Light" panose="020F0302020204030204" pitchFamily="34" charset="0"/>
        <a:buChar char="•"/>
        <a:defRPr sz="20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00C0"/>
        </a:buClr>
        <a:buFont typeface="Calibri Light" panose="020F0302020204030204" pitchFamily="34" charset="0"/>
        <a:buChar char="•"/>
        <a:defRPr sz="20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00C0"/>
        </a:buClr>
        <a:buFont typeface="Calibri Light" panose="020F0302020204030204" pitchFamily="34" charset="0"/>
        <a:buChar char="•"/>
        <a:defRPr sz="20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8.mp3"/><Relationship Id="rId7" Type="http://schemas.openxmlformats.org/officeDocument/2006/relationships/image" Target="../media/image53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18.mp3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53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53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bkardell.com/blog/Greetings-Professor-Falken.html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bkardell.com/blog/Listen-Up.html" TargetMode="External"/><Relationship Id="rId4" Type="http://schemas.openxmlformats.org/officeDocument/2006/relationships/hyperlink" Target="https://bkardell.com/blog/Basic-Voice-Speaker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5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5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5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C2262-FFE7-AF48-AFBD-95D0CDCEC6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Conversational interfaces in the browser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13C696-3C19-714C-9312-56412011B2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Web Directions Code @LeonieWatson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95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A275A-D8FC-4C96-9128-0146BEA39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31102-4993-437A-8A04-907A14DEC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SpeechRecognition interface</a:t>
            </a:r>
          </a:p>
          <a:p>
            <a:r>
              <a:rPr lang="en-GB" dirty="0"/>
              <a:t>SpeechSynthesis interface</a:t>
            </a:r>
          </a:p>
        </p:txBody>
      </p:sp>
    </p:spTree>
    <p:extLst>
      <p:ext uri="{BB962C8B-B14F-4D97-AF65-F5344CB8AC3E}">
        <p14:creationId xmlns:p14="http://schemas.microsoft.com/office/powerpoint/2010/main" val="4159885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4FC84-E589-4AF7-8987-BA90B733B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SpeechRecognition interface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589C9-884E-466B-A30F-F5941B705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509ADD-35E1-4B68-9721-5A1802AC9DF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const </a:t>
            </a:r>
            <a:r>
              <a:rPr lang="en-GB" dirty="0" err="1"/>
              <a:t>recog</a:t>
            </a:r>
            <a:r>
              <a:rPr lang="en-GB" dirty="0"/>
              <a:t> = new webkitSpeechRecognition();</a:t>
            </a:r>
          </a:p>
        </p:txBody>
      </p:sp>
    </p:spTree>
    <p:extLst>
      <p:ext uri="{BB962C8B-B14F-4D97-AF65-F5344CB8AC3E}">
        <p14:creationId xmlns:p14="http://schemas.microsoft.com/office/powerpoint/2010/main" val="1151429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A275A-D8FC-4C96-9128-0146BEA39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31102-4993-437A-8A04-907A14DEC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audiostart</a:t>
            </a:r>
            <a:r>
              <a:rPr lang="en-US" dirty="0"/>
              <a:t> /audioend</a:t>
            </a:r>
          </a:p>
          <a:p>
            <a:r>
              <a:rPr lang="en-US" dirty="0" err="1"/>
              <a:t>soundstart</a:t>
            </a:r>
            <a:r>
              <a:rPr lang="en-US" dirty="0"/>
              <a:t> / soundend</a:t>
            </a:r>
          </a:p>
          <a:p>
            <a:r>
              <a:rPr lang="en-US" dirty="0"/>
              <a:t>start / end</a:t>
            </a:r>
          </a:p>
          <a:p>
            <a:r>
              <a:rPr lang="en-US" dirty="0"/>
              <a:t>result</a:t>
            </a:r>
          </a:p>
          <a:p>
            <a:r>
              <a:rPr lang="en-US" dirty="0"/>
              <a:t>error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4205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A275A-D8FC-4C96-9128-0146BEA39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31102-4993-437A-8A04-907A14DEC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</a:t>
            </a:r>
          </a:p>
          <a:p>
            <a:r>
              <a:rPr lang="en-US" dirty="0"/>
              <a:t>stop</a:t>
            </a:r>
          </a:p>
          <a:p>
            <a:r>
              <a:rPr lang="en-US" dirty="0"/>
              <a:t>abort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2120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A275A-D8FC-4C96-9128-0146BEA39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Permissions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96237-5626-4961-9AF6-D7B72D9BB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252C3A-13AB-4762-94A5-05A0CDE3A6A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recog.onerror = (event) =&gt; {</a:t>
            </a:r>
          </a:p>
          <a:p>
            <a:pPr marL="0" indent="0">
              <a:buNone/>
            </a:pPr>
            <a:r>
              <a:rPr lang="en-US" dirty="0"/>
              <a:t>  if (</a:t>
            </a:r>
            <a:r>
              <a:rPr lang="en-US" dirty="0" err="1"/>
              <a:t>event.error</a:t>
            </a:r>
            <a:r>
              <a:rPr lang="en-US" dirty="0"/>
              <a:t> == "not-allowed") {        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output.innerText</a:t>
            </a:r>
            <a:r>
              <a:rPr lang="en-US" dirty="0"/>
              <a:t> = "Please grant permission to use your microphone";</a:t>
            </a:r>
          </a:p>
          <a:p>
            <a:pPr marL="0" indent="0">
              <a:buNone/>
            </a:pPr>
            <a:r>
              <a:rPr lang="en-US" dirty="0"/>
              <a:t>  }</a:t>
            </a:r>
          </a:p>
          <a:p>
            <a:pPr marL="0" indent="0">
              <a:buNone/>
            </a:pPr>
            <a:r>
              <a:rPr lang="en-US" dirty="0"/>
              <a:t>}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9259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A275A-D8FC-4C96-9128-0146BEA39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Transcript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68D26D-686E-4B27-9AED-D975AA1F8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999" y="5931255"/>
            <a:ext cx="7014301" cy="49141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DB02A5-49DD-433F-A862-9EF1684E6FD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39999" y="2062657"/>
            <a:ext cx="9913798" cy="3729844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recog.onresult</a:t>
            </a:r>
            <a:r>
              <a:rPr lang="en-GB" dirty="0"/>
              <a:t> = (event) =&gt; {</a:t>
            </a:r>
          </a:p>
          <a:p>
            <a:pPr marL="0" indent="0">
              <a:buNone/>
            </a:pPr>
            <a:r>
              <a:rPr lang="en-GB" dirty="0"/>
              <a:t>  let transcript = </a:t>
            </a:r>
            <a:r>
              <a:rPr lang="en-GB" dirty="0" err="1"/>
              <a:t>event.results</a:t>
            </a:r>
            <a:r>
              <a:rPr lang="en-GB" dirty="0"/>
              <a:t>[0][0].transcript;</a:t>
            </a:r>
          </a:p>
          <a:p>
            <a:pPr marL="0" indent="0">
              <a:buNone/>
            </a:pPr>
            <a:r>
              <a:rPr lang="en-GB"/>
              <a:t>  output</a:t>
            </a:r>
            <a:r>
              <a:rPr lang="en-GB" dirty="0" err="1"/>
              <a:t>.innerText</a:t>
            </a:r>
            <a:r>
              <a:rPr lang="en-GB" dirty="0"/>
              <a:t> = transcript;</a:t>
            </a:r>
          </a:p>
          <a:p>
            <a:pPr marL="0" indent="0">
              <a:buNone/>
            </a:pPr>
            <a:r>
              <a:rPr lang="en-GB" dirty="0"/>
              <a:t>}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614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g_Pod bay doors">
            <a:hlinkClick r:id="" action="ppaction://media"/>
            <a:extLst>
              <a:ext uri="{FF2B5EF4-FFF2-40B4-BE49-F238E27FC236}">
                <a16:creationId xmlns:a16="http://schemas.microsoft.com/office/drawing/2014/main" id="{446A9853-16E8-4ED1-89BD-E00AA3523394}"/>
              </a:ext>
            </a:extLst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288" y="0"/>
            <a:ext cx="9879012" cy="61531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5A0096-7C8E-4CD8-8A4B-84CFCACD6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SpeechRecognition demo</a:t>
            </a:r>
          </a:p>
        </p:txBody>
      </p:sp>
    </p:spTree>
    <p:extLst>
      <p:ext uri="{BB962C8B-B14F-4D97-AF65-F5344CB8AC3E}">
        <p14:creationId xmlns:p14="http://schemas.microsoft.com/office/powerpoint/2010/main" val="49497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4FC84-E589-4AF7-8987-BA90B733B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SpeechSynthesis interface</a:t>
            </a:r>
          </a:p>
        </p:txBody>
      </p:sp>
      <p:pic>
        <p:nvPicPr>
          <p:cNvPr id="9" name="Web Speech_Speak demo">
            <a:hlinkClick r:id="" action="ppaction://media"/>
            <a:extLst>
              <a:ext uri="{FF2B5EF4-FFF2-40B4-BE49-F238E27FC236}">
                <a16:creationId xmlns:a16="http://schemas.microsoft.com/office/drawing/2014/main" id="{A025E574-11CD-482C-A8AE-0F4BB46F727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0674" y="1185100"/>
            <a:ext cx="406400" cy="406400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48B7DE-C103-4910-99D1-AF5198E0D14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var utterance  = new </a:t>
            </a:r>
            <a:r>
              <a:rPr lang="en-US" dirty="0" err="1"/>
              <a:t>SpeechSynthesisUtterance</a:t>
            </a:r>
            <a:r>
              <a:rPr lang="en-US" dirty="0"/>
              <a:t>();</a:t>
            </a:r>
          </a:p>
          <a:p>
            <a:pPr marL="0" indent="0">
              <a:buNone/>
            </a:pPr>
            <a:r>
              <a:rPr lang="en-US" dirty="0" err="1"/>
              <a:t>utterance.text</a:t>
            </a:r>
            <a:r>
              <a:rPr lang="en-US" dirty="0"/>
              <a:t> = "This must be Thursday. I never could get the hang of Thursdays.";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646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E268D2-AB03-4198-B8CB-DDF6DDD77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Pitch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93C34F-6E06-47D4-AC05-1DCC4F3EE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999" y="5939644"/>
            <a:ext cx="7014301" cy="49141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DD15CA-8031-4B77-B818-A0AFBB69256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var utterance2 = new </a:t>
            </a:r>
            <a:r>
              <a:rPr lang="en-GB" dirty="0" err="1"/>
              <a:t>SpeechSynthesisUtterance</a:t>
            </a:r>
            <a:r>
              <a:rPr lang="en-GB" dirty="0"/>
              <a:t>();        </a:t>
            </a:r>
          </a:p>
          <a:p>
            <a:pPr marL="0" indent="0">
              <a:buNone/>
            </a:pPr>
            <a:r>
              <a:rPr lang="en-GB" dirty="0"/>
              <a:t>utterance2.text = "2 tequila";</a:t>
            </a:r>
          </a:p>
          <a:p>
            <a:pPr marL="0" indent="0">
              <a:buNone/>
            </a:pPr>
            <a:r>
              <a:rPr lang="en-GB" dirty="0"/>
              <a:t>utterance2.pitch = 5;</a:t>
            </a:r>
          </a:p>
          <a:p>
            <a:pPr marL="0" indent="0">
              <a:buNone/>
            </a:pPr>
            <a:r>
              <a:rPr lang="en-GB" dirty="0" err="1"/>
              <a:t>window.speechSynthesis.speak</a:t>
            </a:r>
            <a:r>
              <a:rPr lang="en-GB" dirty="0"/>
              <a:t>(utterance2);</a:t>
            </a:r>
          </a:p>
        </p:txBody>
      </p:sp>
    </p:spTree>
    <p:extLst>
      <p:ext uri="{BB962C8B-B14F-4D97-AF65-F5344CB8AC3E}">
        <p14:creationId xmlns:p14="http://schemas.microsoft.com/office/powerpoint/2010/main" val="1249575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E268D2-AB03-4198-B8CB-DDF6DDD77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GB" dirty="0"/>
              <a:t>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93C34F-6E06-47D4-AC05-1DCC4F3EE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DD15CA-8031-4B77-B818-A0AFBB69256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var utterance3 = new </a:t>
            </a:r>
            <a:r>
              <a:rPr lang="en-GB" dirty="0" err="1"/>
              <a:t>SpeechSynthesisUtterance</a:t>
            </a:r>
            <a:r>
              <a:rPr lang="en-GB" dirty="0"/>
              <a:t>();</a:t>
            </a:r>
          </a:p>
          <a:p>
            <a:pPr marL="0" indent="0">
              <a:buNone/>
            </a:pPr>
            <a:r>
              <a:rPr lang="en-GB" dirty="0"/>
              <a:t>utterance3.text = "3 tequila";</a:t>
            </a:r>
          </a:p>
          <a:p>
            <a:pPr marL="0" indent="0">
              <a:buNone/>
            </a:pPr>
            <a:r>
              <a:rPr lang="en-GB" dirty="0"/>
              <a:t>utterance3.rate = 2;</a:t>
            </a:r>
          </a:p>
          <a:p>
            <a:pPr marL="0" indent="0">
              <a:buNone/>
            </a:pPr>
            <a:r>
              <a:rPr lang="en-GB" dirty="0" err="1"/>
              <a:t>window.speechSynthesis.speak</a:t>
            </a:r>
            <a:r>
              <a:rPr lang="en-GB" dirty="0"/>
              <a:t>(utterance3);	</a:t>
            </a:r>
          </a:p>
        </p:txBody>
      </p:sp>
    </p:spTree>
    <p:extLst>
      <p:ext uri="{BB962C8B-B14F-4D97-AF65-F5344CB8AC3E}">
        <p14:creationId xmlns:p14="http://schemas.microsoft.com/office/powerpoint/2010/main" val="1129386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isy-bell">
            <a:hlinkClick r:id="" action="ppaction://media"/>
            <a:extLst>
              <a:ext uri="{FF2B5EF4-FFF2-40B4-BE49-F238E27FC236}">
                <a16:creationId xmlns:a16="http://schemas.microsoft.com/office/drawing/2014/main" id="{17E9557F-932C-4EE9-98B2-98E7BC0279D5}"/>
              </a:ext>
            </a:extLst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3900" y="0"/>
            <a:ext cx="8204200" cy="61531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90AB86-B5F0-43AD-B856-9743FD6D7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Daisy Bell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626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E268D2-AB03-4198-B8CB-DDF6DDD77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Volume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93C34F-6E06-47D4-AC05-1DCC4F3EE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A59E7F-ABED-4267-80CB-AAD2B0D0A8E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var utterance4 = new </a:t>
            </a:r>
            <a:r>
              <a:rPr lang="en-US" dirty="0" err="1"/>
              <a:t>SpeechSynthesisUtterance</a:t>
            </a:r>
            <a:r>
              <a:rPr lang="en-US" dirty="0"/>
              <a:t>();</a:t>
            </a:r>
          </a:p>
          <a:p>
            <a:pPr marL="0" indent="0">
              <a:buNone/>
            </a:pPr>
            <a:r>
              <a:rPr lang="en-US" dirty="0"/>
              <a:t>utterance4.text = "Floor!";</a:t>
            </a:r>
          </a:p>
          <a:p>
            <a:pPr marL="0" indent="0">
              <a:buNone/>
            </a:pPr>
            <a:r>
              <a:rPr lang="en-US" dirty="0"/>
              <a:t>utterance4.volume = 1;</a:t>
            </a:r>
          </a:p>
          <a:p>
            <a:pPr marL="0" indent="0">
              <a:buNone/>
            </a:pPr>
            <a:r>
              <a:rPr lang="en-GB" dirty="0" err="1"/>
              <a:t>window.speechSynthesis.speak</a:t>
            </a:r>
            <a:r>
              <a:rPr lang="en-GB" dirty="0"/>
              <a:t>(utterance4);</a:t>
            </a:r>
          </a:p>
        </p:txBody>
      </p:sp>
      <p:pic>
        <p:nvPicPr>
          <p:cNvPr id="7" name="Web Speech_Pitch, rate, volume demo">
            <a:hlinkClick r:id="" action="ppaction://media"/>
            <a:extLst>
              <a:ext uri="{FF2B5EF4-FFF2-40B4-BE49-F238E27FC236}">
                <a16:creationId xmlns:a16="http://schemas.microsoft.com/office/drawing/2014/main" id="{5D730181-36CC-4437-B921-6EEBF9620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30988" y="1073888"/>
            <a:ext cx="406400" cy="406400"/>
          </a:xfrm>
          <a:prstGeom prst="roundRect">
            <a:avLst>
              <a:gd name="adj" fmla="val 4078"/>
            </a:avLst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3489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7FE278-563B-406D-B49A-759FFCF8F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Queue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ADB2D17-D1CF-4C3D-A08A-F3048E7FE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4E19B7-758E-4278-B36F-BAF8D14E66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31610" y="2062657"/>
            <a:ext cx="9913798" cy="3729844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window.speechSynthesis.speak</a:t>
            </a:r>
            <a:r>
              <a:rPr lang="en-GB" dirty="0"/>
              <a:t>(utterance1);</a:t>
            </a:r>
          </a:p>
          <a:p>
            <a:pPr marL="0" indent="0">
              <a:buNone/>
            </a:pPr>
            <a:r>
              <a:rPr lang="en-GB" dirty="0" err="1"/>
              <a:t>window.speechSynthesis.speak</a:t>
            </a:r>
            <a:r>
              <a:rPr lang="en-GB" dirty="0"/>
              <a:t>(utterance2);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dirty="0" err="1"/>
              <a:t>window.speechSynthesis.speak</a:t>
            </a:r>
            <a:r>
              <a:rPr lang="en-GB" dirty="0"/>
              <a:t>(utterance3);</a:t>
            </a:r>
          </a:p>
          <a:p>
            <a:pPr marL="0" indent="0">
              <a:buNone/>
            </a:pPr>
            <a:r>
              <a:rPr lang="en-GB" dirty="0" err="1"/>
              <a:t>window.speechSynthesis.speak</a:t>
            </a:r>
            <a:r>
              <a:rPr lang="en-GB" dirty="0"/>
              <a:t>(utterance4);</a:t>
            </a:r>
          </a:p>
        </p:txBody>
      </p:sp>
      <p:pic>
        <p:nvPicPr>
          <p:cNvPr id="7" name="Web Speech_Queue">
            <a:hlinkClick r:id="" action="ppaction://media"/>
            <a:extLst>
              <a:ext uri="{FF2B5EF4-FFF2-40B4-BE49-F238E27FC236}">
                <a16:creationId xmlns:a16="http://schemas.microsoft.com/office/drawing/2014/main" id="{C4085156-ECE2-400F-AE2F-D4127D4C9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8256" y="1109677"/>
            <a:ext cx="406400" cy="406400"/>
          </a:xfrm>
          <a:prstGeom prst="roundRect">
            <a:avLst>
              <a:gd name="adj" fmla="val 3069"/>
            </a:avLst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43968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EB37C-749C-4410-8844-0D95F4D20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Immutability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8F2F9-306E-461C-B757-70576CD8E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E36C73-2B48-4DB5-A224-6333D644EC7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window.speechSynthesis.speak</a:t>
            </a:r>
            <a:r>
              <a:rPr lang="en-US" dirty="0"/>
              <a:t>(utterance2);</a:t>
            </a:r>
          </a:p>
          <a:p>
            <a:pPr marL="0" indent="0">
              <a:buNone/>
            </a:pPr>
            <a:r>
              <a:rPr lang="en-US" dirty="0"/>
              <a:t>utterance2.pitch = 4;</a:t>
            </a:r>
            <a:endParaRPr lang="en-GB" dirty="0"/>
          </a:p>
        </p:txBody>
      </p:sp>
      <p:pic>
        <p:nvPicPr>
          <p:cNvPr id="7" name="Web Speech_Immutability">
            <a:hlinkClick r:id="" action="ppaction://media"/>
            <a:extLst>
              <a:ext uri="{FF2B5EF4-FFF2-40B4-BE49-F238E27FC236}">
                <a16:creationId xmlns:a16="http://schemas.microsoft.com/office/drawing/2014/main" id="{D12F5212-2EAF-4140-9B52-EE7FCE6A9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7099" y="667488"/>
            <a:ext cx="406400" cy="406400"/>
          </a:xfrm>
          <a:prstGeom prst="roundRect">
            <a:avLst>
              <a:gd name="adj" fmla="val 4078"/>
            </a:avLst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41660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EDA28-9240-47B3-A177-5262A907B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5DD7F-512D-4878-B8FD-00E851A3E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48E36B-04F5-4E97-9166-7F8944B4A52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utterance.voice</a:t>
            </a:r>
            <a:r>
              <a:rPr lang="en-US" dirty="0"/>
              <a:t> = "Microsoft Hazel desktop - English (Great Britain)";</a:t>
            </a:r>
            <a:endParaRPr lang="en-GB" dirty="0"/>
          </a:p>
        </p:txBody>
      </p:sp>
      <p:pic>
        <p:nvPicPr>
          <p:cNvPr id="7" name="Web Speech_Voice">
            <a:hlinkClick r:id="" action="ppaction://media"/>
            <a:extLst>
              <a:ext uri="{FF2B5EF4-FFF2-40B4-BE49-F238E27FC236}">
                <a16:creationId xmlns:a16="http://schemas.microsoft.com/office/drawing/2014/main" id="{5A240104-8D31-4566-8252-3C97C5A81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0812" y="1073888"/>
            <a:ext cx="406400" cy="406400"/>
          </a:xfrm>
          <a:prstGeom prst="roundRect">
            <a:avLst>
              <a:gd name="adj" fmla="val 4078"/>
            </a:avLst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09389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779C-4EF0-43BE-9958-47937992A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voices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6215D-2BAF-4506-B1F1-498A17567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62BAC-CC32-4899-A2CC-811058F089B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var voices = </a:t>
            </a:r>
            <a:r>
              <a:rPr lang="en-GB" dirty="0" err="1"/>
              <a:t>speechSynthesis.getVoices</a:t>
            </a:r>
            <a:r>
              <a:rPr lang="en-GB" dirty="0"/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2925847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A275A-D8FC-4C96-9128-0146BEA39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SSML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AA5B181-F666-4DD1-B6E2-2DD84D5A1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181582"/>
            <a:ext cx="7014300" cy="398880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SSML 1.0 W3C Recommendation (2004)</a:t>
            </a:r>
          </a:p>
          <a:p>
            <a:r>
              <a:rPr lang="en-GB" dirty="0"/>
              <a:t>SSML 1.1 W3C Recommendation (2010)</a:t>
            </a:r>
          </a:p>
        </p:txBody>
      </p:sp>
      <p:pic>
        <p:nvPicPr>
          <p:cNvPr id="14" name="Picture 13" descr="W3C logo">
            <a:extLst>
              <a:ext uri="{FF2B5EF4-FFF2-40B4-BE49-F238E27FC236}">
                <a16:creationId xmlns:a16="http://schemas.microsoft.com/office/drawing/2014/main" id="{950AAE15-6C32-45A3-A7FB-DB469A069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1485150"/>
            <a:ext cx="2730602" cy="16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6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05BF7A-67C3-4E8C-874F-E3A542FB395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let responsePrompt = `</a:t>
            </a:r>
          </a:p>
          <a:p>
            <a:pPr marL="0" indent="0">
              <a:buNone/>
            </a:pPr>
            <a:r>
              <a:rPr lang="en-GB" dirty="0"/>
              <a:t>&lt;voice name='Enrique’&gt;</a:t>
            </a:r>
          </a:p>
          <a:p>
            <a:pPr marL="0" indent="0">
              <a:buNone/>
            </a:pPr>
            <a:r>
              <a:rPr lang="en-GB" dirty="0"/>
              <a:t> &lt;lang xml:lang='es-ES’&gt;</a:t>
            </a:r>
          </a:p>
          <a:p>
            <a:pPr marL="0" indent="0">
              <a:buNone/>
            </a:pPr>
            <a:r>
              <a:rPr lang="en-GB" dirty="0"/>
              <a:t>  &lt;p&gt;Hello, &lt;break time='500ms'/&gt; my name is Inigo Montoya.</a:t>
            </a:r>
          </a:p>
          <a:p>
            <a:pPr marL="0" indent="0">
              <a:buNone/>
            </a:pPr>
            <a:r>
              <a:rPr lang="en-GB" dirty="0"/>
              <a:t>   You killed my father.</a:t>
            </a:r>
          </a:p>
          <a:p>
            <a:pPr marL="0" indent="0">
              <a:buNone/>
            </a:pPr>
            <a:r>
              <a:rPr lang="en-GB" dirty="0"/>
              <a:t>   &lt;break strength='x-strong'/&gt;Prepare to die!</a:t>
            </a:r>
          </a:p>
          <a:p>
            <a:pPr marL="0" indent="0">
              <a:buNone/>
            </a:pPr>
            <a:r>
              <a:rPr lang="en-GB" dirty="0"/>
              <a:t>  &lt;/p&gt;</a:t>
            </a:r>
          </a:p>
          <a:p>
            <a:pPr marL="0" indent="0">
              <a:buNone/>
            </a:pPr>
            <a:r>
              <a:rPr lang="en-GB" dirty="0"/>
              <a:t> &lt;/lang&gt;</a:t>
            </a:r>
          </a:p>
          <a:p>
            <a:pPr marL="0" indent="0">
              <a:buNone/>
            </a:pPr>
            <a:r>
              <a:rPr lang="en-GB" dirty="0"/>
              <a:t>&lt;/voice&gt;`;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850F6-4A10-485C-8924-5658238B8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Alexa demo</a:t>
            </a:r>
          </a:p>
        </p:txBody>
      </p:sp>
      <p:pic>
        <p:nvPicPr>
          <p:cNvPr id="9" name="inigo-montoya1">
            <a:hlinkClick r:id="" action="ppaction://media"/>
            <a:extLst>
              <a:ext uri="{FF2B5EF4-FFF2-40B4-BE49-F238E27FC236}">
                <a16:creationId xmlns:a16="http://schemas.microsoft.com/office/drawing/2014/main" id="{CAD7E69B-EB55-4077-B49A-DF3F6386A29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5038" y="5973763"/>
            <a:ext cx="406400" cy="406400"/>
          </a:xfrm>
        </p:spPr>
      </p:pic>
      <p:pic>
        <p:nvPicPr>
          <p:cNvPr id="10" name="inigo-montoya2">
            <a:hlinkClick r:id="" action="ppaction://media"/>
            <a:extLst>
              <a:ext uri="{FF2B5EF4-FFF2-40B4-BE49-F238E27FC236}">
                <a16:creationId xmlns:a16="http://schemas.microsoft.com/office/drawing/2014/main" id="{1B4A19B5-45F5-433E-9C9B-F751304376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6898" y="59460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9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08296-EC31-4144-9993-029FBE03C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 Speech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7AE20-ACB4-4E8C-B6BC-34AEE3600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62EC62-613D-4203-BF73-B9244521C81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utterance.text</a:t>
            </a:r>
            <a:r>
              <a:rPr lang="en-US" dirty="0"/>
              <a:t> = `</a:t>
            </a:r>
          </a:p>
          <a:p>
            <a:pPr marL="0" indent="0">
              <a:buNone/>
            </a:pPr>
            <a:r>
              <a:rPr lang="en-US" dirty="0"/>
              <a:t>  &lt;?xml version=‘1.0’?&gt;</a:t>
            </a:r>
          </a:p>
          <a:p>
            <a:pPr marL="0" indent="0">
              <a:buNone/>
            </a:pPr>
            <a:r>
              <a:rPr lang="en-US" dirty="0"/>
              <a:t>  &lt;speak version=‘1.0’     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xmlns</a:t>
            </a:r>
            <a:r>
              <a:rPr lang="en-US" dirty="0"/>
              <a:t>=‘http://www.w3.org/2001/10/synthesis’    </a:t>
            </a:r>
          </a:p>
          <a:p>
            <a:pPr marL="0" indent="0">
              <a:buNone/>
            </a:pPr>
            <a:r>
              <a:rPr lang="en-US" dirty="0"/>
              <a:t>    xml:lang=‘</a:t>
            </a:r>
            <a:r>
              <a:rPr lang="en-US" dirty="0" err="1"/>
              <a:t>en</a:t>
            </a:r>
            <a:r>
              <a:rPr lang="en-US" dirty="0"/>
              <a:t>-US’&gt;</a:t>
            </a:r>
          </a:p>
          <a:p>
            <a:pPr marL="0" indent="0">
              <a:buNone/>
            </a:pPr>
            <a:r>
              <a:rPr lang="en-US" dirty="0"/>
              <a:t>     …</a:t>
            </a:r>
          </a:p>
          <a:p>
            <a:pPr marL="0" indent="0">
              <a:buNone/>
            </a:pPr>
            <a:r>
              <a:rPr lang="en-US" dirty="0"/>
              <a:t>   &lt;/speak&gt;`;</a:t>
            </a:r>
            <a:endParaRPr lang="en-GB" dirty="0"/>
          </a:p>
        </p:txBody>
      </p:sp>
      <p:pic>
        <p:nvPicPr>
          <p:cNvPr id="7" name="Web Speech_SSML">
            <a:hlinkClick r:id="" action="ppaction://media"/>
            <a:extLst>
              <a:ext uri="{FF2B5EF4-FFF2-40B4-BE49-F238E27FC236}">
                <a16:creationId xmlns:a16="http://schemas.microsoft.com/office/drawing/2014/main" id="{157B05D8-78B3-4941-9FBC-96D1471DF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3800" y="1185100"/>
            <a:ext cx="406400" cy="406400"/>
          </a:xfrm>
          <a:prstGeom prst="roundRect">
            <a:avLst>
              <a:gd name="adj" fmla="val 4078"/>
            </a:avLst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10560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A275A-D8FC-4C96-9128-0146BEA39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Emotion ML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AA5B181-F666-4DD1-B6E2-2DD84D5A1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181582"/>
            <a:ext cx="7014300" cy="398880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Emotion ML W3C Recommendation (2014)</a:t>
            </a:r>
          </a:p>
        </p:txBody>
      </p:sp>
      <p:pic>
        <p:nvPicPr>
          <p:cNvPr id="14" name="Picture 13" descr="W3C logo">
            <a:extLst>
              <a:ext uri="{FF2B5EF4-FFF2-40B4-BE49-F238E27FC236}">
                <a16:creationId xmlns:a16="http://schemas.microsoft.com/office/drawing/2014/main" id="{950AAE15-6C32-45A3-A7FB-DB469A069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1485150"/>
            <a:ext cx="2730602" cy="16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10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810FC-42E8-42DA-86ED-D0D6C71FF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Emotion ML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1175F-9871-428B-BFB0-55EEADE4E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146778-2B35-41D9-9792-4D763A08CB3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&lt;emotionml&gt;</a:t>
            </a:r>
          </a:p>
          <a:p>
            <a:pPr marL="0" indent="0">
              <a:buNone/>
            </a:pPr>
            <a:r>
              <a:rPr lang="en-US" dirty="0"/>
              <a:t>  &lt;emotion&gt;</a:t>
            </a:r>
          </a:p>
          <a:p>
            <a:pPr marL="0" indent="0">
              <a:buNone/>
            </a:pPr>
            <a:r>
              <a:rPr lang="en-US" dirty="0"/>
              <a:t>   &lt;category name="surprised"&gt;Wow!&lt;/category&gt; </a:t>
            </a:r>
          </a:p>
          <a:p>
            <a:pPr marL="0" indent="0">
              <a:buNone/>
            </a:pPr>
            <a:r>
              <a:rPr lang="en-US" dirty="0"/>
              <a:t>   &lt;category name="disappointed"&gt;I was getting really tired of not being able to express myself.&lt;/category&gt; </a:t>
            </a:r>
          </a:p>
          <a:p>
            <a:pPr marL="0" indent="0">
              <a:buNone/>
            </a:pPr>
            <a:r>
              <a:rPr lang="en-US" dirty="0"/>
              <a:t>   &lt;category name="happiness"&gt;The future looks really exciting.&lt;/category&gt;</a:t>
            </a:r>
          </a:p>
          <a:p>
            <a:pPr marL="0" indent="0">
              <a:buNone/>
            </a:pPr>
            <a:r>
              <a:rPr lang="en-US" dirty="0"/>
              <a:t>  &lt;/emotion&gt;</a:t>
            </a:r>
          </a:p>
          <a:p>
            <a:pPr marL="0" indent="0">
              <a:buNone/>
            </a:pPr>
            <a:r>
              <a:rPr lang="en-US" dirty="0"/>
              <a:t>&lt;/emotionml&gt;</a:t>
            </a:r>
            <a:endParaRPr lang="en-GB" dirty="0"/>
          </a:p>
        </p:txBody>
      </p:sp>
      <p:pic>
        <p:nvPicPr>
          <p:cNvPr id="7" name="Watson_Good news">
            <a:hlinkClick r:id="" action="ppaction://media"/>
            <a:extLst>
              <a:ext uri="{FF2B5EF4-FFF2-40B4-BE49-F238E27FC236}">
                <a16:creationId xmlns:a16="http://schemas.microsoft.com/office/drawing/2014/main" id="{8AF7CDB3-767E-4685-B3C0-21C2999C1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242" y="870688"/>
            <a:ext cx="406400" cy="406400"/>
          </a:xfrm>
          <a:prstGeom prst="roundRect">
            <a:avLst>
              <a:gd name="adj" fmla="val 4078"/>
            </a:avLst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70740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oup of red stick people with speech bubbles containing symbols representing curse words">
            <a:extLst>
              <a:ext uri="{FF2B5EF4-FFF2-40B4-BE49-F238E27FC236}">
                <a16:creationId xmlns:a16="http://schemas.microsoft.com/office/drawing/2014/main" id="{4924A502-E264-4AB9-9B36-9F2F2BBD5C8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372460" y="0"/>
            <a:ext cx="7447080" cy="61531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9F63E3-805C-4182-BEA0-8D36EB587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Conversation is text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5583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artial screenshot of a website">
            <a:extLst>
              <a:ext uri="{FF2B5EF4-FFF2-40B4-BE49-F238E27FC236}">
                <a16:creationId xmlns:a16="http://schemas.microsoft.com/office/drawing/2014/main" id="{4F5249CE-AFD7-45D3-97AD-01AF95B9006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1253876" y="130023"/>
            <a:ext cx="9684248" cy="589310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E07314-1C04-4753-989A-97503C920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Reader mode</a:t>
            </a:r>
            <a:endParaRPr lang="en-GB" dirty="0"/>
          </a:p>
        </p:txBody>
      </p:sp>
      <p:pic>
        <p:nvPicPr>
          <p:cNvPr id="7" name="Website_Reader mode">
            <a:hlinkClick r:id="" action="ppaction://media"/>
            <a:extLst>
              <a:ext uri="{FF2B5EF4-FFF2-40B4-BE49-F238E27FC236}">
                <a16:creationId xmlns:a16="http://schemas.microsoft.com/office/drawing/2014/main" id="{C33A01B4-3743-4A7E-A6A1-141B2C9D7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6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artial screenshot of a website with no CSS styles">
            <a:extLst>
              <a:ext uri="{FF2B5EF4-FFF2-40B4-BE49-F238E27FC236}">
                <a16:creationId xmlns:a16="http://schemas.microsoft.com/office/drawing/2014/main" id="{DB5841B2-5E6D-4693-A7C8-391D7C5515A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244350" y="663451"/>
            <a:ext cx="9703299" cy="482624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E07314-1C04-4753-989A-97503C920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 style</a:t>
            </a:r>
          </a:p>
        </p:txBody>
      </p:sp>
    </p:spTree>
    <p:extLst>
      <p:ext uri="{BB962C8B-B14F-4D97-AF65-F5344CB8AC3E}">
        <p14:creationId xmlns:p14="http://schemas.microsoft.com/office/powerpoint/2010/main" val="1014865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A275A-D8FC-4C96-9128-0146BEA39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CSS Speech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AA5B181-F666-4DD1-B6E2-2DD84D5A1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181582"/>
            <a:ext cx="7014300" cy="398880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Working Group Note (2019)</a:t>
            </a:r>
          </a:p>
          <a:p>
            <a:r>
              <a:rPr lang="en-GB" dirty="0"/>
              <a:t>W3C Candidate Recommendation (2020)</a:t>
            </a:r>
          </a:p>
        </p:txBody>
      </p:sp>
      <p:pic>
        <p:nvPicPr>
          <p:cNvPr id="14" name="Picture 13" descr="W3C logo">
            <a:extLst>
              <a:ext uri="{FF2B5EF4-FFF2-40B4-BE49-F238E27FC236}">
                <a16:creationId xmlns:a16="http://schemas.microsoft.com/office/drawing/2014/main" id="{950AAE15-6C32-45A3-A7FB-DB469A069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1485150"/>
            <a:ext cx="2730602" cy="16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69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7FFB-1C7B-4FC8-B751-85DBD8AA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Media 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B1958-9607-4BCB-9F5F-B9082EE84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F10DE-7D24-406B-A9CF-DFA6AD56886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&lt;link </a:t>
            </a:r>
            <a:r>
              <a:rPr lang="en-US" dirty="0" err="1"/>
              <a:t>rel</a:t>
            </a:r>
            <a:r>
              <a:rPr lang="en-US" dirty="0"/>
              <a:t>="stylesheet" media="speech" </a:t>
            </a:r>
            <a:r>
              <a:rPr lang="en-US" dirty="0" err="1"/>
              <a:t>href</a:t>
            </a:r>
            <a:r>
              <a:rPr lang="en-US" dirty="0"/>
              <a:t>="speech.css"&gt;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4886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7FFB-1C7B-4FC8-B751-85DBD8AA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B1958-9607-4BCB-9F5F-B9082EE84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F10DE-7D24-406B-A9CF-DFA6AD56886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.content {</a:t>
            </a:r>
          </a:p>
          <a:p>
            <a:pPr marL="0" indent="0">
              <a:buNone/>
            </a:pPr>
            <a:r>
              <a:rPr lang="en-GB" dirty="0"/>
              <a:t>  speak: auto;</a:t>
            </a:r>
          </a:p>
          <a:p>
            <a:pPr marL="0" indent="0">
              <a:buNone/>
            </a:pPr>
            <a:r>
              <a:rPr lang="en-GB" dirty="0"/>
              <a:t>}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6258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7FFB-1C7B-4FC8-B751-85DBD8AA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B1958-9607-4BCB-9F5F-B9082EE84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F10DE-7D24-406B-A9CF-DFA6AD56886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.content {</a:t>
            </a:r>
          </a:p>
          <a:p>
            <a:pPr marL="0" indent="0">
              <a:buNone/>
            </a:pPr>
            <a:r>
              <a:rPr lang="en-GB" dirty="0"/>
              <a:t>  voice-pitch: x-low;</a:t>
            </a:r>
          </a:p>
          <a:p>
            <a:pPr marL="0" indent="0">
              <a:buNone/>
            </a:pPr>
            <a:r>
              <a:rPr lang="en-GB" dirty="0"/>
              <a:t>}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6139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7FFB-1C7B-4FC8-B751-85DBD8AA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F10DE-7D24-406B-A9CF-DFA6AD56886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.content {</a:t>
            </a:r>
          </a:p>
          <a:p>
            <a:pPr marL="0" indent="0">
              <a:buNone/>
            </a:pPr>
            <a:r>
              <a:rPr lang="en-GB" dirty="0"/>
              <a:t>  voice-rate: x-fast;</a:t>
            </a:r>
          </a:p>
          <a:p>
            <a:pPr marL="0" indent="0">
              <a:buNone/>
            </a:pPr>
            <a:r>
              <a:rPr lang="en-GB" dirty="0"/>
              <a:t>}</a:t>
            </a:r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3CBF50-6D1E-4F26-AA6A-259493909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7870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7FFB-1C7B-4FC8-B751-85DBD8AA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Volume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B1958-9607-4BCB-9F5F-B9082EE84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F10DE-7D24-406B-A9CF-DFA6AD56886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.content {</a:t>
            </a:r>
          </a:p>
          <a:p>
            <a:pPr marL="0" indent="0">
              <a:buNone/>
            </a:pPr>
            <a:r>
              <a:rPr lang="en-GB" dirty="0"/>
              <a:t>  voice-volume: loud;</a:t>
            </a:r>
          </a:p>
          <a:p>
            <a:pPr marL="0" indent="0">
              <a:buNone/>
            </a:pPr>
            <a:r>
              <a:rPr lang="en-GB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87974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7FFB-1C7B-4FC8-B751-85DBD8AA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B1958-9607-4BCB-9F5F-B9082EE84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F10DE-7D24-406B-A9CF-DFA6AD56886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23221" y="2054268"/>
            <a:ext cx="9913798" cy="372984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.content {</a:t>
            </a:r>
          </a:p>
          <a:p>
            <a:pPr marL="0" indent="0">
              <a:buNone/>
            </a:pPr>
            <a:r>
              <a:rPr lang="en-GB" dirty="0"/>
              <a:t>  pause-after: strong;</a:t>
            </a:r>
          </a:p>
          <a:p>
            <a:pPr marL="0" indent="0">
              <a:buNone/>
            </a:pPr>
            <a:r>
              <a:rPr lang="en-GB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7407214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7FFB-1C7B-4FC8-B751-85DBD8AA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B1958-9607-4BCB-9F5F-B9082EE84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F10DE-7D24-406B-A9CF-DFA6AD56886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.content {</a:t>
            </a:r>
          </a:p>
          <a:p>
            <a:pPr marL="0" indent="0">
              <a:buNone/>
            </a:pPr>
            <a:r>
              <a:rPr lang="en-GB" dirty="0"/>
              <a:t>  voice-family: McFly, young, male;</a:t>
            </a:r>
          </a:p>
          <a:p>
            <a:pPr marL="0" indent="0">
              <a:buNone/>
            </a:pPr>
            <a:r>
              <a:rPr lang="en-GB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393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171A6-B9FA-4270-B02C-6493889BE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Formant TTS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1D1DD-902F-4ECE-BE64-2E72E8DDC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“For millions of years humans lived just like the animals. Then something happened that unleashed the power of our imagination; we learned to talk.”</a:t>
            </a:r>
            <a:endParaRPr lang="en-GB" dirty="0"/>
          </a:p>
          <a:p>
            <a:endParaRPr lang="en-GB" dirty="0"/>
          </a:p>
        </p:txBody>
      </p:sp>
      <p:pic>
        <p:nvPicPr>
          <p:cNvPr id="4" name="TTS_Formant demo (US;M)">
            <a:hlinkClick r:id="" action="ppaction://media"/>
            <a:extLst>
              <a:ext uri="{FF2B5EF4-FFF2-40B4-BE49-F238E27FC236}">
                <a16:creationId xmlns:a16="http://schemas.microsoft.com/office/drawing/2014/main" id="{BE8EB002-D797-4979-9CEB-118CA2271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5" name="TTS_Formant demo (US;F)">
            <a:hlinkClick r:id="" action="ppaction://media"/>
            <a:extLst>
              <a:ext uri="{FF2B5EF4-FFF2-40B4-BE49-F238E27FC236}">
                <a16:creationId xmlns:a16="http://schemas.microsoft.com/office/drawing/2014/main" id="{514CD361-6F26-4F07-AE7F-345EE3356D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7FFB-1C7B-4FC8-B751-85DBD8AA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714593"/>
            <a:ext cx="7020000" cy="1008126"/>
          </a:xfrm>
        </p:spPr>
        <p:txBody>
          <a:bodyPr/>
          <a:lstStyle/>
          <a:p>
            <a:r>
              <a:rPr lang="en-GB" dirty="0"/>
              <a:t>Content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B1958-9607-4BCB-9F5F-B9082EE84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F10DE-7D24-406B-A9CF-DFA6AD56886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&lt;p class="content" xml:lang="</a:t>
            </a:r>
            <a:r>
              <a:rPr lang="en-US" dirty="0" err="1"/>
              <a:t>en</a:t>
            </a:r>
            <a:r>
              <a:rPr lang="en-US" dirty="0"/>
              <a:t>-US"&gt;</a:t>
            </a:r>
          </a:p>
          <a:p>
            <a:pPr marL="0" indent="0">
              <a:buNone/>
            </a:pPr>
            <a:r>
              <a:rPr lang="en-US" dirty="0"/>
              <a:t>  Wait a minute Doc, uh, are you telling me you built a time machine … out of a DeLorean?</a:t>
            </a:r>
          </a:p>
          <a:p>
            <a:pPr marL="0" indent="0">
              <a:buNone/>
            </a:pPr>
            <a:r>
              <a:rPr lang="en-US" dirty="0"/>
              <a:t>&lt;/p&gt;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17945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artial screenshot of a website">
            <a:extLst>
              <a:ext uri="{FF2B5EF4-FFF2-40B4-BE49-F238E27FC236}">
                <a16:creationId xmlns:a16="http://schemas.microsoft.com/office/drawing/2014/main" id="{533F2C3E-10DB-4C8B-A0BA-A103B208CC2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1253876" y="130023"/>
            <a:ext cx="9684248" cy="589310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3B5AD9E-656A-4080-A2F9-EBC0169E6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Possibility demo</a:t>
            </a:r>
          </a:p>
        </p:txBody>
      </p:sp>
      <p:pic>
        <p:nvPicPr>
          <p:cNvPr id="2" name="Website_CSS speech">
            <a:hlinkClick r:id="" action="ppaction://media"/>
            <a:extLst>
              <a:ext uri="{FF2B5EF4-FFF2-40B4-BE49-F238E27FC236}">
                <a16:creationId xmlns:a16="http://schemas.microsoft.com/office/drawing/2014/main" id="{352528FE-6CB0-42C8-8AA0-DA89F8747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1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13A35-6925-40AC-AEF2-D391B80462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AC1736-85AE-406E-AE6C-C2E16F8A50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2209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72DF5-2ADA-4CC3-BF5E-FA0F24469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Greetings, Professor Falken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A09C1-9B08-4B9A-B35C-A8058D273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Greetings, Professor Falken:</a:t>
            </a:r>
          </a:p>
          <a:p>
            <a:pPr marL="0" indent="0">
              <a:buNone/>
            </a:pPr>
            <a:r>
              <a:rPr lang="en-GB" dirty="0">
                <a:hlinkClick r:id="rId3"/>
              </a:rPr>
              <a:t>https://bkardell.com/blog/Greetings-Professor-Falken.html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don’t say:</a:t>
            </a:r>
          </a:p>
          <a:p>
            <a:pPr marL="0" indent="0">
              <a:buNone/>
            </a:pPr>
            <a:r>
              <a:rPr lang="en-GB" dirty="0">
                <a:hlinkClick r:id="rId4"/>
              </a:rPr>
              <a:t>https://bkardell.com/blog/Basic-Voice-Speaker.html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Listen up:</a:t>
            </a:r>
          </a:p>
          <a:p>
            <a:pPr marL="0" indent="0">
              <a:buNone/>
            </a:pPr>
            <a:r>
              <a:rPr lang="en-GB" dirty="0">
                <a:hlinkClick r:id="rId5"/>
              </a:rPr>
              <a:t>https://bkardell.com/blog/Listen-Up.html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0552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171A6-B9FA-4270-B02C-6493889BE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Concatenative TTS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1D1DD-902F-4ECE-BE64-2E72E8DDC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“For millions of years humans lived just like the animals. Then something happened that unleashed the power of our imagination; we learned to talk.”</a:t>
            </a:r>
            <a:endParaRPr lang="en-GB" dirty="0"/>
          </a:p>
        </p:txBody>
      </p:sp>
      <p:pic>
        <p:nvPicPr>
          <p:cNvPr id="4" name="TTS_Concatenative demo (US;M)">
            <a:hlinkClick r:id="" action="ppaction://media"/>
            <a:extLst>
              <a:ext uri="{FF2B5EF4-FFF2-40B4-BE49-F238E27FC236}">
                <a16:creationId xmlns:a16="http://schemas.microsoft.com/office/drawing/2014/main" id="{C40369E3-B371-4514-8D48-7FB48598E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5" name="TTS_Concatenative demo (IR;F)">
            <a:hlinkClick r:id="" action="ppaction://media"/>
            <a:extLst>
              <a:ext uri="{FF2B5EF4-FFF2-40B4-BE49-F238E27FC236}">
                <a16:creationId xmlns:a16="http://schemas.microsoft.com/office/drawing/2014/main" id="{6F5CEA46-9AE9-4D2F-99AC-3C2A626753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341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8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0DCF78-B20F-4EA9-B2A6-CE9602529AEF}"/>
              </a:ext>
            </a:extLst>
          </p:cNvPr>
          <p:cNvSpPr txBox="1"/>
          <p:nvPr/>
        </p:nvSpPr>
        <p:spPr>
          <a:xfrm>
            <a:off x="3048855" y="753912"/>
            <a:ext cx="739996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“Hello, I'm   Q, the world's first genderless voice assistant.</a:t>
            </a:r>
          </a:p>
          <a:p>
            <a:endParaRPr lang="en-GB" dirty="0"/>
          </a:p>
          <a:p>
            <a:r>
              <a:rPr lang="en-GB" dirty="0"/>
              <a:t>I'm created for a future where we're no longer defined by gender, but rather, how we define ourselves.</a:t>
            </a:r>
          </a:p>
          <a:p>
            <a:endParaRPr lang="en-GB" dirty="0"/>
          </a:p>
          <a:p>
            <a:r>
              <a:rPr lang="en-GB" dirty="0"/>
              <a:t>My voice was recorded by people who neither identify as male nor female and then altered to sound gender neutral, putting my voice somewhere between 145 and 175 Hertz.</a:t>
            </a:r>
          </a:p>
          <a:p>
            <a:endParaRPr lang="en-GB" dirty="0"/>
          </a:p>
          <a:p>
            <a:r>
              <a:rPr lang="en-GB" dirty="0"/>
              <a:t>But, for me to become the third option for voice assistants, I need your help. Share my voice with Apple, Amazon, Google, and Microsoft, and together we can ensure that technology recognises us all.</a:t>
            </a:r>
          </a:p>
          <a:p>
            <a:endParaRPr lang="en-GB" dirty="0"/>
          </a:p>
          <a:p>
            <a:r>
              <a:rPr lang="en-GB" dirty="0"/>
              <a:t>Thanks for listening. Q.”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50DB46-028D-40D7-AE03-FC5A26612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Q</a:t>
            </a:r>
            <a:endParaRPr lang="en-GB" dirty="0"/>
          </a:p>
        </p:txBody>
      </p:sp>
      <p:pic>
        <p:nvPicPr>
          <p:cNvPr id="4" name="TTS_Concatenative Q demo">
            <a:hlinkClick r:id="" action="ppaction://media"/>
            <a:extLst>
              <a:ext uri="{FF2B5EF4-FFF2-40B4-BE49-F238E27FC236}">
                <a16:creationId xmlns:a16="http://schemas.microsoft.com/office/drawing/2014/main" id="{0F356716-43DC-4014-A665-97C13081DAF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8710" y="347512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320234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171A6-B9FA-4270-B02C-6493889BE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TTS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1D1DD-902F-4ECE-BE64-2E72E8DDC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“For millions of years humans lived just like the animals. Then something happened that unleashed the power of our imagination; we learned to talk.”</a:t>
            </a:r>
            <a:endParaRPr lang="en-GB" dirty="0"/>
          </a:p>
        </p:txBody>
      </p:sp>
      <p:pic>
        <p:nvPicPr>
          <p:cNvPr id="4" name="TTS_Parametric demo (US;M)">
            <a:hlinkClick r:id="" action="ppaction://media"/>
            <a:extLst>
              <a:ext uri="{FF2B5EF4-FFF2-40B4-BE49-F238E27FC236}">
                <a16:creationId xmlns:a16="http://schemas.microsoft.com/office/drawing/2014/main" id="{D998BC9E-8E57-45A0-9F34-2321F0260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5" name="TTS_Parametric demo (IN;F)">
            <a:hlinkClick r:id="" action="ppaction://media"/>
            <a:extLst>
              <a:ext uri="{FF2B5EF4-FFF2-40B4-BE49-F238E27FC236}">
                <a16:creationId xmlns:a16="http://schemas.microsoft.com/office/drawing/2014/main" id="{C6B0F105-CE78-4139-978F-4E1D934311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2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171A6-B9FA-4270-B02C-6493889BE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TTS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1D1DD-902F-4ECE-BE64-2E72E8DDC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“For millions of years humans lived just like the animals. Then something happened that unleashed the power of our imagination; we learned to talk.”</a:t>
            </a:r>
            <a:endParaRPr lang="en-GB" dirty="0"/>
          </a:p>
        </p:txBody>
      </p:sp>
      <p:pic>
        <p:nvPicPr>
          <p:cNvPr id="4" name="TTS_Neural demo (US;M)">
            <a:hlinkClick r:id="" action="ppaction://media"/>
            <a:extLst>
              <a:ext uri="{FF2B5EF4-FFF2-40B4-BE49-F238E27FC236}">
                <a16:creationId xmlns:a16="http://schemas.microsoft.com/office/drawing/2014/main" id="{1A3E5064-4275-464B-BE4B-4258C22B5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5" name="TTS_Neural demo (UK;M)">
            <a:hlinkClick r:id="" action="ppaction://media"/>
            <a:extLst>
              <a:ext uri="{FF2B5EF4-FFF2-40B4-BE49-F238E27FC236}">
                <a16:creationId xmlns:a16="http://schemas.microsoft.com/office/drawing/2014/main" id="{D6FB3D08-B2CE-452E-857A-3B798EB57F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A275A-D8FC-4C96-9128-0146BEA39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Speech API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AA5B181-F666-4DD1-B6E2-2DD84D5A1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181582"/>
            <a:ext cx="7014300" cy="398880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Draft Community Group Report (2012)</a:t>
            </a:r>
          </a:p>
          <a:p>
            <a:r>
              <a:rPr lang="en-GB" dirty="0"/>
              <a:t>Draft Community Group Report (2020) </a:t>
            </a:r>
          </a:p>
        </p:txBody>
      </p:sp>
      <p:pic>
        <p:nvPicPr>
          <p:cNvPr id="14" name="Picture 13" descr="W3C logo">
            <a:extLst>
              <a:ext uri="{FF2B5EF4-FFF2-40B4-BE49-F238E27FC236}">
                <a16:creationId xmlns:a16="http://schemas.microsoft.com/office/drawing/2014/main" id="{950AAE15-6C32-45A3-A7FB-DB469A069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1485150"/>
            <a:ext cx="2730602" cy="16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27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tralogical">
      <a:dk1>
        <a:srgbClr val="410065"/>
      </a:dk1>
      <a:lt1>
        <a:srgbClr val="F6F5F3"/>
      </a:lt1>
      <a:dk2>
        <a:srgbClr val="44546A"/>
      </a:dk2>
      <a:lt2>
        <a:srgbClr val="E7E6E6"/>
      </a:lt2>
      <a:accent1>
        <a:srgbClr val="A900C0"/>
      </a:accent1>
      <a:accent2>
        <a:srgbClr val="FF1958"/>
      </a:accent2>
      <a:accent3>
        <a:srgbClr val="E101A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etBrains Mono">
      <a:majorFont>
        <a:latin typeface="JetBrains Mono"/>
        <a:ea typeface=""/>
        <a:cs typeface=""/>
      </a:majorFont>
      <a:minorFont>
        <a:latin typeface="JetBrains Mo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small screen" id="{112300DF-96E4-8441-AEB8-71681853EE88}" vid="{8E8CB085-3507-444F-8419-7F476E32C2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Web Directions Code_Conversational interfaces in the browser</Template>
  <TotalTime>1451</TotalTime>
  <Words>1001</Words>
  <Application>Microsoft Office PowerPoint</Application>
  <PresentationFormat>Widescreen</PresentationFormat>
  <Paragraphs>214</Paragraphs>
  <Slides>43</Slides>
  <Notes>43</Notes>
  <HiddenSlides>0</HiddenSlides>
  <MMClips>22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Poppins SemiBold</vt:lpstr>
      <vt:lpstr>Poppins Medium</vt:lpstr>
      <vt:lpstr>Poppins</vt:lpstr>
      <vt:lpstr>Calibri Light</vt:lpstr>
      <vt:lpstr>JetBrains Mono</vt:lpstr>
      <vt:lpstr>Atkinson Hyperlegible</vt:lpstr>
      <vt:lpstr>Calibri</vt:lpstr>
      <vt:lpstr>Office Theme</vt:lpstr>
      <vt:lpstr>Conversational interfaces in the browser</vt:lpstr>
      <vt:lpstr>Daisy Bell</vt:lpstr>
      <vt:lpstr>Conversation is text </vt:lpstr>
      <vt:lpstr>Formant TTS</vt:lpstr>
      <vt:lpstr>Concatenative TTS</vt:lpstr>
      <vt:lpstr>Meet Q</vt:lpstr>
      <vt:lpstr>Parametric TTS</vt:lpstr>
      <vt:lpstr>Neural TTS</vt:lpstr>
      <vt:lpstr>Web Speech API</vt:lpstr>
      <vt:lpstr>Interfaces</vt:lpstr>
      <vt:lpstr>SpeechRecognition interface</vt:lpstr>
      <vt:lpstr>Events</vt:lpstr>
      <vt:lpstr>Methods</vt:lpstr>
      <vt:lpstr>Permissions</vt:lpstr>
      <vt:lpstr>Transcript</vt:lpstr>
      <vt:lpstr>SpeechRecognition demo</vt:lpstr>
      <vt:lpstr>SpeechSynthesis interface</vt:lpstr>
      <vt:lpstr>Pitch</vt:lpstr>
      <vt:lpstr>Rate</vt:lpstr>
      <vt:lpstr>Volume</vt:lpstr>
      <vt:lpstr>Queue</vt:lpstr>
      <vt:lpstr>Immutability</vt:lpstr>
      <vt:lpstr>Voice</vt:lpstr>
      <vt:lpstr>Get voices</vt:lpstr>
      <vt:lpstr>SSML</vt:lpstr>
      <vt:lpstr>Alexa demo</vt:lpstr>
      <vt:lpstr>Web Speech demo</vt:lpstr>
      <vt:lpstr>Emotion ML</vt:lpstr>
      <vt:lpstr>Emotion ML demo</vt:lpstr>
      <vt:lpstr>Reader mode</vt:lpstr>
      <vt:lpstr>No style</vt:lpstr>
      <vt:lpstr>CSS Speech</vt:lpstr>
      <vt:lpstr>Media type</vt:lpstr>
      <vt:lpstr>Speak</vt:lpstr>
      <vt:lpstr>Pitch</vt:lpstr>
      <vt:lpstr>Rate</vt:lpstr>
      <vt:lpstr>Volume</vt:lpstr>
      <vt:lpstr>Pause</vt:lpstr>
      <vt:lpstr>Voice family</vt:lpstr>
      <vt:lpstr>Content language</vt:lpstr>
      <vt:lpstr>Possibility demo</vt:lpstr>
      <vt:lpstr>Thank you!</vt:lpstr>
      <vt:lpstr>Greetings, Professor Falken</vt:lpstr>
    </vt:vector>
  </TitlesOfParts>
  <Company/>
  <LinksUpToDate>false</LinksUpToDate>
  <SharedDoc>false</SharedDoc>
  <HyperlinksChanged>false</HyperlinksChanged>
  <AppVersion>16.0000</AppVersion>
</Properties>
</file>

<file path=docProps/app0.xml><?xml version="1.0" encoding="utf-8"?>
<Properties xmlns="http://schemas.openxmlformats.org/officeDocument/2006/extended-properties" xmlns:vt="http://schemas.openxmlformats.org/officeDocument/2006/docPropsVTypes">
  <Template/>
  <TotalTime>1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Poppins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Léonie Watson</dc:creator>
  <cp:keywords/>
  <cp:lastModifiedBy>Léonie Watson</cp:lastModifiedBy>
  <cp:revision>1</cp:revision>
  <dcterms:created xsi:type="dcterms:W3CDTF">2021-09-10T14:42:33Z</dcterms:created>
  <dcterms:modified xsi:type="dcterms:W3CDTF">2021-09-19T14:36:05Z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ate">
    <vt:lpwstr>April 2021</vt:lpwstr>
  </property>
</Properties>
</file>