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package/2006/relationships/metadata/extended-properties" Target="docProps/app0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2" r:id="rId3"/>
    <p:sldId id="269" r:id="rId4"/>
    <p:sldId id="270" r:id="rId5"/>
    <p:sldId id="271" r:id="rId6"/>
    <p:sldId id="263" r:id="rId7"/>
    <p:sldId id="274" r:id="rId8"/>
    <p:sldId id="275" r:id="rId9"/>
    <p:sldId id="277" r:id="rId10"/>
    <p:sldId id="265" r:id="rId11"/>
    <p:sldId id="293" r:id="rId12"/>
    <p:sldId id="366" r:id="rId13"/>
    <p:sldId id="358" r:id="rId14"/>
    <p:sldId id="356" r:id="rId15"/>
    <p:sldId id="357" r:id="rId16"/>
    <p:sldId id="294" r:id="rId17"/>
    <p:sldId id="365" r:id="rId18"/>
    <p:sldId id="272" r:id="rId19"/>
    <p:sldId id="273" r:id="rId20"/>
    <p:sldId id="279" r:id="rId21"/>
    <p:sldId id="295" r:id="rId22"/>
    <p:sldId id="306" r:id="rId23"/>
    <p:sldId id="266" r:id="rId24"/>
    <p:sldId id="305" r:id="rId25"/>
    <p:sldId id="307" r:id="rId26"/>
    <p:sldId id="367" r:id="rId27"/>
    <p:sldId id="268" r:id="rId28"/>
    <p:sldId id="327" r:id="rId29"/>
    <p:sldId id="355" r:id="rId30"/>
    <p:sldId id="328" r:id="rId31"/>
    <p:sldId id="332" r:id="rId32"/>
    <p:sldId id="329" r:id="rId33"/>
    <p:sldId id="333" r:id="rId34"/>
    <p:sldId id="330" r:id="rId35"/>
    <p:sldId id="334" r:id="rId36"/>
    <p:sldId id="335" r:id="rId37"/>
    <p:sldId id="336" r:id="rId38"/>
    <p:sldId id="337" r:id="rId39"/>
    <p:sldId id="338" r:id="rId40"/>
    <p:sldId id="339" r:id="rId41"/>
    <p:sldId id="341" r:id="rId42"/>
    <p:sldId id="342" r:id="rId43"/>
    <p:sldId id="343" r:id="rId44"/>
    <p:sldId id="344" r:id="rId45"/>
    <p:sldId id="375" r:id="rId46"/>
    <p:sldId id="346" r:id="rId47"/>
    <p:sldId id="326" r:id="rId48"/>
    <p:sldId id="347" r:id="rId49"/>
    <p:sldId id="348" r:id="rId50"/>
    <p:sldId id="362" r:id="rId51"/>
    <p:sldId id="349" r:id="rId52"/>
    <p:sldId id="368" r:id="rId53"/>
    <p:sldId id="369" r:id="rId54"/>
    <p:sldId id="370" r:id="rId55"/>
    <p:sldId id="371" r:id="rId56"/>
    <p:sldId id="372" r:id="rId57"/>
    <p:sldId id="374" r:id="rId58"/>
    <p:sldId id="373" r:id="rId59"/>
    <p:sldId id="364" r:id="rId60"/>
  </p:sldIdLst>
  <p:sldSz cx="12192000" cy="6858000"/>
  <p:notesSz cx="6858000" cy="9144000"/>
  <p:embeddedFontLst>
    <p:embeddedFont>
      <p:font typeface="Atkinson Hyperlegible" charset="0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JetBrains Mono" panose="020B0604020202020204" charset="0"/>
      <p:regular r:id="rId73"/>
      <p:bold r:id="rId74"/>
      <p:italic r:id="rId75"/>
      <p:boldItalic r:id="rId76"/>
    </p:embeddedFont>
    <p:embeddedFont>
      <p:font typeface="Poppins" panose="00000500000000000000" pitchFamily="2" charset="0"/>
      <p:regular r:id="rId77"/>
      <p:bold r:id="rId78"/>
      <p:italic r:id="rId79"/>
      <p:boldItalic r:id="rId80"/>
    </p:embeddedFont>
    <p:embeddedFont>
      <p:font typeface="Poppins Medium" panose="00000600000000000000" pitchFamily="2" charset="0"/>
      <p:regular r:id="rId81"/>
      <p:bold r:id="rId82"/>
      <p:italic r:id="rId83"/>
    </p:embeddedFont>
    <p:embeddedFont>
      <p:font typeface="Poppins SemiBold" panose="00000700000000000000" pitchFamily="2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y Swan" initials="HS" lastIdx="40" clrIdx="0">
    <p:extLst>
      <p:ext uri="{19B8F6BF-5375-455C-9EA6-DF929625EA0E}">
        <p15:presenceInfo xmlns:p15="http://schemas.microsoft.com/office/powerpoint/2012/main" userId="S::hswan@tetralogical.com::c12d3428-da1d-4809-8a36-be022d377568" providerId="AD"/>
      </p:ext>
    </p:extLst>
  </p:cmAuthor>
  <p:cmAuthor id="2" name="Emanuela Gorla" initials="EG" lastIdx="14" clrIdx="1">
    <p:extLst>
      <p:ext uri="{19B8F6BF-5375-455C-9EA6-DF929625EA0E}">
        <p15:presenceInfo xmlns:p15="http://schemas.microsoft.com/office/powerpoint/2012/main" userId="Emanuela Gor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6F5F4"/>
    <a:srgbClr val="F46F01"/>
    <a:srgbClr val="420065"/>
    <a:srgbClr val="D0592A"/>
    <a:srgbClr val="F56F00"/>
    <a:srgbClr val="F99C63"/>
    <a:srgbClr val="7F0190"/>
    <a:srgbClr val="D9145C"/>
    <a:srgbClr val="C60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A06139-801B-4369-8BE3-34CA2EE3966B}" v="13" dt="2021-10-21T13:39:23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8" autoAdjust="0"/>
    <p:restoredTop sz="83855" autoAdjust="0"/>
  </p:normalViewPr>
  <p:slideViewPr>
    <p:cSldViewPr snapToGrid="0" snapToObjects="1">
      <p:cViewPr varScale="1">
        <p:scale>
          <a:sx n="64" d="100"/>
          <a:sy n="64" d="100"/>
        </p:scale>
        <p:origin x="61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32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font" Target="fonts/font24.fntdata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Relationship Id="rId87" Type="http://schemas.openxmlformats.org/officeDocument/2006/relationships/font" Target="fonts/font25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éonie Watson" userId="76600afbe4175ff0" providerId="LiveId" clId="{9DA06139-801B-4369-8BE3-34CA2EE3966B}"/>
    <pc:docChg chg="undo custSel addSld delSld modSld">
      <pc:chgData name="Léonie Watson" userId="76600afbe4175ff0" providerId="LiveId" clId="{9DA06139-801B-4369-8BE3-34CA2EE3966B}" dt="2021-10-21T17:14:35.986" v="1449" actId="27636"/>
      <pc:docMkLst>
        <pc:docMk/>
      </pc:docMkLst>
      <pc:sldChg chg="del">
        <pc:chgData name="Léonie Watson" userId="76600afbe4175ff0" providerId="LiveId" clId="{9DA06139-801B-4369-8BE3-34CA2EE3966B}" dt="2021-10-21T11:20:03.396" v="0" actId="47"/>
        <pc:sldMkLst>
          <pc:docMk/>
          <pc:sldMk cId="1584383172" sldId="257"/>
        </pc:sldMkLst>
      </pc:sldChg>
      <pc:sldChg chg="del">
        <pc:chgData name="Léonie Watson" userId="76600afbe4175ff0" providerId="LiveId" clId="{9DA06139-801B-4369-8BE3-34CA2EE3966B}" dt="2021-10-21T11:20:05.261" v="1" actId="47"/>
        <pc:sldMkLst>
          <pc:docMk/>
          <pc:sldMk cId="780923281" sldId="258"/>
        </pc:sldMkLst>
      </pc:sldChg>
      <pc:sldChg chg="del">
        <pc:chgData name="Léonie Watson" userId="76600afbe4175ff0" providerId="LiveId" clId="{9DA06139-801B-4369-8BE3-34CA2EE3966B}" dt="2021-10-21T11:20:05.810" v="2" actId="47"/>
        <pc:sldMkLst>
          <pc:docMk/>
          <pc:sldMk cId="2015954134" sldId="260"/>
        </pc:sldMkLst>
      </pc:sldChg>
      <pc:sldChg chg="del">
        <pc:chgData name="Léonie Watson" userId="76600afbe4175ff0" providerId="LiveId" clId="{9DA06139-801B-4369-8BE3-34CA2EE3966B}" dt="2021-10-21T11:20:06.559" v="3" actId="47"/>
        <pc:sldMkLst>
          <pc:docMk/>
          <pc:sldMk cId="113715822" sldId="261"/>
        </pc:sldMkLst>
      </pc:sldChg>
      <pc:sldChg chg="del">
        <pc:chgData name="Léonie Watson" userId="76600afbe4175ff0" providerId="LiveId" clId="{9DA06139-801B-4369-8BE3-34CA2EE3966B}" dt="2021-10-21T11:20:30.054" v="5" actId="47"/>
        <pc:sldMkLst>
          <pc:docMk/>
          <pc:sldMk cId="3483057659" sldId="264"/>
        </pc:sldMkLst>
      </pc:sldChg>
      <pc:sldChg chg="del">
        <pc:chgData name="Léonie Watson" userId="76600afbe4175ff0" providerId="LiveId" clId="{9DA06139-801B-4369-8BE3-34CA2EE3966B}" dt="2021-10-21T11:20:21.343" v="4" actId="47"/>
        <pc:sldMkLst>
          <pc:docMk/>
          <pc:sldMk cId="1686228367" sldId="276"/>
        </pc:sldMkLst>
      </pc:sldChg>
      <pc:sldChg chg="addSp delSp modSp mod delAnim modAnim">
        <pc:chgData name="Léonie Watson" userId="76600afbe4175ff0" providerId="LiveId" clId="{9DA06139-801B-4369-8BE3-34CA2EE3966B}" dt="2021-10-21T11:32:46.325" v="216"/>
        <pc:sldMkLst>
          <pc:docMk/>
          <pc:sldMk cId="272935892" sldId="279"/>
        </pc:sldMkLst>
        <pc:picChg chg="add mod ord">
          <ac:chgData name="Léonie Watson" userId="76600afbe4175ff0" providerId="LiveId" clId="{9DA06139-801B-4369-8BE3-34CA2EE3966B}" dt="2021-10-21T11:32:34.567" v="214" actId="167"/>
          <ac:picMkLst>
            <pc:docMk/>
            <pc:sldMk cId="272935892" sldId="279"/>
            <ac:picMk id="4" creationId="{82DFE32D-F6C9-4A42-BC5C-69704D8D27F9}"/>
          </ac:picMkLst>
        </pc:picChg>
        <pc:picChg chg="del">
          <ac:chgData name="Léonie Watson" userId="76600afbe4175ff0" providerId="LiveId" clId="{9DA06139-801B-4369-8BE3-34CA2EE3966B}" dt="2021-10-21T11:32:43.768" v="215" actId="21"/>
          <ac:picMkLst>
            <pc:docMk/>
            <pc:sldMk cId="272935892" sldId="279"/>
            <ac:picMk id="5" creationId="{C584108A-C096-874E-BC0E-AEF965CFB3CA}"/>
          </ac:picMkLst>
        </pc:picChg>
        <pc:picChg chg="add mod">
          <ac:chgData name="Léonie Watson" userId="76600afbe4175ff0" providerId="LiveId" clId="{9DA06139-801B-4369-8BE3-34CA2EE3966B}" dt="2021-10-21T11:32:46.325" v="216"/>
          <ac:picMkLst>
            <pc:docMk/>
            <pc:sldMk cId="272935892" sldId="279"/>
            <ac:picMk id="6" creationId="{D48B39F8-B37A-4C5D-9335-5AE599E0EC92}"/>
          </ac:picMkLst>
        </pc:picChg>
      </pc:sldChg>
      <pc:sldChg chg="del">
        <pc:chgData name="Léonie Watson" userId="76600afbe4175ff0" providerId="LiveId" clId="{9DA06139-801B-4369-8BE3-34CA2EE3966B}" dt="2021-10-21T11:20:30.982" v="6" actId="47"/>
        <pc:sldMkLst>
          <pc:docMk/>
          <pc:sldMk cId="2848984700" sldId="287"/>
        </pc:sldMkLst>
      </pc:sldChg>
      <pc:sldChg chg="del">
        <pc:chgData name="Léonie Watson" userId="76600afbe4175ff0" providerId="LiveId" clId="{9DA06139-801B-4369-8BE3-34CA2EE3966B}" dt="2021-10-21T11:37:39.915" v="328" actId="47"/>
        <pc:sldMkLst>
          <pc:docMk/>
          <pc:sldMk cId="1490704999" sldId="310"/>
        </pc:sldMkLst>
      </pc:sldChg>
      <pc:sldChg chg="del">
        <pc:chgData name="Léonie Watson" userId="76600afbe4175ff0" providerId="LiveId" clId="{9DA06139-801B-4369-8BE3-34CA2EE3966B}" dt="2021-10-21T11:37:40.910" v="329" actId="47"/>
        <pc:sldMkLst>
          <pc:docMk/>
          <pc:sldMk cId="3999645061" sldId="311"/>
        </pc:sldMkLst>
      </pc:sldChg>
      <pc:sldChg chg="del">
        <pc:chgData name="Léonie Watson" userId="76600afbe4175ff0" providerId="LiveId" clId="{9DA06139-801B-4369-8BE3-34CA2EE3966B}" dt="2021-10-21T11:37:41.581" v="330" actId="47"/>
        <pc:sldMkLst>
          <pc:docMk/>
          <pc:sldMk cId="3599158731" sldId="312"/>
        </pc:sldMkLst>
      </pc:sldChg>
      <pc:sldChg chg="del">
        <pc:chgData name="Léonie Watson" userId="76600afbe4175ff0" providerId="LiveId" clId="{9DA06139-801B-4369-8BE3-34CA2EE3966B}" dt="2021-10-21T11:37:43.224" v="331" actId="47"/>
        <pc:sldMkLst>
          <pc:docMk/>
          <pc:sldMk cId="486365410" sldId="313"/>
        </pc:sldMkLst>
      </pc:sldChg>
      <pc:sldChg chg="del">
        <pc:chgData name="Léonie Watson" userId="76600afbe4175ff0" providerId="LiveId" clId="{9DA06139-801B-4369-8BE3-34CA2EE3966B}" dt="2021-10-21T11:37:44.301" v="332" actId="47"/>
        <pc:sldMkLst>
          <pc:docMk/>
          <pc:sldMk cId="3779456288" sldId="320"/>
        </pc:sldMkLst>
      </pc:sldChg>
      <pc:sldChg chg="addSp delSp modSp mod delAnim modAnim">
        <pc:chgData name="Léonie Watson" userId="76600afbe4175ff0" providerId="LiveId" clId="{9DA06139-801B-4369-8BE3-34CA2EE3966B}" dt="2021-10-21T13:39:23.522" v="1041"/>
        <pc:sldMkLst>
          <pc:docMk/>
          <pc:sldMk cId="4215573647" sldId="336"/>
        </pc:sldMkLst>
        <pc:spChg chg="add del mod">
          <ac:chgData name="Léonie Watson" userId="76600afbe4175ff0" providerId="LiveId" clId="{9DA06139-801B-4369-8BE3-34CA2EE3966B}" dt="2021-10-21T13:39:19.178" v="1040"/>
          <ac:spMkLst>
            <pc:docMk/>
            <pc:sldMk cId="4215573647" sldId="336"/>
            <ac:spMk id="5" creationId="{ED70C836-DDD1-4139-89EF-5F7B9F94803D}"/>
          </ac:spMkLst>
        </pc:spChg>
        <pc:spChg chg="add del mod">
          <ac:chgData name="Léonie Watson" userId="76600afbe4175ff0" providerId="LiveId" clId="{9DA06139-801B-4369-8BE3-34CA2EE3966B}" dt="2021-10-21T11:42:13.711" v="334"/>
          <ac:spMkLst>
            <pc:docMk/>
            <pc:sldMk cId="4215573647" sldId="336"/>
            <ac:spMk id="6" creationId="{5BC2496F-3033-4510-BACF-D5B231ED7C68}"/>
          </ac:spMkLst>
        </pc:spChg>
        <pc:picChg chg="del">
          <ac:chgData name="Léonie Watson" userId="76600afbe4175ff0" providerId="LiveId" clId="{9DA06139-801B-4369-8BE3-34CA2EE3966B}" dt="2021-10-21T11:42:00.699" v="333" actId="478"/>
          <ac:picMkLst>
            <pc:docMk/>
            <pc:sldMk cId="4215573647" sldId="336"/>
            <ac:picMk id="5" creationId="{17073B37-7F56-4BCE-9D90-D91118E3CB8E}"/>
          </ac:picMkLst>
        </pc:picChg>
        <pc:picChg chg="add mod">
          <ac:chgData name="Léonie Watson" userId="76600afbe4175ff0" providerId="LiveId" clId="{9DA06139-801B-4369-8BE3-34CA2EE3966B}" dt="2021-10-21T13:39:19.178" v="1040"/>
          <ac:picMkLst>
            <pc:docMk/>
            <pc:sldMk cId="4215573647" sldId="336"/>
            <ac:picMk id="6" creationId="{8ABDF9E0-5717-4390-A14B-F836BC6D6B4C}"/>
          </ac:picMkLst>
        </pc:picChg>
        <pc:picChg chg="add del mod ord">
          <ac:chgData name="Léonie Watson" userId="76600afbe4175ff0" providerId="LiveId" clId="{9DA06139-801B-4369-8BE3-34CA2EE3966B}" dt="2021-10-21T13:39:05.008" v="1039" actId="478"/>
          <ac:picMkLst>
            <pc:docMk/>
            <pc:sldMk cId="4215573647" sldId="336"/>
            <ac:picMk id="7" creationId="{D30DA687-F425-4EE9-997C-CC35FA2229D5}"/>
          </ac:picMkLst>
        </pc:picChg>
      </pc:sldChg>
      <pc:sldChg chg="modSp mod chgLayout">
        <pc:chgData name="Léonie Watson" userId="76600afbe4175ff0" providerId="LiveId" clId="{9DA06139-801B-4369-8BE3-34CA2EE3966B}" dt="2021-10-21T17:10:49.248" v="1403" actId="700"/>
        <pc:sldMkLst>
          <pc:docMk/>
          <pc:sldMk cId="3385440757" sldId="339"/>
        </pc:sldMkLst>
        <pc:spChg chg="mod ord">
          <ac:chgData name="Léonie Watson" userId="76600afbe4175ff0" providerId="LiveId" clId="{9DA06139-801B-4369-8BE3-34CA2EE3966B}" dt="2021-10-21T17:10:49.248" v="1403" actId="700"/>
          <ac:spMkLst>
            <pc:docMk/>
            <pc:sldMk cId="3385440757" sldId="339"/>
            <ac:spMk id="2" creationId="{E8D67ECD-1DE1-4B1A-AF26-12C0235EAEFD}"/>
          </ac:spMkLst>
        </pc:spChg>
        <pc:spChg chg="mod ord">
          <ac:chgData name="Léonie Watson" userId="76600afbe4175ff0" providerId="LiveId" clId="{9DA06139-801B-4369-8BE3-34CA2EE3966B}" dt="2021-10-21T17:10:49.248" v="1403" actId="700"/>
          <ac:spMkLst>
            <pc:docMk/>
            <pc:sldMk cId="3385440757" sldId="339"/>
            <ac:spMk id="3" creationId="{D94100E5-011B-4267-8CAE-BDB8E6BD4868}"/>
          </ac:spMkLst>
        </pc:spChg>
        <pc:picChg chg="mod ord">
          <ac:chgData name="Léonie Watson" userId="76600afbe4175ff0" providerId="LiveId" clId="{9DA06139-801B-4369-8BE3-34CA2EE3966B}" dt="2021-10-21T17:10:49.248" v="1403" actId="700"/>
          <ac:picMkLst>
            <pc:docMk/>
            <pc:sldMk cId="3385440757" sldId="339"/>
            <ac:picMk id="5" creationId="{C4B5C723-5C8F-40CE-86D9-3328FAB1A484}"/>
          </ac:picMkLst>
        </pc:picChg>
      </pc:sldChg>
      <pc:sldChg chg="del">
        <pc:chgData name="Léonie Watson" userId="76600afbe4175ff0" providerId="LiveId" clId="{9DA06139-801B-4369-8BE3-34CA2EE3966B}" dt="2021-10-21T11:42:40.378" v="337" actId="47"/>
        <pc:sldMkLst>
          <pc:docMk/>
          <pc:sldMk cId="2949660176" sldId="340"/>
        </pc:sldMkLst>
      </pc:sldChg>
      <pc:sldChg chg="modSp mod">
        <pc:chgData name="Léonie Watson" userId="76600afbe4175ff0" providerId="LiveId" clId="{9DA06139-801B-4369-8BE3-34CA2EE3966B}" dt="2021-10-21T17:12:41.139" v="1424" actId="20577"/>
        <pc:sldMkLst>
          <pc:docMk/>
          <pc:sldMk cId="2266464024" sldId="344"/>
        </pc:sldMkLst>
        <pc:spChg chg="mod">
          <ac:chgData name="Léonie Watson" userId="76600afbe4175ff0" providerId="LiveId" clId="{9DA06139-801B-4369-8BE3-34CA2EE3966B}" dt="2021-10-21T17:12:41.139" v="1424" actId="20577"/>
          <ac:spMkLst>
            <pc:docMk/>
            <pc:sldMk cId="2266464024" sldId="344"/>
            <ac:spMk id="3" creationId="{86BBF1AC-AED0-4BDE-BEC6-2A04FBDB1F31}"/>
          </ac:spMkLst>
        </pc:spChg>
      </pc:sldChg>
      <pc:sldChg chg="del">
        <pc:chgData name="Léonie Watson" userId="76600afbe4175ff0" providerId="LiveId" clId="{9DA06139-801B-4369-8BE3-34CA2EE3966B}" dt="2021-10-21T17:09:49.915" v="1401" actId="47"/>
        <pc:sldMkLst>
          <pc:docMk/>
          <pc:sldMk cId="235603766" sldId="345"/>
        </pc:sldMkLst>
      </pc:sldChg>
      <pc:sldChg chg="addSp delSp modSp mod delAnim modAnim">
        <pc:chgData name="Léonie Watson" userId="76600afbe4175ff0" providerId="LiveId" clId="{9DA06139-801B-4369-8BE3-34CA2EE3966B}" dt="2021-10-21T12:52:19.497" v="795"/>
        <pc:sldMkLst>
          <pc:docMk/>
          <pc:sldMk cId="3423025677" sldId="346"/>
        </pc:sldMkLst>
        <pc:spChg chg="add del mod">
          <ac:chgData name="Léonie Watson" userId="76600afbe4175ff0" providerId="LiveId" clId="{9DA06139-801B-4369-8BE3-34CA2EE3966B}" dt="2021-10-21T12:52:19.497" v="795"/>
          <ac:spMkLst>
            <pc:docMk/>
            <pc:sldMk cId="3423025677" sldId="346"/>
            <ac:spMk id="5" creationId="{9DE4BF77-92BA-42FA-B14A-45D6092F0F6A}"/>
          </ac:spMkLst>
        </pc:spChg>
        <pc:picChg chg="del">
          <ac:chgData name="Léonie Watson" userId="76600afbe4175ff0" providerId="LiveId" clId="{9DA06139-801B-4369-8BE3-34CA2EE3966B}" dt="2021-10-21T12:52:02.221" v="794" actId="478"/>
          <ac:picMkLst>
            <pc:docMk/>
            <pc:sldMk cId="3423025677" sldId="346"/>
            <ac:picMk id="4" creationId="{7296B2A9-2ED4-46F4-B9D1-DE22382EB954}"/>
          </ac:picMkLst>
        </pc:picChg>
        <pc:picChg chg="add mod">
          <ac:chgData name="Léonie Watson" userId="76600afbe4175ff0" providerId="LiveId" clId="{9DA06139-801B-4369-8BE3-34CA2EE3966B}" dt="2021-10-21T12:52:19.497" v="795"/>
          <ac:picMkLst>
            <pc:docMk/>
            <pc:sldMk cId="3423025677" sldId="346"/>
            <ac:picMk id="6" creationId="{8EBA44BE-1480-4F00-888A-AC37AA9369D0}"/>
          </ac:picMkLst>
        </pc:picChg>
      </pc:sldChg>
      <pc:sldChg chg="del">
        <pc:chgData name="Léonie Watson" userId="76600afbe4175ff0" providerId="LiveId" clId="{9DA06139-801B-4369-8BE3-34CA2EE3966B}" dt="2021-10-21T11:20:31.731" v="7" actId="47"/>
        <pc:sldMkLst>
          <pc:docMk/>
          <pc:sldMk cId="2571272956" sldId="351"/>
        </pc:sldMkLst>
      </pc:sldChg>
      <pc:sldChg chg="del">
        <pc:chgData name="Léonie Watson" userId="76600afbe4175ff0" providerId="LiveId" clId="{9DA06139-801B-4369-8BE3-34CA2EE3966B}" dt="2021-10-21T11:20:32.799" v="8" actId="47"/>
        <pc:sldMkLst>
          <pc:docMk/>
          <pc:sldMk cId="4275256756" sldId="352"/>
        </pc:sldMkLst>
      </pc:sldChg>
      <pc:sldChg chg="modSp mod">
        <pc:chgData name="Léonie Watson" userId="76600afbe4175ff0" providerId="LiveId" clId="{9DA06139-801B-4369-8BE3-34CA2EE3966B}" dt="2021-10-21T16:55:51.986" v="1042" actId="688"/>
        <pc:sldMkLst>
          <pc:docMk/>
          <pc:sldMk cId="3834563595" sldId="356"/>
        </pc:sldMkLst>
        <pc:picChg chg="mod">
          <ac:chgData name="Léonie Watson" userId="76600afbe4175ff0" providerId="LiveId" clId="{9DA06139-801B-4369-8BE3-34CA2EE3966B}" dt="2021-10-21T16:55:51.986" v="1042" actId="688"/>
          <ac:picMkLst>
            <pc:docMk/>
            <pc:sldMk cId="3834563595" sldId="356"/>
            <ac:picMk id="5" creationId="{63DB7D79-D7C2-CC48-8689-C44B20E724B1}"/>
          </ac:picMkLst>
        </pc:picChg>
      </pc:sldChg>
      <pc:sldChg chg="del">
        <pc:chgData name="Léonie Watson" userId="76600afbe4175ff0" providerId="LiveId" clId="{9DA06139-801B-4369-8BE3-34CA2EE3966B}" dt="2021-10-21T11:23:46.304" v="210" actId="2696"/>
        <pc:sldMkLst>
          <pc:docMk/>
          <pc:sldMk cId="532718582" sldId="358"/>
        </pc:sldMkLst>
      </pc:sldChg>
      <pc:sldChg chg="add">
        <pc:chgData name="Léonie Watson" userId="76600afbe4175ff0" providerId="LiveId" clId="{9DA06139-801B-4369-8BE3-34CA2EE3966B}" dt="2021-10-21T11:23:51.682" v="211"/>
        <pc:sldMkLst>
          <pc:docMk/>
          <pc:sldMk cId="2137714772" sldId="358"/>
        </pc:sldMkLst>
      </pc:sldChg>
      <pc:sldChg chg="addSp delSp modSp mod delAnim modAnim modNotesTx">
        <pc:chgData name="Léonie Watson" userId="76600afbe4175ff0" providerId="LiveId" clId="{9DA06139-801B-4369-8BE3-34CA2EE3966B}" dt="2021-10-21T12:53:39.221" v="802"/>
        <pc:sldMkLst>
          <pc:docMk/>
          <pc:sldMk cId="3803038425" sldId="362"/>
        </pc:sldMkLst>
        <pc:spChg chg="add del mod">
          <ac:chgData name="Léonie Watson" userId="76600afbe4175ff0" providerId="LiveId" clId="{9DA06139-801B-4369-8BE3-34CA2EE3966B}" dt="2021-10-21T12:53:39.221" v="802"/>
          <ac:spMkLst>
            <pc:docMk/>
            <pc:sldMk cId="3803038425" sldId="362"/>
            <ac:spMk id="4" creationId="{1F8F7C92-7EE9-4954-818A-5DA499DBBEEE}"/>
          </ac:spMkLst>
        </pc:spChg>
        <pc:picChg chg="add mod">
          <ac:chgData name="Léonie Watson" userId="76600afbe4175ff0" providerId="LiveId" clId="{9DA06139-801B-4369-8BE3-34CA2EE3966B}" dt="2021-10-21T12:53:39.221" v="802"/>
          <ac:picMkLst>
            <pc:docMk/>
            <pc:sldMk cId="3803038425" sldId="362"/>
            <ac:picMk id="5" creationId="{542A4C8B-AFD7-478E-9470-9DF3DE04008E}"/>
          </ac:picMkLst>
        </pc:picChg>
        <pc:picChg chg="del">
          <ac:chgData name="Léonie Watson" userId="76600afbe4175ff0" providerId="LiveId" clId="{9DA06139-801B-4369-8BE3-34CA2EE3966B}" dt="2021-10-21T12:53:23.219" v="801" actId="478"/>
          <ac:picMkLst>
            <pc:docMk/>
            <pc:sldMk cId="3803038425" sldId="362"/>
            <ac:picMk id="6" creationId="{E2E2756F-F650-46F5-A39E-EC5775C122B0}"/>
          </ac:picMkLst>
        </pc:picChg>
      </pc:sldChg>
      <pc:sldChg chg="del">
        <pc:chgData name="Léonie Watson" userId="76600afbe4175ff0" providerId="LiveId" clId="{9DA06139-801B-4369-8BE3-34CA2EE3966B}" dt="2021-10-21T11:44:19.114" v="338" actId="47"/>
        <pc:sldMkLst>
          <pc:docMk/>
          <pc:sldMk cId="2176597204" sldId="363"/>
        </pc:sldMkLst>
      </pc:sldChg>
      <pc:sldChg chg="modSp new mod">
        <pc:chgData name="Léonie Watson" userId="76600afbe4175ff0" providerId="LiveId" clId="{9DA06139-801B-4369-8BE3-34CA2EE3966B}" dt="2021-10-21T11:23:14.702" v="209" actId="20577"/>
        <pc:sldMkLst>
          <pc:docMk/>
          <pc:sldMk cId="3323291824" sldId="366"/>
        </pc:sldMkLst>
        <pc:spChg chg="mod">
          <ac:chgData name="Léonie Watson" userId="76600afbe4175ff0" providerId="LiveId" clId="{9DA06139-801B-4369-8BE3-34CA2EE3966B}" dt="2021-10-21T11:21:00.583" v="27" actId="20577"/>
          <ac:spMkLst>
            <pc:docMk/>
            <pc:sldMk cId="3323291824" sldId="366"/>
            <ac:spMk id="2" creationId="{55969F0C-ED74-4166-937C-806A1ACAC4B5}"/>
          </ac:spMkLst>
        </pc:spChg>
        <pc:spChg chg="mod">
          <ac:chgData name="Léonie Watson" userId="76600afbe4175ff0" providerId="LiveId" clId="{9DA06139-801B-4369-8BE3-34CA2EE3966B}" dt="2021-10-21T11:23:14.702" v="209" actId="20577"/>
          <ac:spMkLst>
            <pc:docMk/>
            <pc:sldMk cId="3323291824" sldId="366"/>
            <ac:spMk id="3" creationId="{C0914D10-D631-4A09-BE91-9C3C299B50A9}"/>
          </ac:spMkLst>
        </pc:spChg>
      </pc:sldChg>
      <pc:sldChg chg="modSp new mod">
        <pc:chgData name="Léonie Watson" userId="76600afbe4175ff0" providerId="LiveId" clId="{9DA06139-801B-4369-8BE3-34CA2EE3966B}" dt="2021-10-21T11:37:34.838" v="327" actId="20577"/>
        <pc:sldMkLst>
          <pc:docMk/>
          <pc:sldMk cId="2554690876" sldId="367"/>
        </pc:sldMkLst>
        <pc:spChg chg="mod">
          <ac:chgData name="Léonie Watson" userId="76600afbe4175ff0" providerId="LiveId" clId="{9DA06139-801B-4369-8BE3-34CA2EE3966B}" dt="2021-10-21T11:36:49.617" v="243" actId="20577"/>
          <ac:spMkLst>
            <pc:docMk/>
            <pc:sldMk cId="2554690876" sldId="367"/>
            <ac:spMk id="2" creationId="{CAEEEFB0-51F5-4043-817C-3B079A5AF6FF}"/>
          </ac:spMkLst>
        </pc:spChg>
        <pc:spChg chg="mod">
          <ac:chgData name="Léonie Watson" userId="76600afbe4175ff0" providerId="LiveId" clId="{9DA06139-801B-4369-8BE3-34CA2EE3966B}" dt="2021-10-21T11:37:34.838" v="327" actId="20577"/>
          <ac:spMkLst>
            <pc:docMk/>
            <pc:sldMk cId="2554690876" sldId="367"/>
            <ac:spMk id="3" creationId="{231E0ACA-576A-4826-AAA6-25C7694953E3}"/>
          </ac:spMkLst>
        </pc:spChg>
      </pc:sldChg>
      <pc:sldChg chg="delSp modSp new mod modClrScheme chgLayout">
        <pc:chgData name="Léonie Watson" userId="76600afbe4175ff0" providerId="LiveId" clId="{9DA06139-801B-4369-8BE3-34CA2EE3966B}" dt="2021-10-21T17:13:43.604" v="1430" actId="14100"/>
        <pc:sldMkLst>
          <pc:docMk/>
          <pc:sldMk cId="1336516150" sldId="368"/>
        </pc:sldMkLst>
        <pc:spChg chg="mod ord">
          <ac:chgData name="Léonie Watson" userId="76600afbe4175ff0" providerId="LiveId" clId="{9DA06139-801B-4369-8BE3-34CA2EE3966B}" dt="2021-10-21T17:13:32.297" v="1425" actId="700"/>
          <ac:spMkLst>
            <pc:docMk/>
            <pc:sldMk cId="1336516150" sldId="368"/>
            <ac:spMk id="2" creationId="{7703DBA3-5BA1-499D-8947-5C61ED2E823F}"/>
          </ac:spMkLst>
        </pc:spChg>
        <pc:spChg chg="del mod ord">
          <ac:chgData name="Léonie Watson" userId="76600afbe4175ff0" providerId="LiveId" clId="{9DA06139-801B-4369-8BE3-34CA2EE3966B}" dt="2021-10-21T17:13:32.297" v="1425" actId="700"/>
          <ac:spMkLst>
            <pc:docMk/>
            <pc:sldMk cId="1336516150" sldId="368"/>
            <ac:spMk id="3" creationId="{6EB94B92-5137-4B5B-91D8-44D1673DB845}"/>
          </ac:spMkLst>
        </pc:spChg>
        <pc:spChg chg="mod ord">
          <ac:chgData name="Léonie Watson" userId="76600afbe4175ff0" providerId="LiveId" clId="{9DA06139-801B-4369-8BE3-34CA2EE3966B}" dt="2021-10-21T17:13:43.604" v="1430" actId="14100"/>
          <ac:spMkLst>
            <pc:docMk/>
            <pc:sldMk cId="1336516150" sldId="368"/>
            <ac:spMk id="4" creationId="{55558F9A-8E03-417A-A8C0-3DB4065B7962}"/>
          </ac:spMkLst>
        </pc:spChg>
      </pc:sldChg>
      <pc:sldChg chg="delSp modSp new mod modClrScheme chgLayout">
        <pc:chgData name="Léonie Watson" userId="76600afbe4175ff0" providerId="LiveId" clId="{9DA06139-801B-4369-8BE3-34CA2EE3966B}" dt="2021-10-21T17:13:57.516" v="1435" actId="14100"/>
        <pc:sldMkLst>
          <pc:docMk/>
          <pc:sldMk cId="1719101455" sldId="369"/>
        </pc:sldMkLst>
        <pc:spChg chg="mod ord">
          <ac:chgData name="Léonie Watson" userId="76600afbe4175ff0" providerId="LiveId" clId="{9DA06139-801B-4369-8BE3-34CA2EE3966B}" dt="2021-10-21T17:13:49.702" v="1431" actId="700"/>
          <ac:spMkLst>
            <pc:docMk/>
            <pc:sldMk cId="1719101455" sldId="369"/>
            <ac:spMk id="2" creationId="{DF2A190B-0CDE-4339-A878-66470199ECBA}"/>
          </ac:spMkLst>
        </pc:spChg>
        <pc:spChg chg="del mod ord">
          <ac:chgData name="Léonie Watson" userId="76600afbe4175ff0" providerId="LiveId" clId="{9DA06139-801B-4369-8BE3-34CA2EE3966B}" dt="2021-10-21T17:13:49.702" v="1431" actId="700"/>
          <ac:spMkLst>
            <pc:docMk/>
            <pc:sldMk cId="1719101455" sldId="369"/>
            <ac:spMk id="3" creationId="{CB258D03-CE45-4C8F-8A2D-576A43F2AF91}"/>
          </ac:spMkLst>
        </pc:spChg>
        <pc:spChg chg="mod ord">
          <ac:chgData name="Léonie Watson" userId="76600afbe4175ff0" providerId="LiveId" clId="{9DA06139-801B-4369-8BE3-34CA2EE3966B}" dt="2021-10-21T17:13:57.516" v="1435" actId="14100"/>
          <ac:spMkLst>
            <pc:docMk/>
            <pc:sldMk cId="1719101455" sldId="369"/>
            <ac:spMk id="4" creationId="{1B68660D-7453-47D1-B715-78682C05C35B}"/>
          </ac:spMkLst>
        </pc:spChg>
      </pc:sldChg>
      <pc:sldChg chg="delSp modSp new mod modClrScheme chgLayout">
        <pc:chgData name="Léonie Watson" userId="76600afbe4175ff0" providerId="LiveId" clId="{9DA06139-801B-4369-8BE3-34CA2EE3966B}" dt="2021-10-21T17:14:17.371" v="1441" actId="14100"/>
        <pc:sldMkLst>
          <pc:docMk/>
          <pc:sldMk cId="1915534295" sldId="370"/>
        </pc:sldMkLst>
        <pc:spChg chg="mod ord">
          <ac:chgData name="Léonie Watson" userId="76600afbe4175ff0" providerId="LiveId" clId="{9DA06139-801B-4369-8BE3-34CA2EE3966B}" dt="2021-10-21T17:14:07.329" v="1436" actId="700"/>
          <ac:spMkLst>
            <pc:docMk/>
            <pc:sldMk cId="1915534295" sldId="370"/>
            <ac:spMk id="2" creationId="{C758E178-5D9E-4D2B-81F4-439EF1468EA1}"/>
          </ac:spMkLst>
        </pc:spChg>
        <pc:spChg chg="del mod ord">
          <ac:chgData name="Léonie Watson" userId="76600afbe4175ff0" providerId="LiveId" clId="{9DA06139-801B-4369-8BE3-34CA2EE3966B}" dt="2021-10-21T17:14:07.329" v="1436" actId="700"/>
          <ac:spMkLst>
            <pc:docMk/>
            <pc:sldMk cId="1915534295" sldId="370"/>
            <ac:spMk id="3" creationId="{760AC292-B76C-46F3-8D34-9FFF6918BE43}"/>
          </ac:spMkLst>
        </pc:spChg>
        <pc:spChg chg="mod ord">
          <ac:chgData name="Léonie Watson" userId="76600afbe4175ff0" providerId="LiveId" clId="{9DA06139-801B-4369-8BE3-34CA2EE3966B}" dt="2021-10-21T17:14:17.371" v="1441" actId="14100"/>
          <ac:spMkLst>
            <pc:docMk/>
            <pc:sldMk cId="1915534295" sldId="370"/>
            <ac:spMk id="4" creationId="{F54D1041-B2AC-4B50-9139-E841F007556C}"/>
          </ac:spMkLst>
        </pc:spChg>
      </pc:sldChg>
      <pc:sldChg chg="delSp modSp new mod modClrScheme chgLayout">
        <pc:chgData name="Léonie Watson" userId="76600afbe4175ff0" providerId="LiveId" clId="{9DA06139-801B-4369-8BE3-34CA2EE3966B}" dt="2021-10-21T17:14:35.986" v="1449" actId="27636"/>
        <pc:sldMkLst>
          <pc:docMk/>
          <pc:sldMk cId="945805519" sldId="371"/>
        </pc:sldMkLst>
        <pc:spChg chg="mod ord">
          <ac:chgData name="Léonie Watson" userId="76600afbe4175ff0" providerId="LiveId" clId="{9DA06139-801B-4369-8BE3-34CA2EE3966B}" dt="2021-10-21T17:14:28.232" v="1442" actId="700"/>
          <ac:spMkLst>
            <pc:docMk/>
            <pc:sldMk cId="945805519" sldId="371"/>
            <ac:spMk id="2" creationId="{B8E95282-E740-42F6-9BD5-696DE4E8EAA2}"/>
          </ac:spMkLst>
        </pc:spChg>
        <pc:spChg chg="del mod ord">
          <ac:chgData name="Léonie Watson" userId="76600afbe4175ff0" providerId="LiveId" clId="{9DA06139-801B-4369-8BE3-34CA2EE3966B}" dt="2021-10-21T17:14:28.232" v="1442" actId="700"/>
          <ac:spMkLst>
            <pc:docMk/>
            <pc:sldMk cId="945805519" sldId="371"/>
            <ac:spMk id="3" creationId="{B6D75380-4564-48BE-AAFB-EDD1BD5AE0A8}"/>
          </ac:spMkLst>
        </pc:spChg>
        <pc:spChg chg="mod ord">
          <ac:chgData name="Léonie Watson" userId="76600afbe4175ff0" providerId="LiveId" clId="{9DA06139-801B-4369-8BE3-34CA2EE3966B}" dt="2021-10-21T17:14:35.986" v="1449" actId="27636"/>
          <ac:spMkLst>
            <pc:docMk/>
            <pc:sldMk cId="945805519" sldId="371"/>
            <ac:spMk id="4" creationId="{5AF41682-62B1-4F1C-B433-3198DC7AC33A}"/>
          </ac:spMkLst>
        </pc:spChg>
      </pc:sldChg>
      <pc:sldChg chg="addSp delSp modSp new del mod modAnim">
        <pc:chgData name="Léonie Watson" userId="76600afbe4175ff0" providerId="LiveId" clId="{9DA06139-801B-4369-8BE3-34CA2EE3966B}" dt="2021-10-21T12:55:13.145" v="841" actId="2696"/>
        <pc:sldMkLst>
          <pc:docMk/>
          <pc:sldMk cId="3162563412" sldId="372"/>
        </pc:sldMkLst>
        <pc:spChg chg="del">
          <ac:chgData name="Léonie Watson" userId="76600afbe4175ff0" providerId="LiveId" clId="{9DA06139-801B-4369-8BE3-34CA2EE3966B}" dt="2021-10-21T12:54:53.446" v="840"/>
          <ac:spMkLst>
            <pc:docMk/>
            <pc:sldMk cId="3162563412" sldId="372"/>
            <ac:spMk id="2" creationId="{869469AB-FE31-475D-9A34-1F3076B79F60}"/>
          </ac:spMkLst>
        </pc:spChg>
        <pc:spChg chg="mod">
          <ac:chgData name="Léonie Watson" userId="76600afbe4175ff0" providerId="LiveId" clId="{9DA06139-801B-4369-8BE3-34CA2EE3966B}" dt="2021-10-21T12:54:39.134" v="839" actId="20577"/>
          <ac:spMkLst>
            <pc:docMk/>
            <pc:sldMk cId="3162563412" sldId="372"/>
            <ac:spMk id="3" creationId="{85598506-7E6A-438C-8D00-EC1E940E44C3}"/>
          </ac:spMkLst>
        </pc:spChg>
        <pc:picChg chg="add mod">
          <ac:chgData name="Léonie Watson" userId="76600afbe4175ff0" providerId="LiveId" clId="{9DA06139-801B-4369-8BE3-34CA2EE3966B}" dt="2021-10-21T12:54:53.446" v="840"/>
          <ac:picMkLst>
            <pc:docMk/>
            <pc:sldMk cId="3162563412" sldId="372"/>
            <ac:picMk id="4" creationId="{F7174E48-7689-4188-B537-011C2B224D8A}"/>
          </ac:picMkLst>
        </pc:picChg>
      </pc:sldChg>
      <pc:sldChg chg="add">
        <pc:chgData name="Léonie Watson" userId="76600afbe4175ff0" providerId="LiveId" clId="{9DA06139-801B-4369-8BE3-34CA2EE3966B}" dt="2021-10-21T12:55:16.281" v="842"/>
        <pc:sldMkLst>
          <pc:docMk/>
          <pc:sldMk cId="3895258862" sldId="372"/>
        </pc:sldMkLst>
      </pc:sldChg>
      <pc:sldChg chg="addSp delSp modSp new mod modAnim">
        <pc:chgData name="Léonie Watson" userId="76600afbe4175ff0" providerId="LiveId" clId="{9DA06139-801B-4369-8BE3-34CA2EE3966B}" dt="2021-10-21T12:56:02.101" v="856"/>
        <pc:sldMkLst>
          <pc:docMk/>
          <pc:sldMk cId="3066782297" sldId="373"/>
        </pc:sldMkLst>
        <pc:spChg chg="del">
          <ac:chgData name="Léonie Watson" userId="76600afbe4175ff0" providerId="LiveId" clId="{9DA06139-801B-4369-8BE3-34CA2EE3966B}" dt="2021-10-21T12:56:02.101" v="856"/>
          <ac:spMkLst>
            <pc:docMk/>
            <pc:sldMk cId="3066782297" sldId="373"/>
            <ac:spMk id="2" creationId="{AD1CA202-4B08-4878-AC20-14DC3EB0430A}"/>
          </ac:spMkLst>
        </pc:spChg>
        <pc:spChg chg="mod">
          <ac:chgData name="Léonie Watson" userId="76600afbe4175ff0" providerId="LiveId" clId="{9DA06139-801B-4369-8BE3-34CA2EE3966B}" dt="2021-10-21T12:55:45.596" v="855" actId="20577"/>
          <ac:spMkLst>
            <pc:docMk/>
            <pc:sldMk cId="3066782297" sldId="373"/>
            <ac:spMk id="3" creationId="{08FC34C4-650E-47B7-9494-B74322FB6E1F}"/>
          </ac:spMkLst>
        </pc:spChg>
        <pc:picChg chg="add mod">
          <ac:chgData name="Léonie Watson" userId="76600afbe4175ff0" providerId="LiveId" clId="{9DA06139-801B-4369-8BE3-34CA2EE3966B}" dt="2021-10-21T12:56:02.101" v="856"/>
          <ac:picMkLst>
            <pc:docMk/>
            <pc:sldMk cId="3066782297" sldId="373"/>
            <ac:picMk id="4" creationId="{236F1F8D-2923-4896-9A7E-D656289C2036}"/>
          </ac:picMkLst>
        </pc:picChg>
      </pc:sldChg>
      <pc:sldChg chg="modSp new mod">
        <pc:chgData name="Léonie Watson" userId="76600afbe4175ff0" providerId="LiveId" clId="{9DA06139-801B-4369-8BE3-34CA2EE3966B}" dt="2021-10-21T13:04:00.743" v="1038" actId="20577"/>
        <pc:sldMkLst>
          <pc:docMk/>
          <pc:sldMk cId="2357383696" sldId="374"/>
        </pc:sldMkLst>
        <pc:spChg chg="mod">
          <ac:chgData name="Léonie Watson" userId="76600afbe4175ff0" providerId="LiveId" clId="{9DA06139-801B-4369-8BE3-34CA2EE3966B}" dt="2021-10-21T12:57:17.564" v="877" actId="20577"/>
          <ac:spMkLst>
            <pc:docMk/>
            <pc:sldMk cId="2357383696" sldId="374"/>
            <ac:spMk id="2" creationId="{676BF051-FD7A-41BD-A1CF-518D43433215}"/>
          </ac:spMkLst>
        </pc:spChg>
        <pc:spChg chg="mod">
          <ac:chgData name="Léonie Watson" userId="76600afbe4175ff0" providerId="LiveId" clId="{9DA06139-801B-4369-8BE3-34CA2EE3966B}" dt="2021-10-21T13:04:00.743" v="1038" actId="20577"/>
          <ac:spMkLst>
            <pc:docMk/>
            <pc:sldMk cId="2357383696" sldId="374"/>
            <ac:spMk id="3" creationId="{C28EBC24-338C-4537-B81E-B0317F7B5E6C}"/>
          </ac:spMkLst>
        </pc:spChg>
      </pc:sldChg>
      <pc:sldChg chg="addSp delSp modSp new mod modClrScheme chgLayout">
        <pc:chgData name="Léonie Watson" userId="76600afbe4175ff0" providerId="LiveId" clId="{9DA06139-801B-4369-8BE3-34CA2EE3966B}" dt="2021-10-21T17:12:20.562" v="1414" actId="27636"/>
        <pc:sldMkLst>
          <pc:docMk/>
          <pc:sldMk cId="3634824005" sldId="375"/>
        </pc:sldMkLst>
        <pc:spChg chg="mod ord">
          <ac:chgData name="Léonie Watson" userId="76600afbe4175ff0" providerId="LiveId" clId="{9DA06139-801B-4369-8BE3-34CA2EE3966B}" dt="2021-10-21T17:11:51.425" v="1407" actId="700"/>
          <ac:spMkLst>
            <pc:docMk/>
            <pc:sldMk cId="3634824005" sldId="375"/>
            <ac:spMk id="2" creationId="{0DED4AD6-B38F-463B-81C4-48EDEE6C7E55}"/>
          </ac:spMkLst>
        </pc:spChg>
        <pc:spChg chg="add del mod ord">
          <ac:chgData name="Léonie Watson" userId="76600afbe4175ff0" providerId="LiveId" clId="{9DA06139-801B-4369-8BE3-34CA2EE3966B}" dt="2021-10-21T17:11:51.425" v="1407" actId="700"/>
          <ac:spMkLst>
            <pc:docMk/>
            <pc:sldMk cId="3634824005" sldId="375"/>
            <ac:spMk id="3" creationId="{BCFEAFBB-F0E1-4B7F-8C23-B1DA5788A746}"/>
          </ac:spMkLst>
        </pc:spChg>
        <pc:spChg chg="mod ord">
          <ac:chgData name="Léonie Watson" userId="76600afbe4175ff0" providerId="LiveId" clId="{9DA06139-801B-4369-8BE3-34CA2EE3966B}" dt="2021-10-21T17:12:20.562" v="1414" actId="27636"/>
          <ac:spMkLst>
            <pc:docMk/>
            <pc:sldMk cId="3634824005" sldId="375"/>
            <ac:spMk id="4" creationId="{C35329B4-3914-47EB-B6F8-DA9568E52C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E7922E-50CD-394D-9016-51BEA51A49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F665E-63F6-A54D-BEC2-20426E3822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A1D06-C653-8244-BE6E-87855840EF08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92390-7247-0549-95AB-E000FAAF4E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5C0FC-AE39-304A-AEA7-E52099E1B0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695BD-048D-B04E-9EF2-D7562BE89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66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tkinson Hyperlegibl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tkinson Hyperlegible" pitchFamily="2" charset="0"/>
              </a:defRPr>
            </a:lvl1pPr>
          </a:lstStyle>
          <a:p>
            <a:fld id="{4F7193FB-4C54-2A4F-A75D-AA489A9011B8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tkinson Hyperlegibl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tkinson Hyperlegible" pitchFamily="2" charset="0"/>
              </a:defRPr>
            </a:lvl1pPr>
          </a:lstStyle>
          <a:p>
            <a:fld id="{633F2E6A-164C-7547-B00D-E4D1AD7987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9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82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8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4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53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57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8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10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18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93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4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83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93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36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03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31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26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6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95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71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26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7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219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67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61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68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85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93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77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003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506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81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0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570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98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3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78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770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57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551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844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042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434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872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839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225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5611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632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355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944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58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869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5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40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3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9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ight white"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0E7BA831-FE9F-E54C-9FA9-F162F98C2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20679" r="217" b="12962"/>
          <a:stretch/>
        </p:blipFill>
        <p:spPr>
          <a:xfrm>
            <a:off x="624850" y="0"/>
            <a:ext cx="10305088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rIns="90000">
            <a:noAutofit/>
          </a:bodyPr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Logo" descr="TetraLogical">
            <a:extLst>
              <a:ext uri="{FF2B5EF4-FFF2-40B4-BE49-F238E27FC236}">
                <a16:creationId xmlns:a16="http://schemas.microsoft.com/office/drawing/2014/main" id="{42FC5BBB-EA70-4B6D-8121-CB4E8034B6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57" y="264716"/>
            <a:ext cx="2103577" cy="8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- Horizontal Caption Box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0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Code sample caption</a:t>
            </a:r>
          </a:p>
        </p:txBody>
      </p:sp>
      <p:sp>
        <p:nvSpPr>
          <p:cNvPr id="8" name="Code placeholder">
            <a:extLst>
              <a:ext uri="{FF2B5EF4-FFF2-40B4-BE49-F238E27FC236}">
                <a16:creationId xmlns:a16="http://schemas.microsoft.com/office/drawing/2014/main" id="{51CCEE13-0082-384B-BD2A-D1B4664260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  <p:txBody>
          <a:bodyPr lIns="360000" tIns="180000" rIns="180000" bIns="180000" anchor="ctr" anchorCtr="0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Accent image">
            <a:extLst>
              <a:ext uri="{FF2B5EF4-FFF2-40B4-BE49-F238E27FC236}">
                <a16:creationId xmlns:a16="http://schemas.microsoft.com/office/drawing/2014/main" id="{1C47D570-F9EA-904D-81DF-634184C8F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- Vertical Caption Box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 anchorCtr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0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Code sample caption</a:t>
            </a:r>
          </a:p>
        </p:txBody>
      </p:sp>
      <p:sp>
        <p:nvSpPr>
          <p:cNvPr id="8" name="Code placeholder">
            <a:extLst>
              <a:ext uri="{FF2B5EF4-FFF2-40B4-BE49-F238E27FC236}">
                <a16:creationId xmlns:a16="http://schemas.microsoft.com/office/drawing/2014/main" id="{51CCEE13-0082-384B-BD2A-D1B4664260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chemeClr val="tx1"/>
          </a:solidFill>
        </p:spPr>
        <p:txBody>
          <a:bodyPr lIns="360000" tIns="180000" rIns="180000" bIns="180000" anchor="ctr" anchorCtr="0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Accent image">
            <a:extLst>
              <a:ext uri="{FF2B5EF4-FFF2-40B4-BE49-F238E27FC236}">
                <a16:creationId xmlns:a16="http://schemas.microsoft.com/office/drawing/2014/main" id="{1C47D570-F9EA-904D-81DF-634184C8F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0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11" name="Accent image">
            <a:extLst>
              <a:ext uri="{FF2B5EF4-FFF2-40B4-BE49-F238E27FC236}">
                <a16:creationId xmlns:a16="http://schemas.microsoft.com/office/drawing/2014/main" id="{B640D4AC-4595-3448-B8BE-30D073DB7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2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4" name="Accent image">
            <a:extLst>
              <a:ext uri="{FF2B5EF4-FFF2-40B4-BE49-F238E27FC236}">
                <a16:creationId xmlns:a16="http://schemas.microsoft.com/office/drawing/2014/main" id="{AEEDC610-06D8-2942-B5A5-D872F4515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12" t="-834" r="-1313" b="-834"/>
          <a:stretch/>
        </p:blipFill>
        <p:spPr>
          <a:xfrm>
            <a:off x="615600" y="-18736"/>
            <a:ext cx="485775" cy="11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5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2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9B56CD-FD91-304E-8CA0-22A51C3B50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Accent image">
            <a:extLst>
              <a:ext uri="{FF2B5EF4-FFF2-40B4-BE49-F238E27FC236}">
                <a16:creationId xmlns:a16="http://schemas.microsoft.com/office/drawing/2014/main" id="{C263FBBC-AE18-2049-B639-B727C2A1D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18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2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9B56CD-FD91-304E-8CA0-22A51C3B50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Accent image">
            <a:extLst>
              <a:ext uri="{FF2B5EF4-FFF2-40B4-BE49-F238E27FC236}">
                <a16:creationId xmlns:a16="http://schemas.microsoft.com/office/drawing/2014/main" id="{C263FBBC-AE18-2049-B639-B727C2A1D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- No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36370-28F4-BB4A-B301-E216A46E2B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37A0A9-5548-A44A-BAB2-75F46B76D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rgbClr val="42006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</p:spTree>
    <p:extLst>
      <p:ext uri="{BB962C8B-B14F-4D97-AF65-F5344CB8AC3E}">
        <p14:creationId xmlns:p14="http://schemas.microsoft.com/office/powerpoint/2010/main" val="3512396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with Bottom Caption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36370-28F4-BB4A-B301-E216A46E2B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152849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930" y="6209790"/>
            <a:ext cx="11428070" cy="648209"/>
          </a:xfrm>
          <a:solidFill>
            <a:schemeClr val="bg1"/>
          </a:solidFill>
        </p:spPr>
        <p:txBody>
          <a:bodyPr wrap="square" lIns="180000" tIns="180000" rIns="180000" bIns="180000" anchor="b" anchorCtr="0">
            <a:spAutoFit/>
          </a:bodyPr>
          <a:lstStyle>
            <a:lvl1pPr>
              <a:defRPr sz="20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44B3008D-EBEA-5842-A408-4FD8EDED2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13" t="17000" r="-1313" b="-18670"/>
          <a:stretch/>
        </p:blipFill>
        <p:spPr>
          <a:xfrm rot="16200000">
            <a:off x="225976" y="6123458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79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with Bottom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36370-28F4-BB4A-B301-E216A46E2B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15284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492" y="6152851"/>
            <a:ext cx="11484508" cy="705148"/>
          </a:xfrm>
          <a:solidFill>
            <a:schemeClr val="tx1"/>
          </a:solidFill>
        </p:spPr>
        <p:txBody>
          <a:bodyPr wrap="square" lIns="180000" tIns="180000" rIns="180000" bIns="180000" anchor="b" anchorCtr="0">
            <a:noAutofit/>
          </a:bodyPr>
          <a:lstStyle>
            <a:lvl1pPr>
              <a:defRPr sz="20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3D80F579-3BE5-4748-9AE3-14DF96DAD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13" t="17000" r="-1313" b="-18670"/>
          <a:stretch/>
        </p:blipFill>
        <p:spPr>
          <a:xfrm rot="16200000">
            <a:off x="225976" y="6123458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37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&amp; Square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3" y="681037"/>
            <a:ext cx="4138478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3" y="2643611"/>
            <a:ext cx="4138477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587F2-4AF9-4245-ADD0-5C410818A589}"/>
              </a:ext>
            </a:extLst>
          </p:cNvPr>
          <p:cNvSpPr txBox="1"/>
          <p:nvPr userDrawn="1"/>
        </p:nvSpPr>
        <p:spPr>
          <a:xfrm>
            <a:off x="2717563" y="-54693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3999" y="-1"/>
            <a:ext cx="6858000" cy="685800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0DDFDF6F-83B4-3140-8683-1B31F09F2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226591" y="477598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0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EFF4197-61E4-3F46-BC1E-45DF9BB078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318" y="134929"/>
            <a:ext cx="2539535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3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Square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-1"/>
            <a:ext cx="6858000" cy="685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4C5710FE-8795-624C-94F6-802FC263F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225980" y="489784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33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ortrait Im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2" y="681037"/>
            <a:ext cx="6684829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2" y="2643611"/>
            <a:ext cx="6684827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66235" y="-1"/>
            <a:ext cx="4325763" cy="685800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0DDFDF6F-83B4-3140-8683-1B31F09F2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226591" y="477598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1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ortrait Imag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2536" y="-1"/>
            <a:ext cx="4279464" cy="685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4C5710FE-8795-624C-94F6-802FC263F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225980" y="489784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85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quare image Ro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3930" y="681037"/>
            <a:ext cx="4317994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930" y="2643611"/>
            <a:ext cx="4317994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858000" cy="6857999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292FBE5B-5F79-9947-B4B8-67F8AD796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7066590" y="477599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9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quare Image Left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1932" y="681037"/>
            <a:ext cx="4230543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932" y="2643611"/>
            <a:ext cx="4230544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858000" cy="685799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92DB3D21-0071-E64C-ACF3-41BB7D921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7083978" y="489785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0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ortrait Image Lef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1923" y="681037"/>
            <a:ext cx="6840001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923" y="2643611"/>
            <a:ext cx="6840001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317994" cy="6857999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292FBE5B-5F79-9947-B4B8-67F8AD796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4544582" y="477599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5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Portrait Image Lef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332" y="681037"/>
            <a:ext cx="6772144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330" y="2643611"/>
            <a:ext cx="6772146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316400" cy="685799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92DB3D21-0071-E64C-ACF3-41BB7D921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4542376" y="489785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15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might be two lines or even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69D1F3B-587E-E543-B099-0823F3410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911" y="0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45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rgbClr val="FFFFF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might be two lines or even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44BCC220-6628-3548-8E0C-2AE30A266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00" y="-13464"/>
            <a:ext cx="2379600" cy="23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5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5CB78CFD-7577-BC44-9B7F-0076A3752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-117" r="217" b="12462"/>
          <a:stretch/>
        </p:blipFill>
        <p:spPr>
          <a:xfrm>
            <a:off x="507155" y="99588"/>
            <a:ext cx="7726962" cy="677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4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9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nsparent background logo">
            <a:extLst>
              <a:ext uri="{FF2B5EF4-FFF2-40B4-BE49-F238E27FC236}">
                <a16:creationId xmlns:a16="http://schemas.microsoft.com/office/drawing/2014/main" id="{8D2602F4-5B8D-7849-8D8C-C6B57DCD5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23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nsparent background logo">
            <a:extLst>
              <a:ext uri="{FF2B5EF4-FFF2-40B4-BE49-F238E27FC236}">
                <a16:creationId xmlns:a16="http://schemas.microsoft.com/office/drawing/2014/main" id="{F1E91A4D-9702-C446-AA61-AAB4DE456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-117" r="217" b="12462"/>
          <a:stretch/>
        </p:blipFill>
        <p:spPr>
          <a:xfrm>
            <a:off x="507155" y="99588"/>
            <a:ext cx="7726962" cy="677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74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nsparent background logo">
            <a:extLst>
              <a:ext uri="{FF2B5EF4-FFF2-40B4-BE49-F238E27FC236}">
                <a16:creationId xmlns:a16="http://schemas.microsoft.com/office/drawing/2014/main" id="{43C3F69F-F389-F74E-BD08-11F1E7E81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6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nsparent background logo">
            <a:extLst>
              <a:ext uri="{FF2B5EF4-FFF2-40B4-BE49-F238E27FC236}">
                <a16:creationId xmlns:a16="http://schemas.microsoft.com/office/drawing/2014/main" id="{F1E91A4D-9702-C446-AA61-AAB4DE456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-117" r="217" b="12462"/>
          <a:stretch/>
        </p:blipFill>
        <p:spPr>
          <a:xfrm>
            <a:off x="507155" y="99588"/>
            <a:ext cx="7726962" cy="677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00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D6F01F0-2C23-3044-A5C6-1D510D3B5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51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D6F01F0-2C23-3044-A5C6-1D510D3B5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95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9" name="Quotes">
            <a:extLst>
              <a:ext uri="{FF2B5EF4-FFF2-40B4-BE49-F238E27FC236}">
                <a16:creationId xmlns:a16="http://schemas.microsoft.com/office/drawing/2014/main" id="{67BDD613-906D-CF40-AE50-E73284409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901" y="768349"/>
            <a:ext cx="858198" cy="648027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2B4BDF43-C4E4-E246-9161-0F63B7DCAF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313" y="4481912"/>
            <a:ext cx="858198" cy="6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08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9" name="Quotes">
            <a:extLst>
              <a:ext uri="{FF2B5EF4-FFF2-40B4-BE49-F238E27FC236}">
                <a16:creationId xmlns:a16="http://schemas.microsoft.com/office/drawing/2014/main" id="{67BDD613-906D-CF40-AE50-E73284409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901" y="768349"/>
            <a:ext cx="858198" cy="648027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2B4BDF43-C4E4-E246-9161-0F63B7DCAF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313" y="4481912"/>
            <a:ext cx="858198" cy="6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4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5" name="Quotes">
            <a:extLst>
              <a:ext uri="{FF2B5EF4-FFF2-40B4-BE49-F238E27FC236}">
                <a16:creationId xmlns:a16="http://schemas.microsoft.com/office/drawing/2014/main" id="{A3147A2F-1B5B-FC46-A414-409AA69FA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901" y="766800"/>
            <a:ext cx="858198" cy="648027"/>
          </a:xfrm>
          <a:prstGeom prst="rect">
            <a:avLst/>
          </a:prstGeom>
        </p:spPr>
      </p:pic>
      <p:pic>
        <p:nvPicPr>
          <p:cNvPr id="7" name="Quotes">
            <a:extLst>
              <a:ext uri="{FF2B5EF4-FFF2-40B4-BE49-F238E27FC236}">
                <a16:creationId xmlns:a16="http://schemas.microsoft.com/office/drawing/2014/main" id="{20552A11-BDC8-B04F-B9CE-97E4D3464B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8" cy="6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8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6" name="Quotes">
            <a:extLst>
              <a:ext uri="{FF2B5EF4-FFF2-40B4-BE49-F238E27FC236}">
                <a16:creationId xmlns:a16="http://schemas.microsoft.com/office/drawing/2014/main" id="{2A956A70-2E5D-EA4D-B11A-09B66E97F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00" y="766800"/>
            <a:ext cx="858197" cy="648026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40022BB4-E2BE-6D47-859C-56C326202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7" cy="6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7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87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6" name="Quotes">
            <a:extLst>
              <a:ext uri="{FF2B5EF4-FFF2-40B4-BE49-F238E27FC236}">
                <a16:creationId xmlns:a16="http://schemas.microsoft.com/office/drawing/2014/main" id="{2A956A70-2E5D-EA4D-B11A-09B66E97F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00" y="766800"/>
            <a:ext cx="858197" cy="648026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40022BB4-E2BE-6D47-859C-56C326202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7" cy="6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6" name="Quotes">
            <a:extLst>
              <a:ext uri="{FF2B5EF4-FFF2-40B4-BE49-F238E27FC236}">
                <a16:creationId xmlns:a16="http://schemas.microsoft.com/office/drawing/2014/main" id="{2A956A70-2E5D-EA4D-B11A-09B66E97F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00" y="766800"/>
            <a:ext cx="858197" cy="648026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40022BB4-E2BE-6D47-859C-56C326202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7" cy="6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1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7" name="Quotes">
            <a:extLst>
              <a:ext uri="{FF2B5EF4-FFF2-40B4-BE49-F238E27FC236}">
                <a16:creationId xmlns:a16="http://schemas.microsoft.com/office/drawing/2014/main" id="{84A49956-C18F-D44B-94C7-4E15D6774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849" y="346648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1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7" name="Quotes">
            <a:extLst>
              <a:ext uri="{FF2B5EF4-FFF2-40B4-BE49-F238E27FC236}">
                <a16:creationId xmlns:a16="http://schemas.microsoft.com/office/drawing/2014/main" id="{84A49956-C18F-D44B-94C7-4E15D6774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849" y="346648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50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5" name="Quotes">
            <a:extLst>
              <a:ext uri="{FF2B5EF4-FFF2-40B4-BE49-F238E27FC236}">
                <a16:creationId xmlns:a16="http://schemas.microsoft.com/office/drawing/2014/main" id="{2421D8D0-5C71-9C4A-B4B1-A50F7144AA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66800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49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5" name="Quotes">
            <a:extLst>
              <a:ext uri="{FF2B5EF4-FFF2-40B4-BE49-F238E27FC236}">
                <a16:creationId xmlns:a16="http://schemas.microsoft.com/office/drawing/2014/main" id="{8ADCD462-31BE-494B-A4D8-88F03FC994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6648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96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8" name="Quotes">
            <a:extLst>
              <a:ext uri="{FF2B5EF4-FFF2-40B4-BE49-F238E27FC236}">
                <a16:creationId xmlns:a16="http://schemas.microsoft.com/office/drawing/2014/main" id="{20DA2ABB-8C93-CE4B-9814-509BB2FFA9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7156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209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8" name="Quotes">
            <a:extLst>
              <a:ext uri="{FF2B5EF4-FFF2-40B4-BE49-F238E27FC236}">
                <a16:creationId xmlns:a16="http://schemas.microsoft.com/office/drawing/2014/main" id="{20DA2ABB-8C93-CE4B-9814-509BB2FFA9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7156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16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3B43BF-DA35-3440-906B-998FA0AFD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</p:spTree>
    <p:extLst>
      <p:ext uri="{BB962C8B-B14F-4D97-AF65-F5344CB8AC3E}">
        <p14:creationId xmlns:p14="http://schemas.microsoft.com/office/powerpoint/2010/main" val="271580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9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311150" indent="-31115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tabLst/>
              <a:defRPr sz="2000" b="0" i="0"/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Accent image">
            <a:extLst>
              <a:ext uri="{FF2B5EF4-FFF2-40B4-BE49-F238E27FC236}">
                <a16:creationId xmlns:a16="http://schemas.microsoft.com/office/drawing/2014/main" id="{1C47D570-F9EA-904D-81DF-634184C8F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Accent image">
            <a:extLst>
              <a:ext uri="{FF2B5EF4-FFF2-40B4-BE49-F238E27FC236}">
                <a16:creationId xmlns:a16="http://schemas.microsoft.com/office/drawing/2014/main" id="{A17EEBFE-B0C7-304A-A09F-26DE6FE3F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2" t="-834" r="-1313" b="-834"/>
          <a:stretch/>
        </p:blipFill>
        <p:spPr>
          <a:xfrm>
            <a:off x="615600" y="-18736"/>
            <a:ext cx="485775" cy="11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2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FBB9E51-8C4E-F84D-92A9-240C7F2F04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26" y="0"/>
            <a:ext cx="48354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1FB8C-1AC9-6E44-B9A7-FAA4E60E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038C8-5B4B-BB42-8359-D55606F07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7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99" r:id="rId3"/>
    <p:sldLayoutId id="2147483700" r:id="rId4"/>
    <p:sldLayoutId id="2147483702" r:id="rId5"/>
    <p:sldLayoutId id="2147483701" r:id="rId6"/>
    <p:sldLayoutId id="2147483650" r:id="rId7"/>
    <p:sldLayoutId id="2147483667" r:id="rId8"/>
    <p:sldLayoutId id="2147483703" r:id="rId9"/>
    <p:sldLayoutId id="2147483670" r:id="rId10"/>
    <p:sldLayoutId id="2147483671" r:id="rId11"/>
    <p:sldLayoutId id="2147483665" r:id="rId12"/>
    <p:sldLayoutId id="2147483666" r:id="rId13"/>
    <p:sldLayoutId id="2147483663" r:id="rId14"/>
    <p:sldLayoutId id="2147483668" r:id="rId15"/>
    <p:sldLayoutId id="2147483669" r:id="rId16"/>
    <p:sldLayoutId id="2147483688" r:id="rId17"/>
    <p:sldLayoutId id="2147483689" r:id="rId18"/>
    <p:sldLayoutId id="2147483684" r:id="rId19"/>
    <p:sldLayoutId id="2147483685" r:id="rId20"/>
    <p:sldLayoutId id="2147483691" r:id="rId21"/>
    <p:sldLayoutId id="2147483690" r:id="rId22"/>
    <p:sldLayoutId id="2147483686" r:id="rId23"/>
    <p:sldLayoutId id="2147483687" r:id="rId24"/>
    <p:sldLayoutId id="2147483692" r:id="rId25"/>
    <p:sldLayoutId id="2147483693" r:id="rId26"/>
    <p:sldLayoutId id="2147483651" r:id="rId27"/>
    <p:sldLayoutId id="2147483664" r:id="rId28"/>
    <p:sldLayoutId id="2147483660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704" r:id="rId35"/>
    <p:sldLayoutId id="2147483678" r:id="rId36"/>
    <p:sldLayoutId id="2147483676" r:id="rId37"/>
    <p:sldLayoutId id="2147483694" r:id="rId38"/>
    <p:sldLayoutId id="2147483695" r:id="rId39"/>
    <p:sldLayoutId id="2147483698" r:id="rId40"/>
    <p:sldLayoutId id="2147483696" r:id="rId41"/>
    <p:sldLayoutId id="2147483677" r:id="rId42"/>
    <p:sldLayoutId id="2147483672" r:id="rId43"/>
    <p:sldLayoutId id="2147483673" r:id="rId44"/>
    <p:sldLayoutId id="2147483674" r:id="rId45"/>
    <p:sldLayoutId id="2147483675" r:id="rId46"/>
    <p:sldLayoutId id="2147483697" r:id="rId47"/>
    <p:sldLayoutId id="2147483655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rgbClr val="420065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60.jpg"/><Relationship Id="rId4" Type="http://schemas.openxmlformats.org/officeDocument/2006/relationships/audio" Target="../media/media2.mp3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8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6.jpe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7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8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9.jpe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9.png"/><Relationship Id="rId5" Type="http://schemas.openxmlformats.org/officeDocument/2006/relationships/image" Target="../media/image70.jp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1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2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73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E8AC-30B2-4F6F-A03E-4308F3EA2C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You See Is What I 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594C2-C127-4685-8ECB-9188F7979F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Web Directions AAA</a:t>
            </a:r>
          </a:p>
        </p:txBody>
      </p:sp>
    </p:spTree>
    <p:extLst>
      <p:ext uri="{BB962C8B-B14F-4D97-AF65-F5344CB8AC3E}">
        <p14:creationId xmlns:p14="http://schemas.microsoft.com/office/powerpoint/2010/main" val="107011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7487-21FD-4E07-BCF9-A0EAAA3A5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Components</a:t>
            </a:r>
          </a:p>
        </p:txBody>
      </p:sp>
    </p:spTree>
    <p:extLst>
      <p:ext uri="{BB962C8B-B14F-4D97-AF65-F5344CB8AC3E}">
        <p14:creationId xmlns:p14="http://schemas.microsoft.com/office/powerpoint/2010/main" val="29293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C940-8DD7-495D-B97C-CF89E345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reader</a:t>
            </a:r>
          </a:p>
        </p:txBody>
      </p:sp>
      <p:pic>
        <p:nvPicPr>
          <p:cNvPr id="5" name="Content Placeholder 4" descr="Puzzle outline">
            <a:extLst>
              <a:ext uri="{FF2B5EF4-FFF2-40B4-BE49-F238E27FC236}">
                <a16:creationId xmlns:a16="http://schemas.microsoft.com/office/drawing/2014/main" id="{38864726-A8D6-4105-8E6E-41DB41F91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1581" y="1674598"/>
            <a:ext cx="4698419" cy="4698419"/>
          </a:xfrm>
        </p:spPr>
      </p:pic>
    </p:spTree>
    <p:extLst>
      <p:ext uri="{BB962C8B-B14F-4D97-AF65-F5344CB8AC3E}">
        <p14:creationId xmlns:p14="http://schemas.microsoft.com/office/powerpoint/2010/main" val="51603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9F0C-ED74-4166-937C-806A1ACA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Keyboard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14D10-D631-4A09-BE91-9C3C299B5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Keyboard users have a limited set of commands available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Screen reader users have lots more</a:t>
            </a:r>
          </a:p>
        </p:txBody>
      </p:sp>
    </p:spTree>
    <p:extLst>
      <p:ext uri="{BB962C8B-B14F-4D97-AF65-F5344CB8AC3E}">
        <p14:creationId xmlns:p14="http://schemas.microsoft.com/office/powerpoint/2010/main" val="3323291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03EB-D65E-4E00-BF23-A392F16F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Modifier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32878-1813-4B72-AC26-41C558F84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JAWS, NVDA, Narrator: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Insert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Capslock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VoiceOver: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Control + Option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Capslock</a:t>
            </a:r>
          </a:p>
        </p:txBody>
      </p:sp>
    </p:spTree>
    <p:extLst>
      <p:ext uri="{BB962C8B-B14F-4D97-AF65-F5344CB8AC3E}">
        <p14:creationId xmlns:p14="http://schemas.microsoft.com/office/powerpoint/2010/main" val="213771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reen-reader-text-character">
            <a:hlinkClick r:id="" action="ppaction://media"/>
            <a:extLst>
              <a:ext uri="{FF2B5EF4-FFF2-40B4-BE49-F238E27FC236}">
                <a16:creationId xmlns:a16="http://schemas.microsoft.com/office/drawing/2014/main" id="{89F5B20E-3051-4A18-81D7-67164186C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9" name="screen-reader-text-word">
            <a:hlinkClick r:id="" action="ppaction://media"/>
            <a:extLst>
              <a:ext uri="{FF2B5EF4-FFF2-40B4-BE49-F238E27FC236}">
                <a16:creationId xmlns:a16="http://schemas.microsoft.com/office/drawing/2014/main" id="{3D2D4D17-39CB-4990-B209-14A32CB5A8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screen-reader-text-line">
            <a:hlinkClick r:id="" action="ppaction://media"/>
            <a:extLst>
              <a:ext uri="{FF2B5EF4-FFF2-40B4-BE49-F238E27FC236}">
                <a16:creationId xmlns:a16="http://schemas.microsoft.com/office/drawing/2014/main" id="{B5A70632-CD25-438F-A515-D0C810A0C0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703EB-D65E-4E00-BF23-A392F16F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Keyboard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32878-1813-4B72-AC26-41C558F84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4602929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For reading text by character, word, or line</a:t>
            </a:r>
          </a:p>
        </p:txBody>
      </p:sp>
      <p:pic>
        <p:nvPicPr>
          <p:cNvPr id="5" name="Picture 4" descr="Hands on a keyboard">
            <a:extLst>
              <a:ext uri="{FF2B5EF4-FFF2-40B4-BE49-F238E27FC236}">
                <a16:creationId xmlns:a16="http://schemas.microsoft.com/office/drawing/2014/main" id="{63DB7D79-D7C2-CC48-8689-C44B20E72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7174734" y="1345012"/>
            <a:ext cx="4602929" cy="457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6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03EB-D65E-4E00-BF23-A392F16F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Keyboard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32878-1813-4B72-AC26-41C558F84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For navigating by elements like: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Headings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Landmarks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Lists and listitems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Tables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Graphics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Links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Form fields and controls</a:t>
            </a:r>
          </a:p>
        </p:txBody>
      </p:sp>
    </p:spTree>
    <p:extLst>
      <p:ext uri="{BB962C8B-B14F-4D97-AF65-F5344CB8AC3E}">
        <p14:creationId xmlns:p14="http://schemas.microsoft.com/office/powerpoint/2010/main" val="67440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D98735-9976-42DD-B896-6AC4FE9E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 To Speech engine</a:t>
            </a:r>
          </a:p>
        </p:txBody>
      </p:sp>
      <p:pic>
        <p:nvPicPr>
          <p:cNvPr id="8" name="Content Placeholder 4" descr="Puzzle outline">
            <a:extLst>
              <a:ext uri="{FF2B5EF4-FFF2-40B4-BE49-F238E27FC236}">
                <a16:creationId xmlns:a16="http://schemas.microsoft.com/office/drawing/2014/main" id="{92CDF02B-B801-4AEE-8279-64F2EAAC4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9074" y="1962150"/>
            <a:ext cx="4214813" cy="4214813"/>
          </a:xfrm>
        </p:spPr>
      </p:pic>
    </p:spTree>
    <p:extLst>
      <p:ext uri="{BB962C8B-B14F-4D97-AF65-F5344CB8AC3E}">
        <p14:creationId xmlns:p14="http://schemas.microsoft.com/office/powerpoint/2010/main" val="334437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632A-ACB7-4136-B26A-274384AD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CE7D-CE58-40E2-8C8D-E8EA98CE3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Each TTS engine includes a choice of different voices</a:t>
            </a:r>
          </a:p>
        </p:txBody>
      </p:sp>
      <p:pic>
        <p:nvPicPr>
          <p:cNvPr id="5" name="tts-demo-vocalizer-US">
            <a:hlinkClick r:id="" action="ppaction://media"/>
            <a:extLst>
              <a:ext uri="{FF2B5EF4-FFF2-40B4-BE49-F238E27FC236}">
                <a16:creationId xmlns:a16="http://schemas.microsoft.com/office/drawing/2014/main" id="{EDA9C6EE-5F35-DF45-8E2D-D5690C36E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5104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632A-ACB7-4136-B26A-274384AD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CE7D-CE58-40E2-8C8D-E8EA98CE3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TTS voices can have different accents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tts-demo-vocalizer-INT">
            <a:hlinkClick r:id="" action="ppaction://media"/>
            <a:extLst>
              <a:ext uri="{FF2B5EF4-FFF2-40B4-BE49-F238E27FC236}">
                <a16:creationId xmlns:a16="http://schemas.microsoft.com/office/drawing/2014/main" id="{A87F9BFD-B149-FF40-B1E3-BFBE28763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6800" y="5104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632A-ACB7-4136-B26A-274384AD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CE7D-CE58-40E2-8C8D-E8EA98CE3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“For millions of years, humans lived just like the animals. Then something happened that unleashed the power of our imagination. We learned to talk.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tts-speaking-rate-demo">
            <a:hlinkClick r:id="" action="ppaction://media"/>
            <a:extLst>
              <a:ext uri="{FF2B5EF4-FFF2-40B4-BE49-F238E27FC236}">
                <a16:creationId xmlns:a16="http://schemas.microsoft.com/office/drawing/2014/main" id="{3F116993-6712-3B42-9A98-370DB16FD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6633" y="5486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7487-21FD-4E07-BCF9-A0EAAA3A5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Platforms</a:t>
            </a:r>
          </a:p>
        </p:txBody>
      </p:sp>
    </p:spTree>
    <p:extLst>
      <p:ext uri="{BB962C8B-B14F-4D97-AF65-F5344CB8AC3E}">
        <p14:creationId xmlns:p14="http://schemas.microsoft.com/office/powerpoint/2010/main" val="3023687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ts-demo-punctuation-all">
            <a:hlinkClick r:id="" action="ppaction://media"/>
            <a:extLst>
              <a:ext uri="{FF2B5EF4-FFF2-40B4-BE49-F238E27FC236}">
                <a16:creationId xmlns:a16="http://schemas.microsoft.com/office/drawing/2014/main" id="{82DFE32D-F6C9-4A42-BC5C-69704D8D2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2632A-ACB7-4136-B26A-274384AD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Punctuation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CE7D-CE58-40E2-8C8D-E8EA98CE3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Piglet sidled up to Pooh from behind.</a:t>
            </a:r>
          </a:p>
          <a:p>
            <a:pPr marL="0" indent="0">
              <a:buNone/>
            </a:pPr>
            <a:r>
              <a:rPr lang="en-GB" dirty="0"/>
              <a:t>"Pooh!" he whispered.</a:t>
            </a:r>
          </a:p>
          <a:p>
            <a:pPr marL="0" indent="0">
              <a:buNone/>
            </a:pPr>
            <a:r>
              <a:rPr lang="en-GB" dirty="0"/>
              <a:t>"Yes, Piglet?“</a:t>
            </a:r>
          </a:p>
          <a:p>
            <a:pPr marL="0" indent="0">
              <a:buNone/>
            </a:pPr>
            <a:r>
              <a:rPr lang="en-GB" dirty="0"/>
              <a:t>"Nothing," said Piglet, taking </a:t>
            </a:r>
            <a:r>
              <a:rPr lang="en-GB" dirty="0" err="1"/>
              <a:t>Pooh's</a:t>
            </a:r>
            <a:r>
              <a:rPr lang="en-GB" dirty="0"/>
              <a:t> paw.</a:t>
            </a:r>
          </a:p>
          <a:p>
            <a:pPr marL="0" indent="0">
              <a:buNone/>
            </a:pPr>
            <a:r>
              <a:rPr lang="en-GB" dirty="0"/>
              <a:t>"I just wanted to be sure of you.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tts-demo-punctuation-some">
            <a:hlinkClick r:id="" action="ppaction://media"/>
            <a:extLst>
              <a:ext uri="{FF2B5EF4-FFF2-40B4-BE49-F238E27FC236}">
                <a16:creationId xmlns:a16="http://schemas.microsoft.com/office/drawing/2014/main" id="{D48B39F8-B37A-4C5D-9335-5AE599E0EC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3600" y="41183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C940-8DD7-495D-B97C-CF89E345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Braille display</a:t>
            </a:r>
          </a:p>
        </p:txBody>
      </p:sp>
      <p:pic>
        <p:nvPicPr>
          <p:cNvPr id="5" name="Content Placeholder 4" descr="Puzzle outline">
            <a:extLst>
              <a:ext uri="{FF2B5EF4-FFF2-40B4-BE49-F238E27FC236}">
                <a16:creationId xmlns:a16="http://schemas.microsoft.com/office/drawing/2014/main" id="{38864726-A8D6-4105-8E6E-41DB41F91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2841" y="1586519"/>
            <a:ext cx="4404374" cy="4404374"/>
          </a:xfrm>
        </p:spPr>
      </p:pic>
    </p:spTree>
    <p:extLst>
      <p:ext uri="{BB962C8B-B14F-4D97-AF65-F5344CB8AC3E}">
        <p14:creationId xmlns:p14="http://schemas.microsoft.com/office/powerpoint/2010/main" val="96660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refreshable Braille display">
            <a:extLst>
              <a:ext uri="{FF2B5EF4-FFF2-40B4-BE49-F238E27FC236}">
                <a16:creationId xmlns:a16="http://schemas.microsoft.com/office/drawing/2014/main" id="{9F7D7C3F-E7B9-4ED2-87CF-DB4209C1896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027078" y="-1"/>
            <a:ext cx="6200049" cy="62155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054E4-B59C-4E9E-8EC6-0AE08943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30" y="6095913"/>
            <a:ext cx="11428070" cy="762086"/>
          </a:xfrm>
        </p:spPr>
        <p:txBody>
          <a:bodyPr/>
          <a:lstStyle/>
          <a:p>
            <a:r>
              <a:rPr lang="en-GB" sz="2800" dirty="0"/>
              <a:t>Displays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576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0B26D4-7D35-4F7C-BC1D-6B85FE42C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496448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54E4-B59C-4E9E-8EC6-0AE08943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30" y="6152851"/>
            <a:ext cx="11428070" cy="705148"/>
          </a:xfrm>
        </p:spPr>
        <p:txBody>
          <a:bodyPr/>
          <a:lstStyle/>
          <a:p>
            <a:r>
              <a:rPr lang="en-GB" sz="2400" dirty="0"/>
              <a:t>Command line interface</a:t>
            </a:r>
          </a:p>
        </p:txBody>
      </p:sp>
      <p:pic>
        <p:nvPicPr>
          <p:cNvPr id="7" name="Content Placeholder 6" descr="Command line interface on a monitor">
            <a:extLst>
              <a:ext uri="{FF2B5EF4-FFF2-40B4-BE49-F238E27FC236}">
                <a16:creationId xmlns:a16="http://schemas.microsoft.com/office/drawing/2014/main" id="{098868AB-B8E6-0C4F-8817-AF04D6F032B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86072" y="0"/>
            <a:ext cx="8219856" cy="6153150"/>
          </a:xfrm>
        </p:spPr>
      </p:pic>
    </p:spTree>
    <p:extLst>
      <p:ext uri="{BB962C8B-B14F-4D97-AF65-F5344CB8AC3E}">
        <p14:creationId xmlns:p14="http://schemas.microsoft.com/office/powerpoint/2010/main" val="2148646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indows graphical user interface">
            <a:extLst>
              <a:ext uri="{FF2B5EF4-FFF2-40B4-BE49-F238E27FC236}">
                <a16:creationId xmlns:a16="http://schemas.microsoft.com/office/drawing/2014/main" id="{7EC9A2C5-7DF0-864B-AB54-9E0C4452D55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b="9961"/>
          <a:stretch/>
        </p:blipFill>
        <p:spPr>
          <a:xfrm>
            <a:off x="0" y="-50852"/>
            <a:ext cx="12192000" cy="61514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054E4-B59C-4E9E-8EC6-0AE08943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Graphical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4024601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EFB0-51F5-4043-817C-3B079A5AF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Platform accessibility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E0ACA-576A-4826-AAA6-25C769495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MSAA + Iaccessible</a:t>
            </a:r>
          </a:p>
          <a:p>
            <a:r>
              <a:rPr lang="en-GB" dirty="0"/>
              <a:t>MSAA + IAccessible2</a:t>
            </a:r>
          </a:p>
          <a:p>
            <a:r>
              <a:rPr lang="en-GB" dirty="0"/>
              <a:t>NSAccessibility Protocol</a:t>
            </a:r>
          </a:p>
          <a:p>
            <a:r>
              <a:rPr lang="en-GB" dirty="0"/>
              <a:t>AT-SPI</a:t>
            </a:r>
          </a:p>
          <a:p>
            <a:r>
              <a:rPr lang="en-GB" dirty="0"/>
              <a:t>UIAutomation</a:t>
            </a:r>
          </a:p>
        </p:txBody>
      </p:sp>
    </p:spTree>
    <p:extLst>
      <p:ext uri="{BB962C8B-B14F-4D97-AF65-F5344CB8AC3E}">
        <p14:creationId xmlns:p14="http://schemas.microsoft.com/office/powerpoint/2010/main" val="2554690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7487-21FD-4E07-BCF9-A0EAAA3A5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Semantics</a:t>
            </a:r>
          </a:p>
        </p:txBody>
      </p:sp>
    </p:spTree>
    <p:extLst>
      <p:ext uri="{BB962C8B-B14F-4D97-AF65-F5344CB8AC3E}">
        <p14:creationId xmlns:p14="http://schemas.microsoft.com/office/powerpoint/2010/main" val="541250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64228-1468-4517-B78F-F328912D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Describes the element’s purpose</a:t>
            </a:r>
          </a:p>
          <a:p>
            <a:r>
              <a:rPr lang="en-GB" dirty="0"/>
              <a:t>Announced by screen readers</a:t>
            </a:r>
          </a:p>
        </p:txBody>
      </p:sp>
    </p:spTree>
    <p:extLst>
      <p:ext uri="{BB962C8B-B14F-4D97-AF65-F5344CB8AC3E}">
        <p14:creationId xmlns:p14="http://schemas.microsoft.com/office/powerpoint/2010/main" val="3106504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&lt;button&gt; element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0D4E5-E793-4648-90E2-1BFC3FBA4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&lt;button&gt;&lt;/button&gt;</a:t>
            </a:r>
          </a:p>
        </p:txBody>
      </p:sp>
      <p:pic>
        <p:nvPicPr>
          <p:cNvPr id="3" name="screen-reader-button">
            <a:hlinkClick r:id="" action="ppaction://media"/>
            <a:extLst>
              <a:ext uri="{FF2B5EF4-FFF2-40B4-BE49-F238E27FC236}">
                <a16:creationId xmlns:a16="http://schemas.microsoft.com/office/drawing/2014/main" id="{C2830C8B-8706-48FB-8B45-EDB0DC364567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5770562"/>
            <a:ext cx="406400" cy="406400"/>
          </a:xfrm>
        </p:spPr>
      </p:pic>
      <p:pic>
        <p:nvPicPr>
          <p:cNvPr id="2050" name="Picture 2" descr="A form with a Register Now button">
            <a:extLst>
              <a:ext uri="{FF2B5EF4-FFF2-40B4-BE49-F238E27FC236}">
                <a16:creationId xmlns:a16="http://schemas.microsoft.com/office/drawing/2014/main" id="{C9A23AEB-318D-714B-9CE0-6E256A89A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r="-1"/>
          <a:stretch/>
        </p:blipFill>
        <p:spPr bwMode="auto">
          <a:xfrm>
            <a:off x="3507971" y="1318995"/>
            <a:ext cx="5436524" cy="427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9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F012-405F-464E-BE59-3770C8C2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AAE2-0214-4589-8162-DCB1CDA80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1112" indent="0" algn="r">
              <a:buNone/>
            </a:pPr>
            <a:r>
              <a:rPr lang="en-GB" sz="11500" dirty="0"/>
              <a:t>91%</a:t>
            </a:r>
          </a:p>
        </p:txBody>
      </p:sp>
      <p:pic>
        <p:nvPicPr>
          <p:cNvPr id="8" name="Picture Placeholder 7" descr="Windows&#10;">
            <a:extLst>
              <a:ext uri="{FF2B5EF4-FFF2-40B4-BE49-F238E27FC236}">
                <a16:creationId xmlns:a16="http://schemas.microsoft.com/office/drawing/2014/main" id="{595B1B4B-F529-0B4A-81C7-AC0ACA998E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5822813" y="681037"/>
            <a:ext cx="5567364" cy="5567364"/>
          </a:xfrm>
        </p:spPr>
      </p:pic>
    </p:spTree>
    <p:extLst>
      <p:ext uri="{BB962C8B-B14F-4D97-AF65-F5344CB8AC3E}">
        <p14:creationId xmlns:p14="http://schemas.microsoft.com/office/powerpoint/2010/main" val="1627309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64228-1468-4517-B78F-F328912D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Identifies the element</a:t>
            </a:r>
          </a:p>
          <a:p>
            <a:r>
              <a:rPr lang="en-GB" dirty="0"/>
              <a:t>Announced by screen readers</a:t>
            </a:r>
          </a:p>
        </p:txBody>
      </p:sp>
      <p:pic>
        <p:nvPicPr>
          <p:cNvPr id="4098" name="Picture 2" descr="Vague button saying Submit&#10;&#10;Task specific buttons saying&#10;Create Account&#10;Subscribe Now&#10;Send Message&#10;Register Free ">
            <a:extLst>
              <a:ext uri="{FF2B5EF4-FFF2-40B4-BE49-F238E27FC236}">
                <a16:creationId xmlns:a16="http://schemas.microsoft.com/office/drawing/2014/main" id="{1DB31525-25A1-0246-A5B8-3D9B5D9A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47" y="973542"/>
            <a:ext cx="5054138" cy="44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303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&lt;button&gt; element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0D4E5-E793-4648-90E2-1BFC3FBA4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&lt;button&gt;Show password&lt;/button&gt;</a:t>
            </a:r>
          </a:p>
        </p:txBody>
      </p:sp>
      <p:pic>
        <p:nvPicPr>
          <p:cNvPr id="3" name="screen-reader-show-password-button">
            <a:hlinkClick r:id="" action="ppaction://media"/>
            <a:extLst>
              <a:ext uri="{FF2B5EF4-FFF2-40B4-BE49-F238E27FC236}">
                <a16:creationId xmlns:a16="http://schemas.microsoft.com/office/drawing/2014/main" id="{1D76C2BB-5A2A-4B73-AC54-849AB2F9ED73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3529" y="5728055"/>
            <a:ext cx="406400" cy="406400"/>
          </a:xfrm>
        </p:spPr>
      </p:pic>
      <p:pic>
        <p:nvPicPr>
          <p:cNvPr id="3074" name="Picture 2" descr="A show password button">
            <a:extLst>
              <a:ext uri="{FF2B5EF4-FFF2-40B4-BE49-F238E27FC236}">
                <a16:creationId xmlns:a16="http://schemas.microsoft.com/office/drawing/2014/main" id="{33DBC5FC-B1B7-3C40-849E-213AC272B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b="20102"/>
          <a:stretch/>
        </p:blipFill>
        <p:spPr bwMode="auto">
          <a:xfrm>
            <a:off x="2997199" y="1400694"/>
            <a:ext cx="6343651" cy="415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7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64228-1468-4517-B78F-F328912D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Indicates the element’s condition</a:t>
            </a:r>
          </a:p>
          <a:p>
            <a:r>
              <a:rPr lang="en-GB" dirty="0"/>
              <a:t>Announced by screen readers</a:t>
            </a:r>
          </a:p>
        </p:txBody>
      </p:sp>
    </p:spTree>
    <p:extLst>
      <p:ext uri="{BB962C8B-B14F-4D97-AF65-F5344CB8AC3E}">
        <p14:creationId xmlns:p14="http://schemas.microsoft.com/office/powerpoint/2010/main" val="1382596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aria-pressed attribute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D4079-B032-417D-8F43-B8DD6DEA6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&lt;button aria-pressed=“true“&gt;Show password&lt;/button&gt;</a:t>
            </a:r>
          </a:p>
        </p:txBody>
      </p:sp>
      <p:pic>
        <p:nvPicPr>
          <p:cNvPr id="3" name="screen-reader-show-password-toggle-button">
            <a:hlinkClick r:id="" action="ppaction://media"/>
            <a:extLst>
              <a:ext uri="{FF2B5EF4-FFF2-40B4-BE49-F238E27FC236}">
                <a16:creationId xmlns:a16="http://schemas.microsoft.com/office/drawing/2014/main" id="{28BF144A-576D-43A3-8BF9-9E0D3F6DF489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5049" y="5524855"/>
            <a:ext cx="406400" cy="406400"/>
          </a:xfrm>
        </p:spPr>
      </p:pic>
      <p:pic>
        <p:nvPicPr>
          <p:cNvPr id="5124" name="Picture 4" descr="A button with the &quot;aria-pressed=false&quot; attribute&#10;A button with the &quot;aria-pressed=true&quot; attribute&#10;">
            <a:extLst>
              <a:ext uri="{FF2B5EF4-FFF2-40B4-BE49-F238E27FC236}">
                <a16:creationId xmlns:a16="http://schemas.microsoft.com/office/drawing/2014/main" id="{DA19B3E8-1548-A542-B400-01FC0A63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2" y="1953549"/>
            <a:ext cx="10590415" cy="24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9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64228-1468-4517-B78F-F328912D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Optional useful information</a:t>
            </a:r>
          </a:p>
          <a:p>
            <a:r>
              <a:rPr lang="en-GB" dirty="0"/>
              <a:t>Announced by screen readers</a:t>
            </a:r>
          </a:p>
        </p:txBody>
      </p:sp>
    </p:spTree>
    <p:extLst>
      <p:ext uri="{BB962C8B-B14F-4D97-AF65-F5344CB8AC3E}">
        <p14:creationId xmlns:p14="http://schemas.microsoft.com/office/powerpoint/2010/main" val="3262492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798C-D6DC-481B-92B7-84457FC7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aria-</a:t>
            </a:r>
            <a:r>
              <a:rPr lang="en-GB" dirty="0" err="1"/>
              <a:t>describedby</a:t>
            </a:r>
            <a:r>
              <a:rPr lang="en-GB" dirty="0"/>
              <a:t> attribute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64228-1468-4517-B78F-F328912D0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921" y="1859706"/>
            <a:ext cx="5908451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&lt;button aria-pressed=“true“ aria-describedby=“desc"&gt;Show password&lt;/button&gt;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&lt;p id=“desc"&gt;Reveal your password&lt;/p&gt;</a:t>
            </a:r>
          </a:p>
        </p:txBody>
      </p:sp>
      <p:pic>
        <p:nvPicPr>
          <p:cNvPr id="4" name="screen-reader-show-password-with-description">
            <a:hlinkClick r:id="" action="ppaction://media"/>
            <a:extLst>
              <a:ext uri="{FF2B5EF4-FFF2-40B4-BE49-F238E27FC236}">
                <a16:creationId xmlns:a16="http://schemas.microsoft.com/office/drawing/2014/main" id="{DF75C289-9CD9-4D0E-8F22-7219BAA1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458" y="2657073"/>
            <a:ext cx="406400" cy="406400"/>
          </a:xfrm>
          <a:prstGeom prst="rect">
            <a:avLst/>
          </a:prstGeom>
        </p:spPr>
      </p:pic>
      <p:pic>
        <p:nvPicPr>
          <p:cNvPr id="6" name="Picture 2" descr="Password form field with the reveal password button highlighted">
            <a:extLst>
              <a:ext uri="{FF2B5EF4-FFF2-40B4-BE49-F238E27FC236}">
                <a16:creationId xmlns:a16="http://schemas.microsoft.com/office/drawing/2014/main" id="{76C0DD26-C0B9-E44E-99D4-DB7AEA218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8" b="17118"/>
          <a:stretch/>
        </p:blipFill>
        <p:spPr bwMode="auto">
          <a:xfrm>
            <a:off x="2089312" y="4060980"/>
            <a:ext cx="8013375" cy="24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56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7ECD-1DE1-4B1A-AF26-12C0235EA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389" y="681037"/>
            <a:ext cx="7020000" cy="1008126"/>
          </a:xfrm>
        </p:spPr>
        <p:txBody>
          <a:bodyPr/>
          <a:lstStyle/>
          <a:p>
            <a:r>
              <a:rPr lang="en-GB" dirty="0"/>
              <a:t>Headings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00E5-011B-4267-8CAE-BDB8E6BD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750" y="2050643"/>
            <a:ext cx="7014301" cy="3178611"/>
          </a:xfrm>
        </p:spPr>
        <p:txBody>
          <a:bodyPr/>
          <a:lstStyle/>
          <a:p>
            <a:r>
              <a:rPr lang="en-GB" dirty="0"/>
              <a:t>&lt;h1&gt;Tequila&lt;/h1&gt;</a:t>
            </a:r>
          </a:p>
          <a:p>
            <a:r>
              <a:rPr lang="en-GB" dirty="0"/>
              <a:t>…</a:t>
            </a:r>
          </a:p>
          <a:p>
            <a:r>
              <a:rPr lang="en-GB" dirty="0"/>
              <a:t>&lt;h2&gt;Reposado tequila&lt;/h2&gt;</a:t>
            </a:r>
          </a:p>
          <a:p>
            <a:r>
              <a:rPr lang="en-GB" dirty="0"/>
              <a:t>…</a:t>
            </a:r>
          </a:p>
          <a:p>
            <a:r>
              <a:rPr lang="en-GB" dirty="0"/>
              <a:t>&lt;h2&gt;Añejo tequila&lt;/h2&gt; </a:t>
            </a:r>
          </a:p>
        </p:txBody>
      </p:sp>
      <p:pic>
        <p:nvPicPr>
          <p:cNvPr id="5" name="screen-reader-headings">
            <a:hlinkClick r:id="" action="ppaction://media"/>
            <a:extLst>
              <a:ext uri="{FF2B5EF4-FFF2-40B4-BE49-F238E27FC236}">
                <a16:creationId xmlns:a16="http://schemas.microsoft.com/office/drawing/2014/main" id="{8971D870-1D74-454F-AD8D-037D7C899593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4501" y="5229254"/>
            <a:ext cx="406400" cy="406400"/>
          </a:xfrm>
        </p:spPr>
      </p:pic>
      <p:pic>
        <p:nvPicPr>
          <p:cNvPr id="6148" name="Picture 4" descr="A line of tequila shots">
            <a:extLst>
              <a:ext uri="{FF2B5EF4-FFF2-40B4-BE49-F238E27FC236}">
                <a16:creationId xmlns:a16="http://schemas.microsoft.com/office/drawing/2014/main" id="{05FC7ECC-9237-5B4F-844F-D18BBDBB5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b="6243"/>
          <a:stretch/>
        </p:blipFill>
        <p:spPr bwMode="auto">
          <a:xfrm>
            <a:off x="6507398" y="0"/>
            <a:ext cx="56846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7ECD-1DE1-4B1A-AF26-12C0235E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Landmarks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00E5-011B-4267-8CAE-BDB8E6BD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1965628"/>
            <a:ext cx="7014301" cy="491415"/>
          </a:xfrm>
        </p:spPr>
        <p:txBody>
          <a:bodyPr/>
          <a:lstStyle/>
          <a:p>
            <a:r>
              <a:rPr lang="en-GB" dirty="0"/>
              <a:t>&lt;body&gt;</a:t>
            </a:r>
          </a:p>
          <a:p>
            <a:r>
              <a:rPr lang="en-GB" dirty="0"/>
              <a:t>&lt;banner&gt;…&lt;/banner&gt;</a:t>
            </a:r>
          </a:p>
          <a:p>
            <a:r>
              <a:rPr lang="en-GB" dirty="0"/>
              <a:t>&lt;main&gt;…&lt;/main&gt;</a:t>
            </a:r>
          </a:p>
          <a:p>
            <a:r>
              <a:rPr lang="en-GB" dirty="0"/>
              <a:t>&lt;footer&gt;…&lt;/footer&gt;</a:t>
            </a:r>
          </a:p>
          <a:p>
            <a:r>
              <a:rPr lang="en-GB" dirty="0"/>
              <a:t>&lt;/body&gt;</a:t>
            </a:r>
          </a:p>
        </p:txBody>
      </p:sp>
      <p:pic>
        <p:nvPicPr>
          <p:cNvPr id="14" name="Picture 13" descr="Close up of pins on a map">
            <a:extLst>
              <a:ext uri="{FF2B5EF4-FFF2-40B4-BE49-F238E27FC236}">
                <a16:creationId xmlns:a16="http://schemas.microsoft.com/office/drawing/2014/main" id="{92EAB4B1-092D-B943-B723-BBE3943F7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459"/>
          <a:stretch/>
        </p:blipFill>
        <p:spPr>
          <a:xfrm>
            <a:off x="5437590" y="0"/>
            <a:ext cx="6754410" cy="6858000"/>
          </a:xfrm>
          <a:prstGeom prst="rect">
            <a:avLst/>
          </a:prstGeom>
        </p:spPr>
      </p:pic>
      <p:pic>
        <p:nvPicPr>
          <p:cNvPr id="6" name="screen-reader-landmarks">
            <a:hlinkClick r:id="" action="ppaction://media"/>
            <a:extLst>
              <a:ext uri="{FF2B5EF4-FFF2-40B4-BE49-F238E27FC236}">
                <a16:creationId xmlns:a16="http://schemas.microsoft.com/office/drawing/2014/main" id="{8ABDF9E0-5717-4390-A14B-F836BC6D6B4C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838" y="3716338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421557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7ECD-1DE1-4B1A-AF26-12C0235E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00E5-011B-4267-8CAE-BDB8E6BD4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&lt;nav&gt;…&lt;/nav&gt;</a:t>
            </a:r>
          </a:p>
        </p:txBody>
      </p:sp>
      <p:pic>
        <p:nvPicPr>
          <p:cNvPr id="5" name="screen-reader-navigation">
            <a:hlinkClick r:id="" action="ppaction://media"/>
            <a:extLst>
              <a:ext uri="{FF2B5EF4-FFF2-40B4-BE49-F238E27FC236}">
                <a16:creationId xmlns:a16="http://schemas.microsoft.com/office/drawing/2014/main" id="{4B2E4A97-C1DF-45D9-82B4-E7C37CD83189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5049" y="5504602"/>
            <a:ext cx="406400" cy="406400"/>
          </a:xfrm>
        </p:spPr>
      </p:pic>
      <p:pic>
        <p:nvPicPr>
          <p:cNvPr id="8196" name="Picture 4" descr="Route Pin Gps Map Marker Navigate Navigation Plan Road - Transparent Travel  Icon Png, Png Download , Transparent Png Image - PNGitem">
            <a:extLst>
              <a:ext uri="{FF2B5EF4-FFF2-40B4-BE49-F238E27FC236}">
                <a16:creationId xmlns:a16="http://schemas.microsoft.com/office/drawing/2014/main" id="{1E0197B4-9F56-AB49-9680-18AC3EE60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777" y="681037"/>
            <a:ext cx="4707805" cy="47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7ECD-1DE1-4B1A-AF26-12C0235E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00E5-011B-4267-8CAE-BDB8E6BD4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&lt;nav aria-label=“Website“&gt;…&lt;/nav&gt;</a:t>
            </a:r>
          </a:p>
        </p:txBody>
      </p:sp>
      <p:pic>
        <p:nvPicPr>
          <p:cNvPr id="5" name="screen-reader-navigation-with-label">
            <a:hlinkClick r:id="" action="ppaction://media"/>
            <a:extLst>
              <a:ext uri="{FF2B5EF4-FFF2-40B4-BE49-F238E27FC236}">
                <a16:creationId xmlns:a16="http://schemas.microsoft.com/office/drawing/2014/main" id="{8869DFCA-C7A1-4ED1-BB6F-293A377450CF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129" y="5378883"/>
            <a:ext cx="406400" cy="406400"/>
          </a:xfrm>
        </p:spPr>
      </p:pic>
      <p:pic>
        <p:nvPicPr>
          <p:cNvPr id="4" name="Picture 3" descr="TetraLogical website heading navigation">
            <a:extLst>
              <a:ext uri="{FF2B5EF4-FFF2-40B4-BE49-F238E27FC236}">
                <a16:creationId xmlns:a16="http://schemas.microsoft.com/office/drawing/2014/main" id="{AE5A2015-D75A-FB40-85B5-536647EE93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55"/>
          <a:stretch/>
        </p:blipFill>
        <p:spPr>
          <a:xfrm>
            <a:off x="897774" y="1689163"/>
            <a:ext cx="10752000" cy="28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F012-405F-464E-BE59-3770C8C2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AAE2-0214-4589-8162-DCB1CDA80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1112" indent="0" algn="r">
              <a:buNone/>
            </a:pPr>
            <a:r>
              <a:rPr lang="en-GB" sz="11500" dirty="0"/>
              <a:t>6.5%</a:t>
            </a:r>
          </a:p>
        </p:txBody>
      </p:sp>
      <p:pic>
        <p:nvPicPr>
          <p:cNvPr id="6" name="Picture Placeholder 5" descr="MacOS">
            <a:extLst>
              <a:ext uri="{FF2B5EF4-FFF2-40B4-BE49-F238E27FC236}">
                <a16:creationId xmlns:a16="http://schemas.microsoft.com/office/drawing/2014/main" id="{DB5E1260-DD60-495C-9AEB-19A432CD26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4151" r="14151"/>
          <a:stretch/>
        </p:blipFill>
        <p:spPr>
          <a:xfrm>
            <a:off x="6515100" y="991461"/>
            <a:ext cx="4875077" cy="4875077"/>
          </a:xfrm>
        </p:spPr>
      </p:pic>
    </p:spTree>
    <p:extLst>
      <p:ext uri="{BB962C8B-B14F-4D97-AF65-F5344CB8AC3E}">
        <p14:creationId xmlns:p14="http://schemas.microsoft.com/office/powerpoint/2010/main" val="502276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7ECD-1DE1-4B1A-AF26-12C0235E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00E5-011B-4267-8CAE-BDB8E6BD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211335"/>
            <a:ext cx="7014301" cy="491415"/>
          </a:xfrm>
        </p:spPr>
        <p:txBody>
          <a:bodyPr/>
          <a:lstStyle/>
          <a:p>
            <a:r>
              <a:rPr lang="en-GB" dirty="0"/>
              <a:t>&lt;ul&gt;</a:t>
            </a:r>
          </a:p>
          <a:p>
            <a:r>
              <a:rPr lang="en-GB" dirty="0"/>
              <a:t>&lt;li&gt;Role&lt;/li&gt;</a:t>
            </a:r>
          </a:p>
          <a:p>
            <a:r>
              <a:rPr lang="en-GB" dirty="0"/>
              <a:t>&lt;li&gt;Name&lt;/li&gt;</a:t>
            </a:r>
          </a:p>
          <a:p>
            <a:r>
              <a:rPr lang="en-GB" dirty="0"/>
              <a:t>&lt;li&gt;State&lt;/li&gt;</a:t>
            </a:r>
          </a:p>
          <a:p>
            <a:r>
              <a:rPr lang="en-GB" dirty="0"/>
              <a:t>&lt;/ul&gt;</a:t>
            </a:r>
          </a:p>
        </p:txBody>
      </p:sp>
      <p:pic>
        <p:nvPicPr>
          <p:cNvPr id="5" name="screen-reader-lists">
            <a:hlinkClick r:id="" action="ppaction://media"/>
            <a:extLst>
              <a:ext uri="{FF2B5EF4-FFF2-40B4-BE49-F238E27FC236}">
                <a16:creationId xmlns:a16="http://schemas.microsoft.com/office/drawing/2014/main" id="{C4B5C723-5C8F-40CE-86D9-3328FAB1A484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2838" y="3716338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33854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CA83-4C6C-45CA-9A60-1C0D206C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BF1AC-AED0-4BDE-BEC6-2A04FBDB1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699" y="2215303"/>
            <a:ext cx="7014301" cy="491415"/>
          </a:xfrm>
        </p:spPr>
        <p:txBody>
          <a:bodyPr/>
          <a:lstStyle/>
          <a:p>
            <a:r>
              <a:rPr lang="en-GB" dirty="0"/>
              <a:t>&lt;nav aria-label=“Website“&gt;</a:t>
            </a:r>
          </a:p>
          <a:p>
            <a:r>
              <a:rPr lang="en-GB" dirty="0"/>
              <a:t>&lt;ul&gt;</a:t>
            </a:r>
          </a:p>
          <a:p>
            <a:r>
              <a:rPr lang="en-GB" dirty="0"/>
              <a:t>&lt;li&gt;&lt;a href=“/“&gt;Home&lt;/a&gt;&lt;/li&gt;</a:t>
            </a:r>
          </a:p>
          <a:p>
            <a:r>
              <a:rPr lang="en-GB" dirty="0"/>
              <a:t>&lt;li&gt;&lt;a href=“/about/“&gt;About&lt;/a&gt;&lt;/li&gt;</a:t>
            </a:r>
          </a:p>
          <a:p>
            <a:r>
              <a:rPr lang="en-GB" dirty="0"/>
              <a:t>…</a:t>
            </a:r>
          </a:p>
          <a:p>
            <a:r>
              <a:rPr lang="en-GB" dirty="0"/>
              <a:t>&lt;/ul&gt;</a:t>
            </a:r>
          </a:p>
          <a:p>
            <a:r>
              <a:rPr lang="en-GB" dirty="0"/>
              <a:t>&lt;/nav&gt;</a:t>
            </a:r>
          </a:p>
        </p:txBody>
      </p:sp>
      <p:pic>
        <p:nvPicPr>
          <p:cNvPr id="8" name="screen-reader-navigation-pattern">
            <a:hlinkClick r:id="" action="ppaction://media"/>
            <a:extLst>
              <a:ext uri="{FF2B5EF4-FFF2-40B4-BE49-F238E27FC236}">
                <a16:creationId xmlns:a16="http://schemas.microsoft.com/office/drawing/2014/main" id="{C31F85D0-6E8C-4887-B7B0-C472A39F5418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2838" y="3724275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61256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CA83-4C6C-45CA-9A60-1C0D206C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BF1AC-AED0-4BDE-BEC6-2A04FBDB1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366" y="2211335"/>
            <a:ext cx="7014301" cy="491415"/>
          </a:xfrm>
        </p:spPr>
        <p:txBody>
          <a:bodyPr/>
          <a:lstStyle/>
          <a:p>
            <a:r>
              <a:rPr lang="en-GB" dirty="0"/>
              <a:t>&lt;nav aria-label=“Website“&gt;</a:t>
            </a:r>
          </a:p>
          <a:p>
            <a:r>
              <a:rPr lang="en-GB" dirty="0"/>
              <a:t>&lt;ul&gt;</a:t>
            </a:r>
          </a:p>
          <a:p>
            <a:r>
              <a:rPr lang="en-GB" dirty="0"/>
              <a:t>&lt;li&gt;&lt;a aria-current=“true” href=“/“&gt;Home&lt;/a&gt;&lt;/li&gt;</a:t>
            </a:r>
          </a:p>
          <a:p>
            <a:r>
              <a:rPr lang="en-GB" dirty="0"/>
              <a:t>&lt;li&gt;&lt;a href=“/about/“&gt;About&lt;/a&gt;&lt;/li&gt;</a:t>
            </a:r>
          </a:p>
          <a:p>
            <a:r>
              <a:rPr lang="en-GB" dirty="0"/>
              <a:t>…</a:t>
            </a:r>
          </a:p>
          <a:p>
            <a:r>
              <a:rPr lang="en-GB" dirty="0"/>
              <a:t>&lt;/ul&gt;</a:t>
            </a:r>
          </a:p>
          <a:p>
            <a:r>
              <a:rPr lang="en-GB" dirty="0"/>
              <a:t>&lt;/nav&gt;</a:t>
            </a:r>
          </a:p>
          <a:p>
            <a:endParaRPr lang="en-GB" dirty="0"/>
          </a:p>
        </p:txBody>
      </p:sp>
      <p:pic>
        <p:nvPicPr>
          <p:cNvPr id="5" name="screen-reader-navigation-pattern-current">
            <a:hlinkClick r:id="" action="ppaction://media"/>
            <a:extLst>
              <a:ext uri="{FF2B5EF4-FFF2-40B4-BE49-F238E27FC236}">
                <a16:creationId xmlns:a16="http://schemas.microsoft.com/office/drawing/2014/main" id="{CAD92190-08ED-4056-9F60-3D7D2FDCA16C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2838" y="3716338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6692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CA83-4C6C-45CA-9A60-1C0D206C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 buttons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BF1AC-AED0-4BDE-BEC6-2A04FBDB1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92" y="2340157"/>
            <a:ext cx="7014301" cy="491415"/>
          </a:xfrm>
        </p:spPr>
        <p:txBody>
          <a:bodyPr/>
          <a:lstStyle/>
          <a:p>
            <a:r>
              <a:rPr lang="en-GB" dirty="0"/>
              <a:t>&lt;label for="r1"&gt;</a:t>
            </a:r>
          </a:p>
          <a:p>
            <a:r>
              <a:rPr lang="en-GB" dirty="0"/>
              <a:t>&lt;input type="radio" id="r1" name=“colour"&gt;</a:t>
            </a:r>
          </a:p>
          <a:p>
            <a:r>
              <a:rPr lang="en-GB" dirty="0"/>
              <a:t>Purple&lt;/label&gt;</a:t>
            </a:r>
          </a:p>
          <a:p>
            <a:endParaRPr lang="en-GB" dirty="0"/>
          </a:p>
          <a:p>
            <a:r>
              <a:rPr lang="en-GB" dirty="0"/>
              <a:t>&lt;label for="r2"&gt;</a:t>
            </a:r>
          </a:p>
          <a:p>
            <a:r>
              <a:rPr lang="en-GB" dirty="0"/>
              <a:t>&lt;input type="radio" id="r2" name=“colour"&gt;</a:t>
            </a:r>
          </a:p>
          <a:p>
            <a:r>
              <a:rPr lang="en-GB" dirty="0"/>
              <a:t>Red&lt;/label&gt;</a:t>
            </a:r>
          </a:p>
          <a:p>
            <a:endParaRPr lang="en-GB" dirty="0"/>
          </a:p>
        </p:txBody>
      </p:sp>
      <p:pic>
        <p:nvPicPr>
          <p:cNvPr id="5" name="screen-reader-radio-buttons">
            <a:hlinkClick r:id="" action="ppaction://media"/>
            <a:extLst>
              <a:ext uri="{FF2B5EF4-FFF2-40B4-BE49-F238E27FC236}">
                <a16:creationId xmlns:a16="http://schemas.microsoft.com/office/drawing/2014/main" id="{329B0929-AF5D-496F-9411-87412BE55097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2838" y="3716338"/>
            <a:ext cx="406400" cy="406400"/>
          </a:xfrm>
        </p:spPr>
      </p:pic>
      <p:pic>
        <p:nvPicPr>
          <p:cNvPr id="11266" name="Picture 2" descr="Purple radio button checked">
            <a:extLst>
              <a:ext uri="{FF2B5EF4-FFF2-40B4-BE49-F238E27FC236}">
                <a16:creationId xmlns:a16="http://schemas.microsoft.com/office/drawing/2014/main" id="{490287F3-023A-0B47-9CC9-7BB68B38E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91" y="1151312"/>
            <a:ext cx="4555375" cy="455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02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CA83-4C6C-45CA-9A60-1C0D206C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BF1AC-AED0-4BDE-BEC6-2A04FBDB1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4" y="1492118"/>
            <a:ext cx="6440466" cy="5660252"/>
          </a:xfrm>
        </p:spPr>
        <p:txBody>
          <a:bodyPr/>
          <a:lstStyle/>
          <a:p>
            <a:r>
              <a:rPr lang="en-GB" sz="1900" dirty="0"/>
              <a:t>&lt;fieldset&gt;</a:t>
            </a:r>
          </a:p>
          <a:p>
            <a:r>
              <a:rPr lang="en-GB" sz="1900" dirty="0"/>
              <a:t>&lt;legend&gt;Choose a colour&lt;/legend&gt;</a:t>
            </a:r>
          </a:p>
          <a:p>
            <a:endParaRPr lang="en-GB" sz="1900" dirty="0"/>
          </a:p>
          <a:p>
            <a:r>
              <a:rPr lang="en-GB" sz="1900" dirty="0"/>
              <a:t>&lt;label for="r1"&gt;</a:t>
            </a:r>
          </a:p>
          <a:p>
            <a:r>
              <a:rPr lang="en-GB" sz="1900" dirty="0"/>
              <a:t>  &lt;input type="radio" id="r1" name=“colour"&gt;</a:t>
            </a:r>
          </a:p>
          <a:p>
            <a:r>
              <a:rPr lang="en-GB" sz="1900" dirty="0"/>
              <a:t>Purple&lt;/label&gt;</a:t>
            </a:r>
          </a:p>
          <a:p>
            <a:endParaRPr lang="en-GB" sz="1900" dirty="0"/>
          </a:p>
          <a:p>
            <a:r>
              <a:rPr lang="en-GB" sz="1900" dirty="0"/>
              <a:t>&lt;label for="r2"&gt;</a:t>
            </a:r>
          </a:p>
          <a:p>
            <a:r>
              <a:rPr lang="en-GB" sz="1900" dirty="0"/>
              <a:t>  &lt;input type="radio" id="r2" name=“colour"&gt;</a:t>
            </a:r>
          </a:p>
          <a:p>
            <a:r>
              <a:rPr lang="en-GB" sz="1900" dirty="0"/>
              <a:t>Red&lt;/label&gt;</a:t>
            </a:r>
          </a:p>
          <a:p>
            <a:endParaRPr lang="en-GB" sz="1900" dirty="0"/>
          </a:p>
          <a:p>
            <a:r>
              <a:rPr lang="en-GB" sz="1900" dirty="0"/>
              <a:t>&lt;/fieldset&gt;</a:t>
            </a:r>
          </a:p>
        </p:txBody>
      </p:sp>
      <p:pic>
        <p:nvPicPr>
          <p:cNvPr id="5" name="screen-reader-radio-group">
            <a:hlinkClick r:id="" action="ppaction://media"/>
            <a:extLst>
              <a:ext uri="{FF2B5EF4-FFF2-40B4-BE49-F238E27FC236}">
                <a16:creationId xmlns:a16="http://schemas.microsoft.com/office/drawing/2014/main" id="{498B6018-C721-4F05-8A02-E5B06745DDDB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000" y="4730491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2664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4AD6-B38F-463B-81C4-48EDEE6C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tables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329B4-3914-47EB-B6F8-DA9568E52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83" y="1361660"/>
            <a:ext cx="7569717" cy="54267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000" dirty="0"/>
              <a:t>&lt;table&gt;</a:t>
            </a:r>
          </a:p>
          <a:p>
            <a:pPr marL="0" indent="0">
              <a:buNone/>
            </a:pPr>
            <a:r>
              <a:rPr lang="en-GB" sz="2000" dirty="0"/>
              <a:t>    &lt;caption&gt;Average daily tea and coffee consumption&lt;/caption&gt;</a:t>
            </a:r>
          </a:p>
          <a:p>
            <a:pPr marL="0" indent="0">
              <a:buNone/>
            </a:pPr>
            <a:r>
              <a:rPr lang="en-GB" sz="2000" dirty="0"/>
              <a:t>    &lt;tr&gt;</a:t>
            </a:r>
          </a:p>
          <a:p>
            <a:pPr marL="0" indent="0">
              <a:buNone/>
            </a:pPr>
            <a:r>
              <a:rPr lang="en-GB" sz="2000" dirty="0"/>
              <a:t>        &lt;th&gt;Person&lt;/th&gt;&lt;th&gt;Coffee&lt;/th&gt;&lt;th&gt;Tea&lt;/th&gt;</a:t>
            </a:r>
          </a:p>
          <a:p>
            <a:pPr marL="0" indent="0">
              <a:buNone/>
            </a:pPr>
            <a:r>
              <a:rPr lang="en-GB" sz="2000" dirty="0"/>
              <a:t>    &lt;/tr&gt;</a:t>
            </a:r>
          </a:p>
          <a:p>
            <a:pPr marL="0" indent="0">
              <a:buNone/>
            </a:pPr>
            <a:r>
              <a:rPr lang="en-GB" sz="2000" dirty="0"/>
              <a:t>    &lt;tr&gt;</a:t>
            </a:r>
          </a:p>
          <a:p>
            <a:pPr marL="0" indent="0">
              <a:buNone/>
            </a:pPr>
            <a:r>
              <a:rPr lang="en-GB" sz="2000" dirty="0"/>
              <a:t>        &lt;th&gt;</a:t>
            </a:r>
            <a:r>
              <a:rPr lang="en-GB" sz="2000" dirty="0" err="1"/>
              <a:t>Njoki</a:t>
            </a:r>
            <a:r>
              <a:rPr lang="en-GB" sz="2000" dirty="0"/>
              <a:t>&lt;/th&gt;&lt;td&gt;5 cups&lt;/td&gt;&lt;td&gt;0 cups&lt;/td&gt;</a:t>
            </a:r>
          </a:p>
          <a:p>
            <a:pPr marL="0" indent="0">
              <a:buNone/>
            </a:pPr>
            <a:r>
              <a:rPr lang="en-GB" sz="2000" dirty="0"/>
              <a:t>    &lt;/tr&gt;</a:t>
            </a:r>
          </a:p>
          <a:p>
            <a:pPr marL="0" indent="0">
              <a:buNone/>
            </a:pPr>
            <a:r>
              <a:rPr lang="en-GB" sz="2000" dirty="0"/>
              <a:t>    &lt;tr&gt;</a:t>
            </a:r>
          </a:p>
          <a:p>
            <a:pPr marL="0" indent="0">
              <a:buNone/>
            </a:pPr>
            <a:r>
              <a:rPr lang="en-GB" sz="2000" dirty="0"/>
              <a:t>        &lt;th&gt;Iesha&lt;/th&gt;&lt;td&gt;1 cup&lt;/td&gt;&lt;td&gt;2 cups&lt;/td&gt;</a:t>
            </a:r>
          </a:p>
          <a:p>
            <a:pPr marL="0" indent="0">
              <a:buNone/>
            </a:pPr>
            <a:r>
              <a:rPr lang="en-GB" sz="2000" dirty="0"/>
              <a:t>    &lt;/tr&gt;</a:t>
            </a:r>
          </a:p>
          <a:p>
            <a:pPr marL="0" indent="0">
              <a:buNone/>
            </a:pPr>
            <a:r>
              <a:rPr lang="en-GB" sz="2000" dirty="0"/>
              <a:t>    &lt;tr&gt;</a:t>
            </a:r>
          </a:p>
          <a:p>
            <a:pPr marL="0" indent="0">
              <a:buNone/>
            </a:pPr>
            <a:r>
              <a:rPr lang="en-GB" sz="2000" dirty="0"/>
              <a:t>        &lt;th&gt;Léonie&lt;/th&gt;&lt;td&gt;0 cups&lt;/td&gt;&lt;td&gt;25 cups&lt;/td&gt;</a:t>
            </a:r>
          </a:p>
          <a:p>
            <a:pPr marL="0" indent="0">
              <a:buNone/>
            </a:pPr>
            <a:r>
              <a:rPr lang="en-GB" sz="2000" dirty="0"/>
              <a:t>    &lt;/tr&gt;</a:t>
            </a:r>
          </a:p>
          <a:p>
            <a:pPr marL="0" indent="0">
              <a:buNone/>
            </a:pPr>
            <a:r>
              <a:rPr lang="en-GB" sz="2000" dirty="0"/>
              <a:t>&lt;/table&gt;</a:t>
            </a:r>
          </a:p>
        </p:txBody>
      </p:sp>
    </p:spTree>
    <p:extLst>
      <p:ext uri="{BB962C8B-B14F-4D97-AF65-F5344CB8AC3E}">
        <p14:creationId xmlns:p14="http://schemas.microsoft.com/office/powerpoint/2010/main" val="3634824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9FC0AC-9F5A-4576-A15D-55D057ED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30" y="6201401"/>
            <a:ext cx="11428070" cy="648209"/>
          </a:xfrm>
        </p:spPr>
        <p:txBody>
          <a:bodyPr/>
          <a:lstStyle/>
          <a:p>
            <a:r>
              <a:rPr lang="en-GB" dirty="0"/>
              <a:t>Data table demo</a:t>
            </a:r>
          </a:p>
        </p:txBody>
      </p:sp>
      <p:pic>
        <p:nvPicPr>
          <p:cNvPr id="6" name="screen-reader-data-table">
            <a:hlinkClick r:id="" action="ppaction://media"/>
            <a:extLst>
              <a:ext uri="{FF2B5EF4-FFF2-40B4-BE49-F238E27FC236}">
                <a16:creationId xmlns:a16="http://schemas.microsoft.com/office/drawing/2014/main" id="{8EBA44BE-1480-4F00-888A-AC37AA9369D0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688" y="0"/>
            <a:ext cx="9828212" cy="6153150"/>
          </a:xfrm>
        </p:spPr>
      </p:pic>
    </p:spTree>
    <p:extLst>
      <p:ext uri="{BB962C8B-B14F-4D97-AF65-F5344CB8AC3E}">
        <p14:creationId xmlns:p14="http://schemas.microsoft.com/office/powerpoint/2010/main" val="34230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7487-21FD-4E07-BCF9-A0EAAA3A5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Modes</a:t>
            </a:r>
          </a:p>
        </p:txBody>
      </p:sp>
    </p:spTree>
    <p:extLst>
      <p:ext uri="{BB962C8B-B14F-4D97-AF65-F5344CB8AC3E}">
        <p14:creationId xmlns:p14="http://schemas.microsoft.com/office/powerpoint/2010/main" val="1461059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823A-2C49-472E-9669-2DF1C5C4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Virtual/browse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88A3C-B182-473E-977E-970B222FB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screen reader intercepts keyboard commands before they reach the browser</a:t>
            </a:r>
          </a:p>
        </p:txBody>
      </p:sp>
    </p:spTree>
    <p:extLst>
      <p:ext uri="{BB962C8B-B14F-4D97-AF65-F5344CB8AC3E}">
        <p14:creationId xmlns:p14="http://schemas.microsoft.com/office/powerpoint/2010/main" val="37388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823A-2C49-472E-9669-2DF1C5C4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Forms/focus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88A3C-B182-473E-977E-970B222FB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Keyboard commands are passed through to the browser</a:t>
            </a:r>
          </a:p>
        </p:txBody>
      </p:sp>
    </p:spTree>
    <p:extLst>
      <p:ext uri="{BB962C8B-B14F-4D97-AF65-F5344CB8AC3E}">
        <p14:creationId xmlns:p14="http://schemas.microsoft.com/office/powerpoint/2010/main" val="22828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F012-405F-464E-BE59-3770C8C2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AAE2-0214-4589-8162-DCB1CDA80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36" y="2290527"/>
            <a:ext cx="4138477" cy="3684761"/>
          </a:xfrm>
        </p:spPr>
        <p:txBody>
          <a:bodyPr anchor="t"/>
          <a:lstStyle/>
          <a:p>
            <a:pPr marL="11112" indent="0" algn="r">
              <a:buNone/>
            </a:pPr>
            <a:r>
              <a:rPr lang="en-GB" sz="11500" dirty="0"/>
              <a:t>1%</a:t>
            </a:r>
          </a:p>
        </p:txBody>
      </p:sp>
      <p:pic>
        <p:nvPicPr>
          <p:cNvPr id="10" name="Picture Placeholder 9" descr="Linux">
            <a:extLst>
              <a:ext uri="{FF2B5EF4-FFF2-40B4-BE49-F238E27FC236}">
                <a16:creationId xmlns:a16="http://schemas.microsoft.com/office/drawing/2014/main" id="{4FE7E6A5-855D-7143-8BCC-8487B614BB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614" b="10614"/>
          <a:stretch>
            <a:fillRect/>
          </a:stretch>
        </p:blipFill>
        <p:spPr>
          <a:xfrm>
            <a:off x="5826627" y="1764507"/>
            <a:ext cx="6365373" cy="3684762"/>
          </a:xfrm>
        </p:spPr>
      </p:pic>
    </p:spTree>
    <p:extLst>
      <p:ext uri="{BB962C8B-B14F-4D97-AF65-F5344CB8AC3E}">
        <p14:creationId xmlns:p14="http://schemas.microsoft.com/office/powerpoint/2010/main" val="1659539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9A7CE-55E0-44D2-896E-9D566C9F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Forms/focus mode demo</a:t>
            </a:r>
          </a:p>
        </p:txBody>
      </p:sp>
      <p:pic>
        <p:nvPicPr>
          <p:cNvPr id="5" name="screen-reader-form-fields">
            <a:hlinkClick r:id="" action="ppaction://media"/>
            <a:extLst>
              <a:ext uri="{FF2B5EF4-FFF2-40B4-BE49-F238E27FC236}">
                <a16:creationId xmlns:a16="http://schemas.microsoft.com/office/drawing/2014/main" id="{542A4C8B-AFD7-478E-9470-9DF3DE04008E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688" y="0"/>
            <a:ext cx="9828212" cy="6153150"/>
          </a:xfrm>
        </p:spPr>
      </p:pic>
    </p:spTree>
    <p:extLst>
      <p:ext uri="{BB962C8B-B14F-4D97-AF65-F5344CB8AC3E}">
        <p14:creationId xmlns:p14="http://schemas.microsoft.com/office/powerpoint/2010/main" val="38030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823A-2C49-472E-9669-2DF1C5C4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88A3C-B182-473E-977E-970B222FB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1689163"/>
            <a:ext cx="7014300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ARIA composite roles trigger forms/focus mode automatically: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combobox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listbox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menu and menubar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progressbar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radiogroup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tree and treegrid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tablist</a:t>
            </a:r>
          </a:p>
        </p:txBody>
      </p:sp>
    </p:spTree>
    <p:extLst>
      <p:ext uri="{BB962C8B-B14F-4D97-AF65-F5344CB8AC3E}">
        <p14:creationId xmlns:p14="http://schemas.microsoft.com/office/powerpoint/2010/main" val="2816940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DBA3-5BA1-499D-8947-5C61ED2E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Menubar: Basic HTML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58F9A-8E03-417A-A8C0-3DB4065B7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3" y="1321904"/>
            <a:ext cx="9074426" cy="48591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&lt;ul&gt;</a:t>
            </a:r>
          </a:p>
          <a:p>
            <a:pPr marL="0" indent="0">
              <a:buNone/>
            </a:pPr>
            <a:r>
              <a:rPr lang="en-GB" dirty="0"/>
              <a:t>  &lt;li&gt;</a:t>
            </a:r>
          </a:p>
          <a:p>
            <a:pPr marL="0" indent="0">
              <a:buNone/>
            </a:pPr>
            <a:r>
              <a:rPr lang="en-GB" dirty="0"/>
              <a:t>    &lt;a href="#"&gt;Categories&lt;/a&gt;</a:t>
            </a:r>
          </a:p>
          <a:p>
            <a:pPr marL="0" indent="0">
              <a:buNone/>
            </a:pPr>
            <a:r>
              <a:rPr lang="en-GB" dirty="0"/>
              <a:t>    &lt;ul&gt;</a:t>
            </a:r>
          </a:p>
          <a:p>
            <a:pPr marL="0" indent="0">
              <a:buNone/>
            </a:pPr>
            <a:r>
              <a:rPr lang="en-GB" dirty="0"/>
              <a:t>      &lt;li&gt; &lt;a href="code.html"&gt;Code things&lt;/a&gt; &lt;/li&gt;</a:t>
            </a:r>
          </a:p>
          <a:p>
            <a:pPr marL="0" indent="0">
              <a:buNone/>
            </a:pPr>
            <a:r>
              <a:rPr lang="en-GB" dirty="0"/>
              <a:t>      &lt;li&gt; &lt;a href="life.html"&gt;Web life&lt;/a&gt; &lt;/li&gt;</a:t>
            </a:r>
          </a:p>
          <a:p>
            <a:pPr marL="0" indent="0">
              <a:buNone/>
            </a:pPr>
            <a:r>
              <a:rPr lang="en-GB" dirty="0"/>
              <a:t>      ...</a:t>
            </a:r>
          </a:p>
          <a:p>
            <a:pPr marL="0" indent="0">
              <a:buNone/>
            </a:pPr>
            <a:r>
              <a:rPr lang="en-GB" dirty="0"/>
              <a:t>    &lt;/ul&gt;</a:t>
            </a:r>
          </a:p>
          <a:p>
            <a:pPr marL="0" indent="0">
              <a:buNone/>
            </a:pPr>
            <a:r>
              <a:rPr lang="en-GB" dirty="0"/>
              <a:t>  &lt;/li&gt;</a:t>
            </a:r>
          </a:p>
          <a:p>
            <a:pPr marL="0" indent="0">
              <a:buNone/>
            </a:pPr>
            <a:r>
              <a:rPr lang="en-GB" dirty="0"/>
              <a:t>  ...</a:t>
            </a:r>
          </a:p>
          <a:p>
            <a:pPr marL="0" indent="0">
              <a:buNone/>
            </a:pPr>
            <a:r>
              <a:rPr lang="en-GB" dirty="0"/>
              <a:t>&lt;/ul&gt;</a:t>
            </a:r>
          </a:p>
        </p:txBody>
      </p:sp>
    </p:spTree>
    <p:extLst>
      <p:ext uri="{BB962C8B-B14F-4D97-AF65-F5344CB8AC3E}">
        <p14:creationId xmlns:p14="http://schemas.microsoft.com/office/powerpoint/2010/main" val="1336516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90B-0CDE-4339-A878-66470199E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Menubar: Roles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8660D-7453-47D1-B715-78682C05C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1351722"/>
            <a:ext cx="8548826" cy="48292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&lt;ul role="menubar"&gt;</a:t>
            </a:r>
          </a:p>
          <a:p>
            <a:pPr marL="0" indent="0">
              <a:buNone/>
            </a:pPr>
            <a:r>
              <a:rPr lang="en-GB" dirty="0"/>
              <a:t>  &lt;li role="none"&gt;</a:t>
            </a:r>
          </a:p>
          <a:p>
            <a:pPr marL="0" indent="0">
              <a:buNone/>
            </a:pPr>
            <a:r>
              <a:rPr lang="en-GB" dirty="0"/>
              <a:t>    &lt;a role="</a:t>
            </a:r>
            <a:r>
              <a:rPr lang="en-GB" dirty="0" err="1"/>
              <a:t>menuitem</a:t>
            </a:r>
            <a:r>
              <a:rPr lang="en-GB" dirty="0"/>
              <a:t>" href=“#"&gt;Categories&lt;/a&gt;</a:t>
            </a:r>
          </a:p>
          <a:p>
            <a:pPr marL="0" indent="0">
              <a:buNone/>
            </a:pPr>
            <a:r>
              <a:rPr lang="en-GB" dirty="0"/>
              <a:t>    &lt;ul role="menu"&gt;</a:t>
            </a:r>
          </a:p>
          <a:p>
            <a:pPr marL="0" indent="0">
              <a:buNone/>
            </a:pPr>
            <a:r>
              <a:rPr lang="en-GB" dirty="0"/>
              <a:t>      &lt;li role="none"&gt;</a:t>
            </a:r>
          </a:p>
          <a:p>
            <a:pPr marL="0" indent="0">
              <a:buNone/>
            </a:pPr>
            <a:r>
              <a:rPr lang="en-GB" dirty="0"/>
              <a:t>        &lt;a role="</a:t>
            </a:r>
            <a:r>
              <a:rPr lang="en-GB" dirty="0" err="1"/>
              <a:t>menuitem</a:t>
            </a:r>
            <a:r>
              <a:rPr lang="en-GB" dirty="0"/>
              <a:t>" href="code.html"&gt;Code things&lt;/a&gt;   </a:t>
            </a:r>
          </a:p>
          <a:p>
            <a:pPr marL="0" indent="0">
              <a:buNone/>
            </a:pPr>
            <a:r>
              <a:rPr lang="en-GB" dirty="0"/>
              <a:t>      &lt;/li&gt;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&lt;li role="none"&gt;</a:t>
            </a:r>
          </a:p>
          <a:p>
            <a:pPr marL="0" indent="0">
              <a:buNone/>
            </a:pPr>
            <a:r>
              <a:rPr lang="en-GB" dirty="0"/>
              <a:t>        &lt;a role="</a:t>
            </a:r>
            <a:r>
              <a:rPr lang="en-GB" dirty="0" err="1"/>
              <a:t>menuitem</a:t>
            </a:r>
            <a:r>
              <a:rPr lang="en-GB" dirty="0"/>
              <a:t>" href="life.html"&gt;Web life&lt;/a&gt;</a:t>
            </a:r>
          </a:p>
          <a:p>
            <a:pPr marL="0" indent="0">
              <a:buNone/>
            </a:pPr>
            <a:r>
              <a:rPr lang="en-GB" dirty="0"/>
              <a:t>      &lt;/li&gt;</a:t>
            </a:r>
          </a:p>
          <a:p>
            <a:pPr marL="0" indent="0">
              <a:buNone/>
            </a:pPr>
            <a:r>
              <a:rPr lang="en-GB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719101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8E178-5D9E-4D2B-81F4-439EF146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Menubar: Names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D1041-B2AC-4B50-9139-E841F0075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975" y="1381539"/>
            <a:ext cx="9332842" cy="47994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&lt;ul aria-label=“Blog taxonomy"&gt;</a:t>
            </a:r>
          </a:p>
          <a:p>
            <a:pPr marL="0" indent="0">
              <a:buNone/>
            </a:pPr>
            <a:r>
              <a:rPr lang="en-GB" dirty="0"/>
              <a:t>  &lt;li role="none"&gt;</a:t>
            </a:r>
          </a:p>
          <a:p>
            <a:pPr marL="0" indent="0">
              <a:buNone/>
            </a:pPr>
            <a:r>
              <a:rPr lang="en-GB" dirty="0"/>
              <a:t>    &lt;a role="</a:t>
            </a:r>
            <a:r>
              <a:rPr lang="en-GB" dirty="0" err="1"/>
              <a:t>menuitem</a:t>
            </a:r>
            <a:r>
              <a:rPr lang="en-GB" dirty="0"/>
              <a:t>" href="#"&gt;Categories&lt;/a&gt;</a:t>
            </a:r>
          </a:p>
          <a:p>
            <a:pPr marL="0" indent="0">
              <a:buNone/>
            </a:pPr>
            <a:r>
              <a:rPr lang="en-GB" dirty="0"/>
              <a:t>    &lt;ul role="menu" aria-label="Categories"&gt;</a:t>
            </a:r>
          </a:p>
          <a:p>
            <a:pPr marL="0" indent="0">
              <a:buNone/>
            </a:pPr>
            <a:r>
              <a:rPr lang="en-GB" dirty="0"/>
              <a:t>      &lt;li role="none"&gt;</a:t>
            </a:r>
          </a:p>
          <a:p>
            <a:pPr marL="0" indent="0">
              <a:buNone/>
            </a:pPr>
            <a:r>
              <a:rPr lang="en-GB" dirty="0"/>
              <a:t>        &lt;a role="</a:t>
            </a:r>
            <a:r>
              <a:rPr lang="en-GB" dirty="0" err="1"/>
              <a:t>menuitem</a:t>
            </a:r>
            <a:r>
              <a:rPr lang="en-GB" dirty="0"/>
              <a:t>" href="code.html"&gt;Code things&lt;/a&gt;</a:t>
            </a:r>
          </a:p>
          <a:p>
            <a:pPr marL="0" indent="0">
              <a:buNone/>
            </a:pPr>
            <a:r>
              <a:rPr lang="en-GB" dirty="0"/>
              <a:t>      &lt;/li&gt;</a:t>
            </a:r>
          </a:p>
          <a:p>
            <a:pPr marL="0" indent="0">
              <a:buNone/>
            </a:pPr>
            <a:r>
              <a:rPr lang="en-GB" dirty="0"/>
              <a:t>   </a:t>
            </a:r>
          </a:p>
          <a:p>
            <a:pPr marL="0" indent="0">
              <a:buNone/>
            </a:pPr>
            <a:r>
              <a:rPr lang="en-GB" dirty="0"/>
              <a:t>      &lt;li role="none"&gt;</a:t>
            </a:r>
          </a:p>
          <a:p>
            <a:pPr marL="0" indent="0">
              <a:buNone/>
            </a:pPr>
            <a:r>
              <a:rPr lang="en-GB" dirty="0"/>
              <a:t>        &lt;a role="</a:t>
            </a:r>
            <a:r>
              <a:rPr lang="en-GB" dirty="0" err="1"/>
              <a:t>menuitem</a:t>
            </a:r>
            <a:r>
              <a:rPr lang="en-GB" dirty="0"/>
              <a:t>" href="life.html"&gt;Web life&lt;/a&gt;</a:t>
            </a:r>
          </a:p>
          <a:p>
            <a:pPr marL="0" indent="0">
              <a:buNone/>
            </a:pPr>
            <a:r>
              <a:rPr lang="en-GB" dirty="0"/>
              <a:t>      &lt;/li&gt;</a:t>
            </a:r>
          </a:p>
          <a:p>
            <a:pPr marL="0" indent="0">
              <a:buNone/>
            </a:pPr>
            <a:r>
              <a:rPr lang="en-GB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15534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5282-E740-42F6-9BD5-696DE4E8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Menubar: States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41682-62B1-4F1C-B433-3198DC7AC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65" y="1431235"/>
            <a:ext cx="8796131" cy="47497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&lt;ul aria-label="Blog taxonomy"&gt;</a:t>
            </a:r>
          </a:p>
          <a:p>
            <a:pPr marL="0" indent="0">
              <a:buNone/>
            </a:pPr>
            <a:r>
              <a:rPr lang="en-GB" dirty="0"/>
              <a:t>  &lt;li role="none"&gt;</a:t>
            </a:r>
          </a:p>
          <a:p>
            <a:pPr marL="0" indent="0">
              <a:buNone/>
            </a:pPr>
            <a:r>
              <a:rPr lang="en-GB" dirty="0"/>
              <a:t>    &lt;a role="</a:t>
            </a:r>
            <a:r>
              <a:rPr lang="en-GB" dirty="0" err="1"/>
              <a:t>menuitem</a:t>
            </a:r>
            <a:r>
              <a:rPr lang="en-GB" dirty="0"/>
              <a:t>" aria-expanded="false" href="#"&gt;Categories&lt;/a&gt;</a:t>
            </a:r>
          </a:p>
          <a:p>
            <a:pPr marL="0" indent="0">
              <a:buNone/>
            </a:pPr>
            <a:r>
              <a:rPr lang="en-GB" dirty="0"/>
              <a:t>    &lt;ul role="menu" aria-label="Categories"&gt;</a:t>
            </a:r>
          </a:p>
          <a:p>
            <a:pPr marL="0" indent="0">
              <a:buNone/>
            </a:pPr>
            <a:r>
              <a:rPr lang="en-GB" dirty="0"/>
              <a:t>      &lt;li role="none"&gt;</a:t>
            </a:r>
          </a:p>
          <a:p>
            <a:pPr marL="0" indent="0">
              <a:buNone/>
            </a:pPr>
            <a:r>
              <a:rPr lang="en-GB" dirty="0"/>
              <a:t>        &lt;a role="</a:t>
            </a:r>
            <a:r>
              <a:rPr lang="en-GB" dirty="0" err="1"/>
              <a:t>menuitem</a:t>
            </a:r>
            <a:r>
              <a:rPr lang="en-GB" dirty="0"/>
              <a:t>" href="code.html"&gt;Code things&lt;/a&gt;</a:t>
            </a:r>
          </a:p>
          <a:p>
            <a:pPr marL="0" indent="0">
              <a:buNone/>
            </a:pPr>
            <a:r>
              <a:rPr lang="en-GB" dirty="0"/>
              <a:t>    &lt;/li&gt;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&lt;li role="none"&gt;</a:t>
            </a:r>
          </a:p>
          <a:p>
            <a:pPr marL="0" indent="0">
              <a:buNone/>
            </a:pPr>
            <a:r>
              <a:rPr lang="en-GB" dirty="0"/>
              <a:t>      &lt;a role="</a:t>
            </a:r>
            <a:r>
              <a:rPr lang="en-GB" dirty="0" err="1"/>
              <a:t>menuitem</a:t>
            </a:r>
            <a:r>
              <a:rPr lang="en-GB" dirty="0"/>
              <a:t>" href="life.html"&gt;Web life&lt;/a&gt;</a:t>
            </a:r>
          </a:p>
          <a:p>
            <a:pPr marL="0" indent="0">
              <a:buNone/>
            </a:pPr>
            <a:r>
              <a:rPr lang="en-GB" dirty="0"/>
              <a:t>    &lt;/li&gt;</a:t>
            </a:r>
          </a:p>
          <a:p>
            <a:pPr marL="0" indent="0">
              <a:buNone/>
            </a:pPr>
            <a:r>
              <a:rPr lang="en-GB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45805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-reader-menubar-no-js">
            <a:hlinkClick r:id="" action="ppaction://media"/>
            <a:extLst>
              <a:ext uri="{FF2B5EF4-FFF2-40B4-BE49-F238E27FC236}">
                <a16:creationId xmlns:a16="http://schemas.microsoft.com/office/drawing/2014/main" id="{F7174E48-7689-4188-B537-011C2B224D8A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688" y="0"/>
            <a:ext cx="9828212" cy="61531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598506-7E6A-438C-8D00-EC1E940E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Menubar demo</a:t>
            </a:r>
          </a:p>
        </p:txBody>
      </p:sp>
    </p:spTree>
    <p:extLst>
      <p:ext uri="{BB962C8B-B14F-4D97-AF65-F5344CB8AC3E}">
        <p14:creationId xmlns:p14="http://schemas.microsoft.com/office/powerpoint/2010/main" val="38952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F051-FD7A-41BD-A1CF-518D4343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Keyboard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BC24-338C-4537-B81E-B0317F7B5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Enter/Space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Opens/closes the menu</a:t>
            </a:r>
          </a:p>
          <a:p>
            <a:r>
              <a:rPr lang="en-GB" dirty="0"/>
              <a:t>Up/Down/Left/Right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Cycles through the menus</a:t>
            </a:r>
          </a:p>
          <a:p>
            <a:r>
              <a:rPr lang="en-GB" dirty="0"/>
              <a:t>Escape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Closes the open menu and returns focus to the parent menu</a:t>
            </a:r>
          </a:p>
        </p:txBody>
      </p:sp>
    </p:spTree>
    <p:extLst>
      <p:ext uri="{BB962C8B-B14F-4D97-AF65-F5344CB8AC3E}">
        <p14:creationId xmlns:p14="http://schemas.microsoft.com/office/powerpoint/2010/main" val="23573836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-reader-menubar">
            <a:hlinkClick r:id="" action="ppaction://media"/>
            <a:extLst>
              <a:ext uri="{FF2B5EF4-FFF2-40B4-BE49-F238E27FC236}">
                <a16:creationId xmlns:a16="http://schemas.microsoft.com/office/drawing/2014/main" id="{236F1F8D-2923-4896-9A7E-D656289C2036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688" y="0"/>
            <a:ext cx="9828212" cy="61531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FC34C4-650E-47B7-9494-B74322FB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Menubar demo</a:t>
            </a:r>
          </a:p>
        </p:txBody>
      </p:sp>
    </p:spTree>
    <p:extLst>
      <p:ext uri="{BB962C8B-B14F-4D97-AF65-F5344CB8AC3E}">
        <p14:creationId xmlns:p14="http://schemas.microsoft.com/office/powerpoint/2010/main" val="306678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E460E6-A2F2-41F7-B532-6404FC91F0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4191FF8-1853-4CF0-851A-F03B262FE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/>
          <a:lstStyle/>
          <a:p>
            <a:r>
              <a:rPr lang="en-GB" dirty="0"/>
              <a:t>Web Directions AAA @</a:t>
            </a:r>
            <a:r>
              <a:rPr lang="en-GB" dirty="0" err="1"/>
              <a:t>LeonieWatson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70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7487-21FD-4E07-BCF9-A0EAAA3A5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Screen readers</a:t>
            </a:r>
          </a:p>
        </p:txBody>
      </p:sp>
    </p:spTree>
    <p:extLst>
      <p:ext uri="{BB962C8B-B14F-4D97-AF65-F5344CB8AC3E}">
        <p14:creationId xmlns:p14="http://schemas.microsoft.com/office/powerpoint/2010/main" val="256422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F012-405F-464E-BE59-3770C8C2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AAE2-0214-4589-8162-DCB1CDA80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1112" indent="0" algn="r">
              <a:buNone/>
            </a:pPr>
            <a:r>
              <a:rPr lang="en-GB" sz="11500" dirty="0"/>
              <a:t>54%</a:t>
            </a:r>
          </a:p>
        </p:txBody>
      </p:sp>
      <p:pic>
        <p:nvPicPr>
          <p:cNvPr id="12" name="Picture Placeholder 11" descr="Jaws">
            <a:extLst>
              <a:ext uri="{FF2B5EF4-FFF2-40B4-BE49-F238E27FC236}">
                <a16:creationId xmlns:a16="http://schemas.microsoft.com/office/drawing/2014/main" id="{5AE4054C-2D89-8F43-B13E-B57873389A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92" r="6592"/>
          <a:stretch>
            <a:fillRect/>
          </a:stretch>
        </p:blipFill>
        <p:spPr>
          <a:xfrm>
            <a:off x="5792296" y="1030675"/>
            <a:ext cx="6242541" cy="4655750"/>
          </a:xfrm>
        </p:spPr>
      </p:pic>
    </p:spTree>
    <p:extLst>
      <p:ext uri="{BB962C8B-B14F-4D97-AF65-F5344CB8AC3E}">
        <p14:creationId xmlns:p14="http://schemas.microsoft.com/office/powerpoint/2010/main" val="236125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F012-405F-464E-BE59-3770C8C2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NVDA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AAE2-0214-4589-8162-DCB1CDA80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1112" indent="0" algn="r">
              <a:buNone/>
            </a:pPr>
            <a:r>
              <a:rPr lang="en-GB" sz="11500" dirty="0"/>
              <a:t>31%</a:t>
            </a:r>
          </a:p>
        </p:txBody>
      </p:sp>
      <p:pic>
        <p:nvPicPr>
          <p:cNvPr id="6" name="Picture Placeholder 5" descr="NVDA">
            <a:extLst>
              <a:ext uri="{FF2B5EF4-FFF2-40B4-BE49-F238E27FC236}">
                <a16:creationId xmlns:a16="http://schemas.microsoft.com/office/drawing/2014/main" id="{332E4AE7-156D-45CD-8603-3AE7CCFE88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62050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F012-405F-464E-BE59-3770C8C2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AAE2-0214-4589-8162-DCB1CDA80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1112" indent="0" algn="r">
              <a:buNone/>
            </a:pPr>
            <a:r>
              <a:rPr lang="en-GB" sz="11500" dirty="0"/>
              <a:t>6.5%</a:t>
            </a:r>
          </a:p>
        </p:txBody>
      </p:sp>
      <p:pic>
        <p:nvPicPr>
          <p:cNvPr id="6" name="Picture Placeholder 5" descr="VoiceOver">
            <a:extLst>
              <a:ext uri="{FF2B5EF4-FFF2-40B4-BE49-F238E27FC236}">
                <a16:creationId xmlns:a16="http://schemas.microsoft.com/office/drawing/2014/main" id="{696140B9-F454-4E30-AC1E-E770453C87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664885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tralogical">
      <a:dk1>
        <a:srgbClr val="410065"/>
      </a:dk1>
      <a:lt1>
        <a:srgbClr val="F6F5F3"/>
      </a:lt1>
      <a:dk2>
        <a:srgbClr val="44546A"/>
      </a:dk2>
      <a:lt2>
        <a:srgbClr val="E7E6E6"/>
      </a:lt2>
      <a:accent1>
        <a:srgbClr val="A900C0"/>
      </a:accent1>
      <a:accent2>
        <a:srgbClr val="FF1958"/>
      </a:accent2>
      <a:accent3>
        <a:srgbClr val="E101A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etBrains Mono">
      <a:majorFont>
        <a:latin typeface="JetBrains Mono"/>
        <a:ea typeface=""/>
        <a:cs typeface=""/>
      </a:majorFont>
      <a:minorFont>
        <a:latin typeface="JetBrains Mo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small screen" id="{112300DF-96E4-8441-AEB8-71681853EE88}" vid="{8E8CB085-3507-444F-8419-7F476E32C2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1294</Words>
  <Application>Microsoft Office PowerPoint</Application>
  <PresentationFormat>Widescreen</PresentationFormat>
  <Paragraphs>302</Paragraphs>
  <Slides>59</Slides>
  <Notes>58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Poppins</vt:lpstr>
      <vt:lpstr>Calibri</vt:lpstr>
      <vt:lpstr>Poppins SemiBold</vt:lpstr>
      <vt:lpstr>Arial</vt:lpstr>
      <vt:lpstr>Courier New</vt:lpstr>
      <vt:lpstr>Calibri Light</vt:lpstr>
      <vt:lpstr>Poppins Medium</vt:lpstr>
      <vt:lpstr>JetBrains Mono</vt:lpstr>
      <vt:lpstr>Atkinson Hyperlegible</vt:lpstr>
      <vt:lpstr>Office Theme</vt:lpstr>
      <vt:lpstr>What You See Is What I Get</vt:lpstr>
      <vt:lpstr>Platforms</vt:lpstr>
      <vt:lpstr>Windows</vt:lpstr>
      <vt:lpstr>MacOS</vt:lpstr>
      <vt:lpstr>Linux</vt:lpstr>
      <vt:lpstr>Screen readers</vt:lpstr>
      <vt:lpstr>JAWS</vt:lpstr>
      <vt:lpstr>NVDA</vt:lpstr>
      <vt:lpstr>VoiceOver</vt:lpstr>
      <vt:lpstr>Components</vt:lpstr>
      <vt:lpstr>Screen reader</vt:lpstr>
      <vt:lpstr>Keyboard commands</vt:lpstr>
      <vt:lpstr>Modifier keys</vt:lpstr>
      <vt:lpstr>Keyboard commands</vt:lpstr>
      <vt:lpstr>Keyboard commands</vt:lpstr>
      <vt:lpstr>Text To Speech engine</vt:lpstr>
      <vt:lpstr>Voices</vt:lpstr>
      <vt:lpstr>Accents</vt:lpstr>
      <vt:lpstr>Rate</vt:lpstr>
      <vt:lpstr>Punctuation</vt:lpstr>
      <vt:lpstr>Braille display</vt:lpstr>
      <vt:lpstr>Displays</vt:lpstr>
      <vt:lpstr>Information</vt:lpstr>
      <vt:lpstr>Command line interface</vt:lpstr>
      <vt:lpstr>Graphical user interface</vt:lpstr>
      <vt:lpstr>Platform accessibility API</vt:lpstr>
      <vt:lpstr>Semantics</vt:lpstr>
      <vt:lpstr>Role</vt:lpstr>
      <vt:lpstr>The &lt;button&gt; element</vt:lpstr>
      <vt:lpstr>Name</vt:lpstr>
      <vt:lpstr>The &lt;button&gt; element</vt:lpstr>
      <vt:lpstr>State</vt:lpstr>
      <vt:lpstr>The aria-pressed attribute</vt:lpstr>
      <vt:lpstr>Description</vt:lpstr>
      <vt:lpstr>The aria-describedby attribute</vt:lpstr>
      <vt:lpstr>Headings</vt:lpstr>
      <vt:lpstr>Landmarks</vt:lpstr>
      <vt:lpstr>Nav</vt:lpstr>
      <vt:lpstr>Nav</vt:lpstr>
      <vt:lpstr>Lists</vt:lpstr>
      <vt:lpstr>Navigation</vt:lpstr>
      <vt:lpstr>Navigation</vt:lpstr>
      <vt:lpstr>Radio buttons</vt:lpstr>
      <vt:lpstr>Radio groups</vt:lpstr>
      <vt:lpstr>Data tables</vt:lpstr>
      <vt:lpstr>Data table demo</vt:lpstr>
      <vt:lpstr>Modes</vt:lpstr>
      <vt:lpstr>Virtual/browse mode</vt:lpstr>
      <vt:lpstr>Forms/focus mode</vt:lpstr>
      <vt:lpstr>Forms/focus mode demo</vt:lpstr>
      <vt:lpstr>Applications mode</vt:lpstr>
      <vt:lpstr>Menubar: Basic HTML</vt:lpstr>
      <vt:lpstr>Menubar: Roles</vt:lpstr>
      <vt:lpstr>Menubar: Names</vt:lpstr>
      <vt:lpstr>Menubar: States</vt:lpstr>
      <vt:lpstr>Menubar demo</vt:lpstr>
      <vt:lpstr>Keyboard commands</vt:lpstr>
      <vt:lpstr>Menubar demo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Léonie Watson</dc:creator>
  <cp:keywords/>
  <cp:lastModifiedBy>Léonie Watson</cp:lastModifiedBy>
  <cp:revision>59</cp:revision>
  <dcterms:created xsi:type="dcterms:W3CDTF">2021-09-10T14:42:33Z</dcterms:created>
  <dcterms:modified xsi:type="dcterms:W3CDTF">2021-10-21T17:14:52Z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April 2021</vt:lpwstr>
  </property>
</Properties>
</file>