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package/2006/relationships/metadata/extended-properties" Target="docProps/app0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71" r:id="rId4"/>
    <p:sldId id="272" r:id="rId5"/>
    <p:sldId id="273" r:id="rId6"/>
    <p:sldId id="258" r:id="rId7"/>
    <p:sldId id="274" r:id="rId8"/>
    <p:sldId id="263" r:id="rId9"/>
    <p:sldId id="280" r:id="rId10"/>
    <p:sldId id="281" r:id="rId11"/>
    <p:sldId id="283" r:id="rId12"/>
    <p:sldId id="267" r:id="rId13"/>
    <p:sldId id="269" r:id="rId14"/>
    <p:sldId id="270" r:id="rId15"/>
    <p:sldId id="275" r:id="rId16"/>
    <p:sldId id="260" r:id="rId17"/>
    <p:sldId id="276" r:id="rId18"/>
    <p:sldId id="277" r:id="rId19"/>
    <p:sldId id="261" r:id="rId20"/>
    <p:sldId id="262" r:id="rId21"/>
    <p:sldId id="278" r:id="rId22"/>
    <p:sldId id="279" r:id="rId23"/>
    <p:sldId id="284" r:id="rId24"/>
  </p:sldIdLst>
  <p:sldSz cx="12192000" cy="6858000"/>
  <p:notesSz cx="6858000" cy="9144000"/>
  <p:embeddedFontLst>
    <p:embeddedFont>
      <p:font typeface="Atkinson Hyperlegible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JetBrains Mono" panose="020B0604020202020204" charset="0"/>
      <p:regular r:id="rId37"/>
      <p:bold r:id="rId38"/>
      <p:italic r:id="rId39"/>
      <p:boldItalic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Medium" panose="00000600000000000000" pitchFamily="2" charset="0"/>
      <p:regular r:id="rId45"/>
      <p:italic r:id="rId46"/>
    </p:embeddedFont>
    <p:embeddedFont>
      <p:font typeface="Poppins SemiBold" panose="00000700000000000000" pitchFamily="2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C97C12F-2972-3E4A-AD6E-DF7AAC2C8508}">
          <p14:sldIdLst>
            <p14:sldId id="256"/>
            <p14:sldId id="259"/>
            <p14:sldId id="271"/>
            <p14:sldId id="272"/>
            <p14:sldId id="273"/>
            <p14:sldId id="258"/>
            <p14:sldId id="274"/>
            <p14:sldId id="263"/>
            <p14:sldId id="280"/>
            <p14:sldId id="281"/>
            <p14:sldId id="283"/>
            <p14:sldId id="267"/>
            <p14:sldId id="269"/>
            <p14:sldId id="270"/>
            <p14:sldId id="275"/>
            <p14:sldId id="260"/>
            <p14:sldId id="276"/>
            <p14:sldId id="277"/>
            <p14:sldId id="261"/>
            <p14:sldId id="262"/>
            <p14:sldId id="278"/>
            <p14:sldId id="279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nny Swan" initials="HS" lastIdx="49" clrIdx="0">
    <p:extLst>
      <p:ext uri="{19B8F6BF-5375-455C-9EA6-DF929625EA0E}">
        <p15:presenceInfo xmlns:p15="http://schemas.microsoft.com/office/powerpoint/2012/main" userId="S::hswan@tetralogical.com::c12d3428-da1d-4809-8a36-be022d377568" providerId="AD"/>
      </p:ext>
    </p:extLst>
  </p:cmAuthor>
  <p:cmAuthor id="2" name="Emanuela Gorla" initials="EG" lastIdx="14" clrIdx="1">
    <p:extLst>
      <p:ext uri="{19B8F6BF-5375-455C-9EA6-DF929625EA0E}">
        <p15:presenceInfo xmlns:p15="http://schemas.microsoft.com/office/powerpoint/2012/main" userId="Emanuela Gorla" providerId="None"/>
      </p:ext>
    </p:extLst>
  </p:cmAuthor>
  <p:cmAuthor id="3" name="Emanuela Gorla" initials="EG [2]" lastIdx="2" clrIdx="2">
    <p:extLst>
      <p:ext uri="{19B8F6BF-5375-455C-9EA6-DF929625EA0E}">
        <p15:presenceInfo xmlns:p15="http://schemas.microsoft.com/office/powerpoint/2012/main" userId="S::egorla@tetralogical.com::17fa2ded-9816-4f6e-a877-82d56f70ed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0065"/>
    <a:srgbClr val="7F0190"/>
    <a:srgbClr val="F46F01"/>
    <a:srgbClr val="FFFFFF"/>
    <a:srgbClr val="D0592A"/>
    <a:srgbClr val="F56F00"/>
    <a:srgbClr val="F99C63"/>
    <a:srgbClr val="D9145C"/>
    <a:srgbClr val="C60F5E"/>
    <a:srgbClr val="F6F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A81F3-41EF-4274-88E2-E61C6C5857AF}" v="28" dt="2021-09-19T14:56:30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878" autoAdjust="0"/>
  </p:normalViewPr>
  <p:slideViewPr>
    <p:cSldViewPr snapToGrid="0" snapToObjects="1">
      <p:cViewPr varScale="1">
        <p:scale>
          <a:sx n="47" d="100"/>
          <a:sy n="47" d="100"/>
        </p:scale>
        <p:origin x="564" y="44"/>
      </p:cViewPr>
      <p:guideLst>
        <p:guide orient="horz" pos="2160"/>
        <p:guide pos="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68" d="100"/>
          <a:sy n="168" d="100"/>
        </p:scale>
        <p:origin x="320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éonie Watson" userId="76600afbe4175ff0" providerId="LiveId" clId="{2C0A81F3-41EF-4274-88E2-E61C6C5857AF}"/>
    <pc:docChg chg="undo custSel addSld delSld modSld modSection">
      <pc:chgData name="Léonie Watson" userId="76600afbe4175ff0" providerId="LiveId" clId="{2C0A81F3-41EF-4274-88E2-E61C6C5857AF}" dt="2021-09-20T15:58:08.326" v="2491" actId="20577"/>
      <pc:docMkLst>
        <pc:docMk/>
      </pc:docMkLst>
      <pc:sldChg chg="addSp delSp modSp del mod">
        <pc:chgData name="Léonie Watson" userId="76600afbe4175ff0" providerId="LiveId" clId="{2C0A81F3-41EF-4274-88E2-E61C6C5857AF}" dt="2021-09-20T15:37:11.519" v="2467" actId="47"/>
        <pc:sldMkLst>
          <pc:docMk/>
          <pc:sldMk cId="1323129846" sldId="257"/>
        </pc:sldMkLst>
        <pc:spChg chg="mod">
          <ac:chgData name="Léonie Watson" userId="76600afbe4175ff0" providerId="LiveId" clId="{2C0A81F3-41EF-4274-88E2-E61C6C5857AF}" dt="2021-09-19T11:25:47.927" v="827" actId="20577"/>
          <ac:spMkLst>
            <pc:docMk/>
            <pc:sldMk cId="1323129846" sldId="257"/>
            <ac:spMk id="2" creationId="{F5EB597B-5BFC-41AE-8F39-2E891F2AF7B7}"/>
          </ac:spMkLst>
        </pc:spChg>
        <pc:spChg chg="del">
          <ac:chgData name="Léonie Watson" userId="76600afbe4175ff0" providerId="LiveId" clId="{2C0A81F3-41EF-4274-88E2-E61C6C5857AF}" dt="2021-09-19T11:26:42.072" v="828" actId="931"/>
          <ac:spMkLst>
            <pc:docMk/>
            <pc:sldMk cId="1323129846" sldId="257"/>
            <ac:spMk id="3" creationId="{BEB07A06-4E4D-4578-A634-6B9500ED79C7}"/>
          </ac:spMkLst>
        </pc:spChg>
        <pc:picChg chg="add mod">
          <ac:chgData name="Léonie Watson" userId="76600afbe4175ff0" providerId="LiveId" clId="{2C0A81F3-41EF-4274-88E2-E61C6C5857AF}" dt="2021-09-19T12:53:31.749" v="1777" actId="1076"/>
          <ac:picMkLst>
            <pc:docMk/>
            <pc:sldMk cId="1323129846" sldId="257"/>
            <ac:picMk id="5" creationId="{82557F9B-80C6-41B7-B79A-8B13AB296178}"/>
          </ac:picMkLst>
        </pc:picChg>
        <pc:picChg chg="add mod">
          <ac:chgData name="Léonie Watson" userId="76600afbe4175ff0" providerId="LiveId" clId="{2C0A81F3-41EF-4274-88E2-E61C6C5857AF}" dt="2021-09-19T12:53:29.767" v="1776" actId="1076"/>
          <ac:picMkLst>
            <pc:docMk/>
            <pc:sldMk cId="1323129846" sldId="257"/>
            <ac:picMk id="7" creationId="{1341E8A1-FF37-4920-A7CB-4C2EEEB29A41}"/>
          </ac:picMkLst>
        </pc:picChg>
        <pc:picChg chg="add mod">
          <ac:chgData name="Léonie Watson" userId="76600afbe4175ff0" providerId="LiveId" clId="{2C0A81F3-41EF-4274-88E2-E61C6C5857AF}" dt="2021-09-19T12:52:45.735" v="1764" actId="14100"/>
          <ac:picMkLst>
            <pc:docMk/>
            <pc:sldMk cId="1323129846" sldId="257"/>
            <ac:picMk id="9" creationId="{D549B560-9A32-4910-979F-294DE3235507}"/>
          </ac:picMkLst>
        </pc:picChg>
      </pc:sldChg>
      <pc:sldChg chg="addSp modSp mod modClrScheme chgLayout">
        <pc:chgData name="Léonie Watson" userId="76600afbe4175ff0" providerId="LiveId" clId="{2C0A81F3-41EF-4274-88E2-E61C6C5857AF}" dt="2021-09-19T14:57:36.322" v="2457" actId="962"/>
        <pc:sldMkLst>
          <pc:docMk/>
          <pc:sldMk cId="2668309901" sldId="258"/>
        </pc:sldMkLst>
        <pc:spChg chg="mod">
          <ac:chgData name="Léonie Watson" userId="76600afbe4175ff0" providerId="LiveId" clId="{2C0A81F3-41EF-4274-88E2-E61C6C5857AF}" dt="2021-09-19T14:56:38.729" v="2372" actId="26606"/>
          <ac:spMkLst>
            <pc:docMk/>
            <pc:sldMk cId="2668309901" sldId="258"/>
            <ac:spMk id="2" creationId="{F5EB597B-5BFC-41AE-8F39-2E891F2AF7B7}"/>
          </ac:spMkLst>
        </pc:spChg>
        <pc:spChg chg="mod">
          <ac:chgData name="Léonie Watson" userId="76600afbe4175ff0" providerId="LiveId" clId="{2C0A81F3-41EF-4274-88E2-E61C6C5857AF}" dt="2021-09-19T14:57:18.515" v="2382" actId="20577"/>
          <ac:spMkLst>
            <pc:docMk/>
            <pc:sldMk cId="2668309901" sldId="258"/>
            <ac:spMk id="3" creationId="{BEB07A06-4E4D-4578-A634-6B9500ED79C7}"/>
          </ac:spMkLst>
        </pc:spChg>
        <pc:picChg chg="add mod">
          <ac:chgData name="Léonie Watson" userId="76600afbe4175ff0" providerId="LiveId" clId="{2C0A81F3-41EF-4274-88E2-E61C6C5857AF}" dt="2021-09-19T14:57:36.322" v="2457" actId="962"/>
          <ac:picMkLst>
            <pc:docMk/>
            <pc:sldMk cId="2668309901" sldId="258"/>
            <ac:picMk id="5" creationId="{20A578E7-7D14-4571-874E-058FFBCB70FF}"/>
          </ac:picMkLst>
        </pc:picChg>
      </pc:sldChg>
      <pc:sldChg chg="modSp add mod">
        <pc:chgData name="Léonie Watson" userId="76600afbe4175ff0" providerId="LiveId" clId="{2C0A81F3-41EF-4274-88E2-E61C6C5857AF}" dt="2021-09-19T13:15:02.851" v="2276" actId="14100"/>
        <pc:sldMkLst>
          <pc:docMk/>
          <pc:sldMk cId="81522924" sldId="259"/>
        </pc:sldMkLst>
        <pc:picChg chg="mod">
          <ac:chgData name="Léonie Watson" userId="76600afbe4175ff0" providerId="LiveId" clId="{2C0A81F3-41EF-4274-88E2-E61C6C5857AF}" dt="2021-09-19T13:15:02.851" v="2276" actId="14100"/>
          <ac:picMkLst>
            <pc:docMk/>
            <pc:sldMk cId="81522924" sldId="259"/>
            <ac:picMk id="4" creationId="{228F49E0-F251-4D25-9471-BCF7A67EF7C1}"/>
          </ac:picMkLst>
        </pc:picChg>
        <pc:picChg chg="mod">
          <ac:chgData name="Léonie Watson" userId="76600afbe4175ff0" providerId="LiveId" clId="{2C0A81F3-41EF-4274-88E2-E61C6C5857AF}" dt="2021-09-19T13:15:02.851" v="2276" actId="14100"/>
          <ac:picMkLst>
            <pc:docMk/>
            <pc:sldMk cId="81522924" sldId="259"/>
            <ac:picMk id="5" creationId="{F030D7D0-B577-486C-92D9-586948C29051}"/>
          </ac:picMkLst>
        </pc:picChg>
        <pc:picChg chg="mod">
          <ac:chgData name="Léonie Watson" userId="76600afbe4175ff0" providerId="LiveId" clId="{2C0A81F3-41EF-4274-88E2-E61C6C5857AF}" dt="2021-09-19T13:15:02.851" v="2276" actId="14100"/>
          <ac:picMkLst>
            <pc:docMk/>
            <pc:sldMk cId="81522924" sldId="259"/>
            <ac:picMk id="6" creationId="{B9951F7E-C735-46EE-86DB-247AA48396B4}"/>
          </ac:picMkLst>
        </pc:picChg>
      </pc:sldChg>
      <pc:sldChg chg="del">
        <pc:chgData name="Léonie Watson" userId="76600afbe4175ff0" providerId="LiveId" clId="{2C0A81F3-41EF-4274-88E2-E61C6C5857AF}" dt="2021-09-19T10:34:30.261" v="772" actId="2696"/>
        <pc:sldMkLst>
          <pc:docMk/>
          <pc:sldMk cId="3018932179" sldId="259"/>
        </pc:sldMkLst>
      </pc:sldChg>
      <pc:sldChg chg="addSp delSp modSp add del mod">
        <pc:chgData name="Léonie Watson" userId="76600afbe4175ff0" providerId="LiveId" clId="{2C0A81F3-41EF-4274-88E2-E61C6C5857AF}" dt="2021-09-19T11:24:47.810" v="804" actId="2696"/>
        <pc:sldMkLst>
          <pc:docMk/>
          <pc:sldMk cId="3448309294" sldId="259"/>
        </pc:sldMkLst>
        <pc:spChg chg="mod">
          <ac:chgData name="Léonie Watson" userId="76600afbe4175ff0" providerId="LiveId" clId="{2C0A81F3-41EF-4274-88E2-E61C6C5857AF}" dt="2021-09-19T10:35:48.949" v="797" actId="20577"/>
          <ac:spMkLst>
            <pc:docMk/>
            <pc:sldMk cId="3448309294" sldId="259"/>
            <ac:spMk id="2" creationId="{F5EB597B-5BFC-41AE-8F39-2E891F2AF7B7}"/>
          </ac:spMkLst>
        </pc:spChg>
        <pc:spChg chg="del">
          <ac:chgData name="Léonie Watson" userId="76600afbe4175ff0" providerId="LiveId" clId="{2C0A81F3-41EF-4274-88E2-E61C6C5857AF}" dt="2021-09-19T11:24:12.658" v="798"/>
          <ac:spMkLst>
            <pc:docMk/>
            <pc:sldMk cId="3448309294" sldId="259"/>
            <ac:spMk id="3" creationId="{BEB07A06-4E4D-4578-A634-6B9500ED79C7}"/>
          </ac:spMkLst>
        </pc:spChg>
        <pc:picChg chg="add mod">
          <ac:chgData name="Léonie Watson" userId="76600afbe4175ff0" providerId="LiveId" clId="{2C0A81F3-41EF-4274-88E2-E61C6C5857AF}" dt="2021-09-19T11:24:12.658" v="798"/>
          <ac:picMkLst>
            <pc:docMk/>
            <pc:sldMk cId="3448309294" sldId="259"/>
            <ac:picMk id="4" creationId="{228F49E0-F251-4D25-9471-BCF7A67EF7C1}"/>
          </ac:picMkLst>
        </pc:picChg>
        <pc:picChg chg="add mod">
          <ac:chgData name="Léonie Watson" userId="76600afbe4175ff0" providerId="LiveId" clId="{2C0A81F3-41EF-4274-88E2-E61C6C5857AF}" dt="2021-09-19T11:24:19.171" v="799"/>
          <ac:picMkLst>
            <pc:docMk/>
            <pc:sldMk cId="3448309294" sldId="259"/>
            <ac:picMk id="5" creationId="{F030D7D0-B577-486C-92D9-586948C29051}"/>
          </ac:picMkLst>
        </pc:picChg>
        <pc:picChg chg="add mod">
          <ac:chgData name="Léonie Watson" userId="76600afbe4175ff0" providerId="LiveId" clId="{2C0A81F3-41EF-4274-88E2-E61C6C5857AF}" dt="2021-09-19T11:24:28.540" v="803" actId="1035"/>
          <ac:picMkLst>
            <pc:docMk/>
            <pc:sldMk cId="3448309294" sldId="259"/>
            <ac:picMk id="6" creationId="{B9951F7E-C735-46EE-86DB-247AA48396B4}"/>
          </ac:picMkLst>
        </pc:picChg>
      </pc:sldChg>
      <pc:sldChg chg="addSp delSp modSp mod modClrScheme chgLayout">
        <pc:chgData name="Léonie Watson" userId="76600afbe4175ff0" providerId="LiveId" clId="{2C0A81F3-41EF-4274-88E2-E61C6C5857AF}" dt="2021-09-19T13:10:38.092" v="2217" actId="20577"/>
        <pc:sldMkLst>
          <pc:docMk/>
          <pc:sldMk cId="340444088" sldId="260"/>
        </pc:sldMkLst>
        <pc:spChg chg="mod ord">
          <ac:chgData name="Léonie Watson" userId="76600afbe4175ff0" providerId="LiveId" clId="{2C0A81F3-41EF-4274-88E2-E61C6C5857AF}" dt="2021-09-19T13:10:38.092" v="2217" actId="20577"/>
          <ac:spMkLst>
            <pc:docMk/>
            <pc:sldMk cId="340444088" sldId="260"/>
            <ac:spMk id="2" creationId="{F5EB597B-5BFC-41AE-8F39-2E891F2AF7B7}"/>
          </ac:spMkLst>
        </pc:spChg>
        <pc:spChg chg="del mod ord">
          <ac:chgData name="Léonie Watson" userId="76600afbe4175ff0" providerId="LiveId" clId="{2C0A81F3-41EF-4274-88E2-E61C6C5857AF}" dt="2021-09-19T12:09:04.463" v="1466" actId="700"/>
          <ac:spMkLst>
            <pc:docMk/>
            <pc:sldMk cId="340444088" sldId="260"/>
            <ac:spMk id="3" creationId="{BEB07A06-4E4D-4578-A634-6B9500ED79C7}"/>
          </ac:spMkLst>
        </pc:spChg>
        <pc:spChg chg="add mod ord">
          <ac:chgData name="Léonie Watson" userId="76600afbe4175ff0" providerId="LiveId" clId="{2C0A81F3-41EF-4274-88E2-E61C6C5857AF}" dt="2021-09-19T13:10:05.608" v="2212"/>
          <ac:spMkLst>
            <pc:docMk/>
            <pc:sldMk cId="340444088" sldId="260"/>
            <ac:spMk id="4" creationId="{E7C23F3A-468B-46B2-A4F9-5F2E5BE419A9}"/>
          </ac:spMkLst>
        </pc:spChg>
      </pc:sldChg>
      <pc:sldChg chg="addSp delSp modSp mod modClrScheme chgLayout">
        <pc:chgData name="Léonie Watson" userId="76600afbe4175ff0" providerId="LiveId" clId="{2C0A81F3-41EF-4274-88E2-E61C6C5857AF}" dt="2021-09-19T13:12:15.804" v="2241" actId="20577"/>
        <pc:sldMkLst>
          <pc:docMk/>
          <pc:sldMk cId="2921639362" sldId="261"/>
        </pc:sldMkLst>
        <pc:spChg chg="mod ord">
          <ac:chgData name="Léonie Watson" userId="76600afbe4175ff0" providerId="LiveId" clId="{2C0A81F3-41EF-4274-88E2-E61C6C5857AF}" dt="2021-09-19T13:12:15.804" v="2241" actId="20577"/>
          <ac:spMkLst>
            <pc:docMk/>
            <pc:sldMk cId="2921639362" sldId="261"/>
            <ac:spMk id="2" creationId="{F5EB597B-5BFC-41AE-8F39-2E891F2AF7B7}"/>
          </ac:spMkLst>
        </pc:spChg>
        <pc:spChg chg="del mod ord">
          <ac:chgData name="Léonie Watson" userId="76600afbe4175ff0" providerId="LiveId" clId="{2C0A81F3-41EF-4274-88E2-E61C6C5857AF}" dt="2021-09-19T12:10:45.133" v="1475" actId="700"/>
          <ac:spMkLst>
            <pc:docMk/>
            <pc:sldMk cId="2921639362" sldId="261"/>
            <ac:spMk id="3" creationId="{BEB07A06-4E4D-4578-A634-6B9500ED79C7}"/>
          </ac:spMkLst>
        </pc:spChg>
        <pc:spChg chg="add mod ord">
          <ac:chgData name="Léonie Watson" userId="76600afbe4175ff0" providerId="LiveId" clId="{2C0A81F3-41EF-4274-88E2-E61C6C5857AF}" dt="2021-09-19T13:12:13.026" v="2240"/>
          <ac:spMkLst>
            <pc:docMk/>
            <pc:sldMk cId="2921639362" sldId="261"/>
            <ac:spMk id="4" creationId="{AE35090E-5FC6-46BC-ABD3-5C16BD5B9582}"/>
          </ac:spMkLst>
        </pc:spChg>
      </pc:sldChg>
      <pc:sldChg chg="addSp delSp modSp mod modClrScheme chgLayout">
        <pc:chgData name="Léonie Watson" userId="76600afbe4175ff0" providerId="LiveId" clId="{2C0A81F3-41EF-4274-88E2-E61C6C5857AF}" dt="2021-09-19T13:12:47.588" v="2250" actId="27636"/>
        <pc:sldMkLst>
          <pc:docMk/>
          <pc:sldMk cId="3538800541" sldId="262"/>
        </pc:sldMkLst>
        <pc:spChg chg="mod ord">
          <ac:chgData name="Léonie Watson" userId="76600afbe4175ff0" providerId="LiveId" clId="{2C0A81F3-41EF-4274-88E2-E61C6C5857AF}" dt="2021-09-19T13:12:47.588" v="2250" actId="27636"/>
          <ac:spMkLst>
            <pc:docMk/>
            <pc:sldMk cId="3538800541" sldId="262"/>
            <ac:spMk id="2" creationId="{F5EB597B-5BFC-41AE-8F39-2E891F2AF7B7}"/>
          </ac:spMkLst>
        </pc:spChg>
        <pc:spChg chg="del mod ord">
          <ac:chgData name="Léonie Watson" userId="76600afbe4175ff0" providerId="LiveId" clId="{2C0A81F3-41EF-4274-88E2-E61C6C5857AF}" dt="2021-09-19T12:11:36.967" v="1485" actId="700"/>
          <ac:spMkLst>
            <pc:docMk/>
            <pc:sldMk cId="3538800541" sldId="262"/>
            <ac:spMk id="3" creationId="{BEB07A06-4E4D-4578-A634-6B9500ED79C7}"/>
          </ac:spMkLst>
        </pc:spChg>
        <pc:spChg chg="add mod ord">
          <ac:chgData name="Léonie Watson" userId="76600afbe4175ff0" providerId="LiveId" clId="{2C0A81F3-41EF-4274-88E2-E61C6C5857AF}" dt="2021-09-19T13:12:34.124" v="2247"/>
          <ac:spMkLst>
            <pc:docMk/>
            <pc:sldMk cId="3538800541" sldId="262"/>
            <ac:spMk id="4" creationId="{69764F22-E0E2-430D-9572-9A9B995F4994}"/>
          </ac:spMkLst>
        </pc:spChg>
      </pc:sldChg>
      <pc:sldChg chg="addSp delSp modSp new mod addAnim delAnim modAnim">
        <pc:chgData name="Léonie Watson" userId="76600afbe4175ff0" providerId="LiveId" clId="{2C0A81F3-41EF-4274-88E2-E61C6C5857AF}" dt="2021-09-20T15:35:32.547" v="2466" actId="1036"/>
        <pc:sldMkLst>
          <pc:docMk/>
          <pc:sldMk cId="1238665971" sldId="263"/>
        </pc:sldMkLst>
        <pc:spChg chg="mod">
          <ac:chgData name="Léonie Watson" userId="76600afbe4175ff0" providerId="LiveId" clId="{2C0A81F3-41EF-4274-88E2-E61C6C5857AF}" dt="2021-09-19T11:43:01.355" v="1156" actId="20577"/>
          <ac:spMkLst>
            <pc:docMk/>
            <pc:sldMk cId="1238665971" sldId="263"/>
            <ac:spMk id="2" creationId="{4CA8E18F-051C-42DA-82E9-33A88F4EA51E}"/>
          </ac:spMkLst>
        </pc:spChg>
        <pc:spChg chg="del mod">
          <ac:chgData name="Léonie Watson" userId="76600afbe4175ff0" providerId="LiveId" clId="{2C0A81F3-41EF-4274-88E2-E61C6C5857AF}" dt="2021-09-19T14:33:39.447" v="2331"/>
          <ac:spMkLst>
            <pc:docMk/>
            <pc:sldMk cId="1238665971" sldId="263"/>
            <ac:spMk id="3" creationId="{B2CC87CF-A189-4333-AB78-47AF2E195975}"/>
          </ac:spMkLst>
        </pc:spChg>
        <pc:spChg chg="mod">
          <ac:chgData name="Léonie Watson" userId="76600afbe4175ff0" providerId="LiveId" clId="{2C0A81F3-41EF-4274-88E2-E61C6C5857AF}" dt="2021-09-19T13:08:50.222" v="2188" actId="20577"/>
          <ac:spMkLst>
            <pc:docMk/>
            <pc:sldMk cId="1238665971" sldId="263"/>
            <ac:spMk id="4" creationId="{F35BBF63-A0E3-46B8-B0E2-E4E499DACE2B}"/>
          </ac:spMkLst>
        </pc:spChg>
        <pc:spChg chg="add del mod">
          <ac:chgData name="Léonie Watson" userId="76600afbe4175ff0" providerId="LiveId" clId="{2C0A81F3-41EF-4274-88E2-E61C6C5857AF}" dt="2021-09-20T15:35:29.439" v="2463" actId="478"/>
          <ac:spMkLst>
            <pc:docMk/>
            <pc:sldMk cId="1238665971" sldId="263"/>
            <ac:spMk id="6" creationId="{8F7F99EA-EF79-4B78-B126-390A3F5E9531}"/>
          </ac:spMkLst>
        </pc:spChg>
        <pc:picChg chg="add del mod ord">
          <ac:chgData name="Léonie Watson" userId="76600afbe4175ff0" providerId="LiveId" clId="{2C0A81F3-41EF-4274-88E2-E61C6C5857AF}" dt="2021-09-20T15:35:32.547" v="2466" actId="1036"/>
          <ac:picMkLst>
            <pc:docMk/>
            <pc:sldMk cId="1238665971" sldId="263"/>
            <ac:picMk id="5" creationId="{447BA8F1-BB3A-4560-82AF-5EE6F95CA12B}"/>
          </ac:picMkLst>
        </pc:picChg>
      </pc:sldChg>
      <pc:sldChg chg="modSp new del mod">
        <pc:chgData name="Léonie Watson" userId="76600afbe4175ff0" providerId="LiveId" clId="{2C0A81F3-41EF-4274-88E2-E61C6C5857AF}" dt="2021-09-19T12:59:48.006" v="1921" actId="2696"/>
        <pc:sldMkLst>
          <pc:docMk/>
          <pc:sldMk cId="2018927126" sldId="264"/>
        </pc:sldMkLst>
        <pc:spChg chg="mod">
          <ac:chgData name="Léonie Watson" userId="76600afbe4175ff0" providerId="LiveId" clId="{2C0A81F3-41EF-4274-88E2-E61C6C5857AF}" dt="2021-09-19T11:43:09.033" v="1168" actId="20577"/>
          <ac:spMkLst>
            <pc:docMk/>
            <pc:sldMk cId="2018927126" sldId="264"/>
            <ac:spMk id="2" creationId="{D9D18106-954E-49CD-ADF0-4032BC42692E}"/>
          </ac:spMkLst>
        </pc:spChg>
        <pc:spChg chg="mod">
          <ac:chgData name="Léonie Watson" userId="76600afbe4175ff0" providerId="LiveId" clId="{2C0A81F3-41EF-4274-88E2-E61C6C5857AF}" dt="2021-09-19T12:59:22.017" v="1916" actId="21"/>
          <ac:spMkLst>
            <pc:docMk/>
            <pc:sldMk cId="2018927126" sldId="264"/>
            <ac:spMk id="3" creationId="{44F58556-5360-48E7-89C8-6AB06E43DF1B}"/>
          </ac:spMkLst>
        </pc:spChg>
        <pc:spChg chg="mod">
          <ac:chgData name="Léonie Watson" userId="76600afbe4175ff0" providerId="LiveId" clId="{2C0A81F3-41EF-4274-88E2-E61C6C5857AF}" dt="2021-09-19T12:58:44.477" v="1895" actId="20577"/>
          <ac:spMkLst>
            <pc:docMk/>
            <pc:sldMk cId="2018927126" sldId="264"/>
            <ac:spMk id="4" creationId="{06A2B2D6-9899-497B-90DF-BA9EE4D16B71}"/>
          </ac:spMkLst>
        </pc:spChg>
      </pc:sldChg>
      <pc:sldChg chg="new del">
        <pc:chgData name="Léonie Watson" userId="76600afbe4175ff0" providerId="LiveId" clId="{2C0A81F3-41EF-4274-88E2-E61C6C5857AF}" dt="2021-09-19T11:30:30.187" v="907" actId="47"/>
        <pc:sldMkLst>
          <pc:docMk/>
          <pc:sldMk cId="1590074747" sldId="265"/>
        </pc:sldMkLst>
      </pc:sldChg>
      <pc:sldChg chg="modSp new del mod">
        <pc:chgData name="Léonie Watson" userId="76600afbe4175ff0" providerId="LiveId" clId="{2C0A81F3-41EF-4274-88E2-E61C6C5857AF}" dt="2021-09-19T13:08:14.337" v="2172" actId="2696"/>
        <pc:sldMkLst>
          <pc:docMk/>
          <pc:sldMk cId="1782934867" sldId="266"/>
        </pc:sldMkLst>
        <pc:spChg chg="mod">
          <ac:chgData name="Léonie Watson" userId="76600afbe4175ff0" providerId="LiveId" clId="{2C0A81F3-41EF-4274-88E2-E61C6C5857AF}" dt="2021-09-19T11:43:15.979" v="1173" actId="20577"/>
          <ac:spMkLst>
            <pc:docMk/>
            <pc:sldMk cId="1782934867" sldId="266"/>
            <ac:spMk id="2" creationId="{9812415F-A06C-498D-B8DA-84A36DC1D464}"/>
          </ac:spMkLst>
        </pc:spChg>
        <pc:spChg chg="mod">
          <ac:chgData name="Léonie Watson" userId="76600afbe4175ff0" providerId="LiveId" clId="{2C0A81F3-41EF-4274-88E2-E61C6C5857AF}" dt="2021-09-19T13:00:31.262" v="2002" actId="21"/>
          <ac:spMkLst>
            <pc:docMk/>
            <pc:sldMk cId="1782934867" sldId="266"/>
            <ac:spMk id="3" creationId="{557FB331-A3CC-49A4-8ADA-B813264662D5}"/>
          </ac:spMkLst>
        </pc:spChg>
        <pc:spChg chg="mod">
          <ac:chgData name="Léonie Watson" userId="76600afbe4175ff0" providerId="LiveId" clId="{2C0A81F3-41EF-4274-88E2-E61C6C5857AF}" dt="2021-09-19T13:00:30.748" v="2001"/>
          <ac:spMkLst>
            <pc:docMk/>
            <pc:sldMk cId="1782934867" sldId="266"/>
            <ac:spMk id="4" creationId="{5552816F-3878-4D68-9640-00C2868E5A5E}"/>
          </ac:spMkLst>
        </pc:spChg>
      </pc:sldChg>
      <pc:sldChg chg="modSp new mod">
        <pc:chgData name="Léonie Watson" userId="76600afbe4175ff0" providerId="LiveId" clId="{2C0A81F3-41EF-4274-88E2-E61C6C5857AF}" dt="2021-09-19T13:08:43.619" v="2186" actId="20577"/>
        <pc:sldMkLst>
          <pc:docMk/>
          <pc:sldMk cId="686682509" sldId="267"/>
        </pc:sldMkLst>
        <pc:spChg chg="mod">
          <ac:chgData name="Léonie Watson" userId="76600afbe4175ff0" providerId="LiveId" clId="{2C0A81F3-41EF-4274-88E2-E61C6C5857AF}" dt="2021-09-19T11:43:23.073" v="1185" actId="20577"/>
          <ac:spMkLst>
            <pc:docMk/>
            <pc:sldMk cId="686682509" sldId="267"/>
            <ac:spMk id="2" creationId="{BE46B568-25B0-41EF-B818-6323360B55BF}"/>
          </ac:spMkLst>
        </pc:spChg>
        <pc:spChg chg="mod">
          <ac:chgData name="Léonie Watson" userId="76600afbe4175ff0" providerId="LiveId" clId="{2C0A81F3-41EF-4274-88E2-E61C6C5857AF}" dt="2021-09-19T13:08:35.374" v="2180" actId="21"/>
          <ac:spMkLst>
            <pc:docMk/>
            <pc:sldMk cId="686682509" sldId="267"/>
            <ac:spMk id="3" creationId="{0BE1DA66-B0A0-417C-96EB-EAD116EB9831}"/>
          </ac:spMkLst>
        </pc:spChg>
        <pc:spChg chg="mod">
          <ac:chgData name="Léonie Watson" userId="76600afbe4175ff0" providerId="LiveId" clId="{2C0A81F3-41EF-4274-88E2-E61C6C5857AF}" dt="2021-09-19T13:08:43.619" v="2186" actId="20577"/>
          <ac:spMkLst>
            <pc:docMk/>
            <pc:sldMk cId="686682509" sldId="267"/>
            <ac:spMk id="4" creationId="{40738B6D-1962-41F4-B864-5030FCD16641}"/>
          </ac:spMkLst>
        </pc:spChg>
      </pc:sldChg>
      <pc:sldChg chg="modSp new del mod">
        <pc:chgData name="Léonie Watson" userId="76600afbe4175ff0" providerId="LiveId" clId="{2C0A81F3-41EF-4274-88E2-E61C6C5857AF}" dt="2021-09-19T13:00:53.595" v="2012" actId="2696"/>
        <pc:sldMkLst>
          <pc:docMk/>
          <pc:sldMk cId="2637698884" sldId="268"/>
        </pc:sldMkLst>
        <pc:spChg chg="mod">
          <ac:chgData name="Léonie Watson" userId="76600afbe4175ff0" providerId="LiveId" clId="{2C0A81F3-41EF-4274-88E2-E61C6C5857AF}" dt="2021-09-19T11:43:29.833" v="1197" actId="20577"/>
          <ac:spMkLst>
            <pc:docMk/>
            <pc:sldMk cId="2637698884" sldId="268"/>
            <ac:spMk id="2" creationId="{9041ACE5-7102-4FFA-A3A6-9D0FC55C053E}"/>
          </ac:spMkLst>
        </pc:spChg>
        <pc:spChg chg="mod">
          <ac:chgData name="Léonie Watson" userId="76600afbe4175ff0" providerId="LiveId" clId="{2C0A81F3-41EF-4274-88E2-E61C6C5857AF}" dt="2021-09-19T10:13:44.834" v="547" actId="20577"/>
          <ac:spMkLst>
            <pc:docMk/>
            <pc:sldMk cId="2637698884" sldId="268"/>
            <ac:spMk id="3" creationId="{7F0E391C-A4D7-4927-AAC9-A064B2670BA6}"/>
          </ac:spMkLst>
        </pc:spChg>
      </pc:sldChg>
      <pc:sldChg chg="modSp new mod">
        <pc:chgData name="Léonie Watson" userId="76600afbe4175ff0" providerId="LiveId" clId="{2C0A81F3-41EF-4274-88E2-E61C6C5857AF}" dt="2021-09-19T13:09:04.806" v="2194" actId="20577"/>
        <pc:sldMkLst>
          <pc:docMk/>
          <pc:sldMk cId="1297036569" sldId="269"/>
        </pc:sldMkLst>
        <pc:spChg chg="mod">
          <ac:chgData name="Léonie Watson" userId="76600afbe4175ff0" providerId="LiveId" clId="{2C0A81F3-41EF-4274-88E2-E61C6C5857AF}" dt="2021-09-19T11:43:37.023" v="1207" actId="20577"/>
          <ac:spMkLst>
            <pc:docMk/>
            <pc:sldMk cId="1297036569" sldId="269"/>
            <ac:spMk id="2" creationId="{2727BC09-6F98-41DD-82B9-8D3E916874D7}"/>
          </ac:spMkLst>
        </pc:spChg>
        <pc:spChg chg="mod">
          <ac:chgData name="Léonie Watson" userId="76600afbe4175ff0" providerId="LiveId" clId="{2C0A81F3-41EF-4274-88E2-E61C6C5857AF}" dt="2021-09-19T13:08:19.715" v="2173" actId="21"/>
          <ac:spMkLst>
            <pc:docMk/>
            <pc:sldMk cId="1297036569" sldId="269"/>
            <ac:spMk id="3" creationId="{37CD7434-F141-4A22-B47B-AEEC374C2E6D}"/>
          </ac:spMkLst>
        </pc:spChg>
        <pc:spChg chg="mod">
          <ac:chgData name="Léonie Watson" userId="76600afbe4175ff0" providerId="LiveId" clId="{2C0A81F3-41EF-4274-88E2-E61C6C5857AF}" dt="2021-09-19T13:09:04.806" v="2194" actId="20577"/>
          <ac:spMkLst>
            <pc:docMk/>
            <pc:sldMk cId="1297036569" sldId="269"/>
            <ac:spMk id="4" creationId="{C06CCCA2-9D6C-4D40-8C72-61C6A57F575F}"/>
          </ac:spMkLst>
        </pc:spChg>
      </pc:sldChg>
      <pc:sldChg chg="modSp new mod">
        <pc:chgData name="Léonie Watson" userId="76600afbe4175ff0" providerId="LiveId" clId="{2C0A81F3-41EF-4274-88E2-E61C6C5857AF}" dt="2021-09-19T13:09:11.359" v="2196" actId="20577"/>
        <pc:sldMkLst>
          <pc:docMk/>
          <pc:sldMk cId="2637320277" sldId="270"/>
        </pc:sldMkLst>
        <pc:spChg chg="mod">
          <ac:chgData name="Léonie Watson" userId="76600afbe4175ff0" providerId="LiveId" clId="{2C0A81F3-41EF-4274-88E2-E61C6C5857AF}" dt="2021-09-19T11:44:01.742" v="1209" actId="20577"/>
          <ac:spMkLst>
            <pc:docMk/>
            <pc:sldMk cId="2637320277" sldId="270"/>
            <ac:spMk id="2" creationId="{08C7786F-7DCE-41E6-A16D-27D49F471B36}"/>
          </ac:spMkLst>
        </pc:spChg>
        <pc:spChg chg="mod">
          <ac:chgData name="Léonie Watson" userId="76600afbe4175ff0" providerId="LiveId" clId="{2C0A81F3-41EF-4274-88E2-E61C6C5857AF}" dt="2021-09-19T13:00:59.353" v="2013" actId="21"/>
          <ac:spMkLst>
            <pc:docMk/>
            <pc:sldMk cId="2637320277" sldId="270"/>
            <ac:spMk id="3" creationId="{6558D34F-580D-4D84-ADA2-9EF5924D390B}"/>
          </ac:spMkLst>
        </pc:spChg>
        <pc:spChg chg="mod">
          <ac:chgData name="Léonie Watson" userId="76600afbe4175ff0" providerId="LiveId" clId="{2C0A81F3-41EF-4274-88E2-E61C6C5857AF}" dt="2021-09-19T13:09:11.359" v="2196" actId="20577"/>
          <ac:spMkLst>
            <pc:docMk/>
            <pc:sldMk cId="2637320277" sldId="270"/>
            <ac:spMk id="4" creationId="{D307DAA4-E802-43EC-8690-FB9093303563}"/>
          </ac:spMkLst>
        </pc:spChg>
      </pc:sldChg>
      <pc:sldChg chg="addSp delSp modSp new mod">
        <pc:chgData name="Léonie Watson" userId="76600afbe4175ff0" providerId="LiveId" clId="{2C0A81F3-41EF-4274-88E2-E61C6C5857AF}" dt="2021-09-19T14:32:22.820" v="2319" actId="20577"/>
        <pc:sldMkLst>
          <pc:docMk/>
          <pc:sldMk cId="1572390003" sldId="271"/>
        </pc:sldMkLst>
        <pc:spChg chg="mod">
          <ac:chgData name="Léonie Watson" userId="76600afbe4175ff0" providerId="LiveId" clId="{2C0A81F3-41EF-4274-88E2-E61C6C5857AF}" dt="2021-09-19T14:32:22.820" v="2319" actId="20577"/>
          <ac:spMkLst>
            <pc:docMk/>
            <pc:sldMk cId="1572390003" sldId="271"/>
            <ac:spMk id="2" creationId="{683A398F-BE7F-486A-97DF-47D5A2926EF0}"/>
          </ac:spMkLst>
        </pc:spChg>
        <pc:spChg chg="del">
          <ac:chgData name="Léonie Watson" userId="76600afbe4175ff0" providerId="LiveId" clId="{2C0A81F3-41EF-4274-88E2-E61C6C5857AF}" dt="2021-09-19T11:32:24.834" v="918" actId="931"/>
          <ac:spMkLst>
            <pc:docMk/>
            <pc:sldMk cId="1572390003" sldId="271"/>
            <ac:spMk id="3" creationId="{8AB9D11D-C443-4016-BC15-9BA192E32312}"/>
          </ac:spMkLst>
        </pc:spChg>
        <pc:picChg chg="add mod">
          <ac:chgData name="Léonie Watson" userId="76600afbe4175ff0" providerId="LiveId" clId="{2C0A81F3-41EF-4274-88E2-E61C6C5857AF}" dt="2021-09-19T12:55:06.373" v="1796" actId="1076"/>
          <ac:picMkLst>
            <pc:docMk/>
            <pc:sldMk cId="1572390003" sldId="271"/>
            <ac:picMk id="5" creationId="{A911A067-3187-41A9-B51D-57FCAAB52C74}"/>
          </ac:picMkLst>
        </pc:picChg>
        <pc:picChg chg="add mod">
          <ac:chgData name="Léonie Watson" userId="76600afbe4175ff0" providerId="LiveId" clId="{2C0A81F3-41EF-4274-88E2-E61C6C5857AF}" dt="2021-09-19T12:55:08.745" v="1797" actId="1076"/>
          <ac:picMkLst>
            <pc:docMk/>
            <pc:sldMk cId="1572390003" sldId="271"/>
            <ac:picMk id="7" creationId="{CB819FEC-6BA1-48B9-86C5-BF181B12A47C}"/>
          </ac:picMkLst>
        </pc:picChg>
      </pc:sldChg>
      <pc:sldChg chg="addSp delSp modSp new mod">
        <pc:chgData name="Léonie Watson" userId="76600afbe4175ff0" providerId="LiveId" clId="{2C0A81F3-41EF-4274-88E2-E61C6C5857AF}" dt="2021-09-19T14:32:29.477" v="2330" actId="20577"/>
        <pc:sldMkLst>
          <pc:docMk/>
          <pc:sldMk cId="3078667706" sldId="272"/>
        </pc:sldMkLst>
        <pc:spChg chg="mod">
          <ac:chgData name="Léonie Watson" userId="76600afbe4175ff0" providerId="LiveId" clId="{2C0A81F3-41EF-4274-88E2-E61C6C5857AF}" dt="2021-09-19T14:32:29.477" v="2330" actId="20577"/>
          <ac:spMkLst>
            <pc:docMk/>
            <pc:sldMk cId="3078667706" sldId="272"/>
            <ac:spMk id="2" creationId="{9BA0CE67-621E-4A0B-9629-87D813CFDE34}"/>
          </ac:spMkLst>
        </pc:spChg>
        <pc:spChg chg="del">
          <ac:chgData name="Léonie Watson" userId="76600afbe4175ff0" providerId="LiveId" clId="{2C0A81F3-41EF-4274-88E2-E61C6C5857AF}" dt="2021-09-19T11:36:19.287" v="1001" actId="931"/>
          <ac:spMkLst>
            <pc:docMk/>
            <pc:sldMk cId="3078667706" sldId="272"/>
            <ac:spMk id="3" creationId="{BD4D534B-1438-475E-AD6E-09ADD05528C6}"/>
          </ac:spMkLst>
        </pc:spChg>
        <pc:picChg chg="add mod">
          <ac:chgData name="Léonie Watson" userId="76600afbe4175ff0" providerId="LiveId" clId="{2C0A81F3-41EF-4274-88E2-E61C6C5857AF}" dt="2021-09-19T12:55:43.398" v="1808" actId="1076"/>
          <ac:picMkLst>
            <pc:docMk/>
            <pc:sldMk cId="3078667706" sldId="272"/>
            <ac:picMk id="5" creationId="{E3F43F09-8C7E-4594-BD21-3C3D99CDE121}"/>
          </ac:picMkLst>
        </pc:picChg>
        <pc:picChg chg="add mod">
          <ac:chgData name="Léonie Watson" userId="76600afbe4175ff0" providerId="LiveId" clId="{2C0A81F3-41EF-4274-88E2-E61C6C5857AF}" dt="2021-09-19T12:55:54.736" v="1809" actId="1076"/>
          <ac:picMkLst>
            <pc:docMk/>
            <pc:sldMk cId="3078667706" sldId="272"/>
            <ac:picMk id="7" creationId="{A2A6E1AF-2703-43E5-9D71-4DF08CC50D0A}"/>
          </ac:picMkLst>
        </pc:picChg>
      </pc:sldChg>
      <pc:sldChg chg="add del">
        <pc:chgData name="Léonie Watson" userId="76600afbe4175ff0" providerId="LiveId" clId="{2C0A81F3-41EF-4274-88E2-E61C6C5857AF}" dt="2021-09-19T11:39:49.548" v="1080" actId="47"/>
        <pc:sldMkLst>
          <pc:docMk/>
          <pc:sldMk cId="2734336510" sldId="273"/>
        </pc:sldMkLst>
      </pc:sldChg>
      <pc:sldChg chg="addSp modSp new mod">
        <pc:chgData name="Léonie Watson" userId="76600afbe4175ff0" providerId="LiveId" clId="{2C0A81F3-41EF-4274-88E2-E61C6C5857AF}" dt="2021-09-19T12:57:04.502" v="1814" actId="1076"/>
        <pc:sldMkLst>
          <pc:docMk/>
          <pc:sldMk cId="3826905230" sldId="273"/>
        </pc:sldMkLst>
        <pc:spChg chg="mod">
          <ac:chgData name="Léonie Watson" userId="76600afbe4175ff0" providerId="LiveId" clId="{2C0A81F3-41EF-4274-88E2-E61C6C5857AF}" dt="2021-09-19T11:42:22.647" v="1102" actId="20577"/>
          <ac:spMkLst>
            <pc:docMk/>
            <pc:sldMk cId="3826905230" sldId="273"/>
            <ac:spMk id="2" creationId="{9B932AE5-0788-4836-B927-6E1CE7DD497A}"/>
          </ac:spMkLst>
        </pc:spChg>
        <pc:spChg chg="mod">
          <ac:chgData name="Léonie Watson" userId="76600afbe4175ff0" providerId="LiveId" clId="{2C0A81F3-41EF-4274-88E2-E61C6C5857AF}" dt="2021-09-19T12:24:17.774" v="1746" actId="20577"/>
          <ac:spMkLst>
            <pc:docMk/>
            <pc:sldMk cId="3826905230" sldId="273"/>
            <ac:spMk id="3" creationId="{CAF60D78-0011-474D-82B1-4D7120D2C8B2}"/>
          </ac:spMkLst>
        </pc:spChg>
        <pc:picChg chg="add mod">
          <ac:chgData name="Léonie Watson" userId="76600afbe4175ff0" providerId="LiveId" clId="{2C0A81F3-41EF-4274-88E2-E61C6C5857AF}" dt="2021-09-19T12:57:04.502" v="1814" actId="1076"/>
          <ac:picMkLst>
            <pc:docMk/>
            <pc:sldMk cId="3826905230" sldId="273"/>
            <ac:picMk id="5" creationId="{AD17CCE4-C4C1-4371-B449-DE678CC20E2A}"/>
          </ac:picMkLst>
        </pc:picChg>
      </pc:sldChg>
      <pc:sldChg chg="add del">
        <pc:chgData name="Léonie Watson" userId="76600afbe4175ff0" providerId="LiveId" clId="{2C0A81F3-41EF-4274-88E2-E61C6C5857AF}" dt="2021-09-19T11:39:50.880" v="1081" actId="47"/>
        <pc:sldMkLst>
          <pc:docMk/>
          <pc:sldMk cId="958421636" sldId="274"/>
        </pc:sldMkLst>
      </pc:sldChg>
      <pc:sldChg chg="addSp modSp add mod">
        <pc:chgData name="Léonie Watson" userId="76600afbe4175ff0" providerId="LiveId" clId="{2C0A81F3-41EF-4274-88E2-E61C6C5857AF}" dt="2021-09-19T12:57:21.464" v="1816" actId="14100"/>
        <pc:sldMkLst>
          <pc:docMk/>
          <pc:sldMk cId="1584190231" sldId="274"/>
        </pc:sldMkLst>
        <pc:spChg chg="mod">
          <ac:chgData name="Léonie Watson" userId="76600afbe4175ff0" providerId="LiveId" clId="{2C0A81F3-41EF-4274-88E2-E61C6C5857AF}" dt="2021-09-19T12:22:51.363" v="1678" actId="20577"/>
          <ac:spMkLst>
            <pc:docMk/>
            <pc:sldMk cId="1584190231" sldId="274"/>
            <ac:spMk id="2" creationId="{9B932AE5-0788-4836-B927-6E1CE7DD497A}"/>
          </ac:spMkLst>
        </pc:spChg>
        <pc:spChg chg="mod">
          <ac:chgData name="Léonie Watson" userId="76600afbe4175ff0" providerId="LiveId" clId="{2C0A81F3-41EF-4274-88E2-E61C6C5857AF}" dt="2021-09-19T12:22:58.595" v="1703" actId="20577"/>
          <ac:spMkLst>
            <pc:docMk/>
            <pc:sldMk cId="1584190231" sldId="274"/>
            <ac:spMk id="3" creationId="{CAF60D78-0011-474D-82B1-4D7120D2C8B2}"/>
          </ac:spMkLst>
        </pc:spChg>
        <pc:picChg chg="add mod">
          <ac:chgData name="Léonie Watson" userId="76600afbe4175ff0" providerId="LiveId" clId="{2C0A81F3-41EF-4274-88E2-E61C6C5857AF}" dt="2021-09-19T12:57:21.464" v="1816" actId="14100"/>
          <ac:picMkLst>
            <pc:docMk/>
            <pc:sldMk cId="1584190231" sldId="274"/>
            <ac:picMk id="5" creationId="{095BF2DE-90D4-4774-968B-D22FF774C7A3}"/>
          </ac:picMkLst>
        </pc:picChg>
      </pc:sldChg>
      <pc:sldChg chg="addSp modSp add mod">
        <pc:chgData name="Léonie Watson" userId="76600afbe4175ff0" providerId="LiveId" clId="{2C0A81F3-41EF-4274-88E2-E61C6C5857AF}" dt="2021-09-19T13:06:39.403" v="2171" actId="1076"/>
        <pc:sldMkLst>
          <pc:docMk/>
          <pc:sldMk cId="1041721149" sldId="275"/>
        </pc:sldMkLst>
        <pc:spChg chg="mod">
          <ac:chgData name="Léonie Watson" userId="76600afbe4175ff0" providerId="LiveId" clId="{2C0A81F3-41EF-4274-88E2-E61C6C5857AF}" dt="2021-09-19T11:41:25.869" v="1091" actId="20577"/>
          <ac:spMkLst>
            <pc:docMk/>
            <pc:sldMk cId="1041721149" sldId="275"/>
            <ac:spMk id="2" creationId="{9B932AE5-0788-4836-B927-6E1CE7DD497A}"/>
          </ac:spMkLst>
        </pc:spChg>
        <pc:spChg chg="mod">
          <ac:chgData name="Léonie Watson" userId="76600afbe4175ff0" providerId="LiveId" clId="{2C0A81F3-41EF-4274-88E2-E61C6C5857AF}" dt="2021-09-19T12:21:08.089" v="1587" actId="20577"/>
          <ac:spMkLst>
            <pc:docMk/>
            <pc:sldMk cId="1041721149" sldId="275"/>
            <ac:spMk id="3" creationId="{CAF60D78-0011-474D-82B1-4D7120D2C8B2}"/>
          </ac:spMkLst>
        </pc:spChg>
        <pc:picChg chg="add mod">
          <ac:chgData name="Léonie Watson" userId="76600afbe4175ff0" providerId="LiveId" clId="{2C0A81F3-41EF-4274-88E2-E61C6C5857AF}" dt="2021-09-19T13:06:39.403" v="2171" actId="1076"/>
          <ac:picMkLst>
            <pc:docMk/>
            <pc:sldMk cId="1041721149" sldId="275"/>
            <ac:picMk id="5" creationId="{F1606E5D-28DF-4668-81FF-ECD3DD296183}"/>
          </ac:picMkLst>
        </pc:picChg>
      </pc:sldChg>
      <pc:sldChg chg="modSp add mod modClrScheme chgLayout">
        <pc:chgData name="Léonie Watson" userId="76600afbe4175ff0" providerId="LiveId" clId="{2C0A81F3-41EF-4274-88E2-E61C6C5857AF}" dt="2021-09-19T13:11:16.782" v="2226" actId="27636"/>
        <pc:sldMkLst>
          <pc:docMk/>
          <pc:sldMk cId="1675116121" sldId="276"/>
        </pc:sldMkLst>
        <pc:spChg chg="mod ord">
          <ac:chgData name="Léonie Watson" userId="76600afbe4175ff0" providerId="LiveId" clId="{2C0A81F3-41EF-4274-88E2-E61C6C5857AF}" dt="2021-09-19T13:11:16.782" v="2226" actId="27636"/>
          <ac:spMkLst>
            <pc:docMk/>
            <pc:sldMk cId="1675116121" sldId="276"/>
            <ac:spMk id="2" creationId="{C79D587A-2115-4BCE-920F-2E69F63D39AC}"/>
          </ac:spMkLst>
        </pc:spChg>
        <pc:spChg chg="mod ord">
          <ac:chgData name="Léonie Watson" userId="76600afbe4175ff0" providerId="LiveId" clId="{2C0A81F3-41EF-4274-88E2-E61C6C5857AF}" dt="2021-09-19T13:11:00.637" v="2223"/>
          <ac:spMkLst>
            <pc:docMk/>
            <pc:sldMk cId="1675116121" sldId="276"/>
            <ac:spMk id="3" creationId="{AE8DDA91-7A02-4EA8-9747-40A8306BC8C7}"/>
          </ac:spMkLst>
        </pc:spChg>
      </pc:sldChg>
      <pc:sldChg chg="new del">
        <pc:chgData name="Léonie Watson" userId="76600afbe4175ff0" providerId="LiveId" clId="{2C0A81F3-41EF-4274-88E2-E61C6C5857AF}" dt="2021-09-19T11:44:49.594" v="1210" actId="47"/>
        <pc:sldMkLst>
          <pc:docMk/>
          <pc:sldMk cId="1711740850" sldId="276"/>
        </pc:sldMkLst>
      </pc:sldChg>
      <pc:sldChg chg="new del">
        <pc:chgData name="Léonie Watson" userId="76600afbe4175ff0" providerId="LiveId" clId="{2C0A81F3-41EF-4274-88E2-E61C6C5857AF}" dt="2021-09-19T11:59:44.157" v="1265" actId="2696"/>
        <pc:sldMkLst>
          <pc:docMk/>
          <pc:sldMk cId="3559226362" sldId="276"/>
        </pc:sldMkLst>
      </pc:sldChg>
      <pc:sldChg chg="addSp delSp modSp new mod modClrScheme chgLayout">
        <pc:chgData name="Léonie Watson" userId="76600afbe4175ff0" providerId="LiveId" clId="{2C0A81F3-41EF-4274-88E2-E61C6C5857AF}" dt="2021-09-19T13:11:52.724" v="2234" actId="27636"/>
        <pc:sldMkLst>
          <pc:docMk/>
          <pc:sldMk cId="3820268635" sldId="277"/>
        </pc:sldMkLst>
        <pc:spChg chg="mod ord">
          <ac:chgData name="Léonie Watson" userId="76600afbe4175ff0" providerId="LiveId" clId="{2C0A81F3-41EF-4274-88E2-E61C6C5857AF}" dt="2021-09-19T13:11:52.724" v="2234" actId="27636"/>
          <ac:spMkLst>
            <pc:docMk/>
            <pc:sldMk cId="3820268635" sldId="277"/>
            <ac:spMk id="2" creationId="{4F7029E4-7A04-4773-9E42-AC4EF5C40025}"/>
          </ac:spMkLst>
        </pc:spChg>
        <pc:spChg chg="del mod ord">
          <ac:chgData name="Léonie Watson" userId="76600afbe4175ff0" providerId="LiveId" clId="{2C0A81F3-41EF-4274-88E2-E61C6C5857AF}" dt="2021-09-19T12:10:18.932" v="1472" actId="700"/>
          <ac:spMkLst>
            <pc:docMk/>
            <pc:sldMk cId="3820268635" sldId="277"/>
            <ac:spMk id="3" creationId="{AF8B904C-FF72-4D2C-A417-8E4D78088404}"/>
          </ac:spMkLst>
        </pc:spChg>
        <pc:spChg chg="add mod ord">
          <ac:chgData name="Léonie Watson" userId="76600afbe4175ff0" providerId="LiveId" clId="{2C0A81F3-41EF-4274-88E2-E61C6C5857AF}" dt="2021-09-19T13:11:49.011" v="2232"/>
          <ac:spMkLst>
            <pc:docMk/>
            <pc:sldMk cId="3820268635" sldId="277"/>
            <ac:spMk id="4" creationId="{313CBFBE-56CF-4600-AD55-11557000F607}"/>
          </ac:spMkLst>
        </pc:spChg>
      </pc:sldChg>
      <pc:sldChg chg="addSp delSp modSp new mod modClrScheme chgLayout">
        <pc:chgData name="Léonie Watson" userId="76600afbe4175ff0" providerId="LiveId" clId="{2C0A81F3-41EF-4274-88E2-E61C6C5857AF}" dt="2021-09-19T13:13:14.821" v="2259" actId="27636"/>
        <pc:sldMkLst>
          <pc:docMk/>
          <pc:sldMk cId="1556225884" sldId="278"/>
        </pc:sldMkLst>
        <pc:spChg chg="mod ord">
          <ac:chgData name="Léonie Watson" userId="76600afbe4175ff0" providerId="LiveId" clId="{2C0A81F3-41EF-4274-88E2-E61C6C5857AF}" dt="2021-09-19T13:13:14.821" v="2259" actId="27636"/>
          <ac:spMkLst>
            <pc:docMk/>
            <pc:sldMk cId="1556225884" sldId="278"/>
            <ac:spMk id="2" creationId="{5BB2BAD1-1A9A-4426-AD42-6F124C83A8A3}"/>
          </ac:spMkLst>
        </pc:spChg>
        <pc:spChg chg="del mod ord">
          <ac:chgData name="Léonie Watson" userId="76600afbe4175ff0" providerId="LiveId" clId="{2C0A81F3-41EF-4274-88E2-E61C6C5857AF}" dt="2021-09-19T12:12:54.398" v="1552" actId="700"/>
          <ac:spMkLst>
            <pc:docMk/>
            <pc:sldMk cId="1556225884" sldId="278"/>
            <ac:spMk id="3" creationId="{2C209178-9FEC-4D72-BF84-DA424D6BF727}"/>
          </ac:spMkLst>
        </pc:spChg>
        <pc:spChg chg="add mod ord">
          <ac:chgData name="Léonie Watson" userId="76600afbe4175ff0" providerId="LiveId" clId="{2C0A81F3-41EF-4274-88E2-E61C6C5857AF}" dt="2021-09-19T13:13:02.890" v="2256"/>
          <ac:spMkLst>
            <pc:docMk/>
            <pc:sldMk cId="1556225884" sldId="278"/>
            <ac:spMk id="4" creationId="{C05D5232-F70F-41FE-8A43-688A3A69D03B}"/>
          </ac:spMkLst>
        </pc:spChg>
      </pc:sldChg>
      <pc:sldChg chg="addSp delSp modSp new mod modClrScheme chgLayout">
        <pc:chgData name="Léonie Watson" userId="76600afbe4175ff0" providerId="LiveId" clId="{2C0A81F3-41EF-4274-88E2-E61C6C5857AF}" dt="2021-09-19T13:13:41.711" v="2266" actId="20577"/>
        <pc:sldMkLst>
          <pc:docMk/>
          <pc:sldMk cId="864372610" sldId="279"/>
        </pc:sldMkLst>
        <pc:spChg chg="mod ord">
          <ac:chgData name="Léonie Watson" userId="76600afbe4175ff0" providerId="LiveId" clId="{2C0A81F3-41EF-4274-88E2-E61C6C5857AF}" dt="2021-09-19T13:13:41.711" v="2266" actId="20577"/>
          <ac:spMkLst>
            <pc:docMk/>
            <pc:sldMk cId="864372610" sldId="279"/>
            <ac:spMk id="2" creationId="{EAEDF8E7-6540-40D9-8C68-DCA1B50B4677}"/>
          </ac:spMkLst>
        </pc:spChg>
        <pc:spChg chg="del mod ord">
          <ac:chgData name="Léonie Watson" userId="76600afbe4175ff0" providerId="LiveId" clId="{2C0A81F3-41EF-4274-88E2-E61C6C5857AF}" dt="2021-09-19T12:13:26.941" v="1555" actId="700"/>
          <ac:spMkLst>
            <pc:docMk/>
            <pc:sldMk cId="864372610" sldId="279"/>
            <ac:spMk id="3" creationId="{4B5D1787-DB42-4CF9-A646-F4BD4C69D121}"/>
          </ac:spMkLst>
        </pc:spChg>
        <pc:spChg chg="add mod ord">
          <ac:chgData name="Léonie Watson" userId="76600afbe4175ff0" providerId="LiveId" clId="{2C0A81F3-41EF-4274-88E2-E61C6C5857AF}" dt="2021-09-19T13:13:33.844" v="2265"/>
          <ac:spMkLst>
            <pc:docMk/>
            <pc:sldMk cId="864372610" sldId="279"/>
            <ac:spMk id="4" creationId="{2C0375B0-6060-4AC2-8721-9FC05CF39661}"/>
          </ac:spMkLst>
        </pc:spChg>
      </pc:sldChg>
      <pc:sldChg chg="new del">
        <pc:chgData name="Léonie Watson" userId="76600afbe4175ff0" providerId="LiveId" clId="{2C0A81F3-41EF-4274-88E2-E61C6C5857AF}" dt="2021-09-19T12:07:52.395" v="1465" actId="47"/>
        <pc:sldMkLst>
          <pc:docMk/>
          <pc:sldMk cId="756998246" sldId="280"/>
        </pc:sldMkLst>
      </pc:sldChg>
      <pc:sldChg chg="addSp delSp modSp new mod addAnim delAnim modAnim">
        <pc:chgData name="Léonie Watson" userId="76600afbe4175ff0" providerId="LiveId" clId="{2C0A81F3-41EF-4274-88E2-E61C6C5857AF}" dt="2021-09-20T15:35:28.246" v="2462" actId="478"/>
        <pc:sldMkLst>
          <pc:docMk/>
          <pc:sldMk cId="2867751823" sldId="280"/>
        </pc:sldMkLst>
        <pc:spChg chg="mod">
          <ac:chgData name="Léonie Watson" userId="76600afbe4175ff0" providerId="LiveId" clId="{2C0A81F3-41EF-4274-88E2-E61C6C5857AF}" dt="2021-09-19T12:59:09.590" v="1897"/>
          <ac:spMkLst>
            <pc:docMk/>
            <pc:sldMk cId="2867751823" sldId="280"/>
            <ac:spMk id="2" creationId="{0B536206-B156-4F1C-AF4B-CC74F6D698F6}"/>
          </ac:spMkLst>
        </pc:spChg>
        <pc:spChg chg="del">
          <ac:chgData name="Léonie Watson" userId="76600afbe4175ff0" providerId="LiveId" clId="{2C0A81F3-41EF-4274-88E2-E61C6C5857AF}" dt="2021-09-19T14:34:17.647" v="2334"/>
          <ac:spMkLst>
            <pc:docMk/>
            <pc:sldMk cId="2867751823" sldId="280"/>
            <ac:spMk id="3" creationId="{2B8C3BA8-D28C-4123-AD5B-A26A383D8BB7}"/>
          </ac:spMkLst>
        </pc:spChg>
        <pc:spChg chg="mod">
          <ac:chgData name="Léonie Watson" userId="76600afbe4175ff0" providerId="LiveId" clId="{2C0A81F3-41EF-4274-88E2-E61C6C5857AF}" dt="2021-09-19T13:08:53.947" v="2190" actId="20577"/>
          <ac:spMkLst>
            <pc:docMk/>
            <pc:sldMk cId="2867751823" sldId="280"/>
            <ac:spMk id="4" creationId="{27DD9836-F0B0-4F5F-AE4B-B63443D98F84}"/>
          </ac:spMkLst>
        </pc:spChg>
        <pc:spChg chg="add del mod">
          <ac:chgData name="Léonie Watson" userId="76600afbe4175ff0" providerId="LiveId" clId="{2C0A81F3-41EF-4274-88E2-E61C6C5857AF}" dt="2021-09-20T15:35:28.246" v="2462" actId="478"/>
          <ac:spMkLst>
            <pc:docMk/>
            <pc:sldMk cId="2867751823" sldId="280"/>
            <ac:spMk id="6" creationId="{D8F27DFB-24AB-4ACB-B0AE-3102298CCB0C}"/>
          </ac:spMkLst>
        </pc:spChg>
        <pc:picChg chg="add del mod ord">
          <ac:chgData name="Léonie Watson" userId="76600afbe4175ff0" providerId="LiveId" clId="{2C0A81F3-41EF-4274-88E2-E61C6C5857AF}" dt="2021-09-20T15:35:28.246" v="2462" actId="478"/>
          <ac:picMkLst>
            <pc:docMk/>
            <pc:sldMk cId="2867751823" sldId="280"/>
            <ac:picMk id="5" creationId="{E37609C5-893C-4500-9C3F-151274C7372B}"/>
          </ac:picMkLst>
        </pc:picChg>
      </pc:sldChg>
      <pc:sldChg chg="modSp new mod">
        <pc:chgData name="Léonie Watson" userId="76600afbe4175ff0" providerId="LiveId" clId="{2C0A81F3-41EF-4274-88E2-E61C6C5857AF}" dt="2021-09-19T13:08:58.865" v="2192" actId="20577"/>
        <pc:sldMkLst>
          <pc:docMk/>
          <pc:sldMk cId="2062856082" sldId="281"/>
        </pc:sldMkLst>
        <pc:spChg chg="mod">
          <ac:chgData name="Léonie Watson" userId="76600afbe4175ff0" providerId="LiveId" clId="{2C0A81F3-41EF-4274-88E2-E61C6C5857AF}" dt="2021-09-19T13:00:38.640" v="2007" actId="20577"/>
          <ac:spMkLst>
            <pc:docMk/>
            <pc:sldMk cId="2062856082" sldId="281"/>
            <ac:spMk id="2" creationId="{1B16245C-07DD-4C9C-9F92-EF891CB73E7E}"/>
          </ac:spMkLst>
        </pc:spChg>
        <pc:spChg chg="mod">
          <ac:chgData name="Léonie Watson" userId="76600afbe4175ff0" providerId="LiveId" clId="{2C0A81F3-41EF-4274-88E2-E61C6C5857AF}" dt="2021-09-19T13:08:58.865" v="2192" actId="20577"/>
          <ac:spMkLst>
            <pc:docMk/>
            <pc:sldMk cId="2062856082" sldId="281"/>
            <ac:spMk id="4" creationId="{C303E155-5E32-47C5-B43B-DA35D4DADD24}"/>
          </ac:spMkLst>
        </pc:spChg>
      </pc:sldChg>
      <pc:sldChg chg="modSp new del mod">
        <pc:chgData name="Léonie Watson" userId="76600afbe4175ff0" providerId="LiveId" clId="{2C0A81F3-41EF-4274-88E2-E61C6C5857AF}" dt="2021-09-19T13:03:40.191" v="2064" actId="680"/>
        <pc:sldMkLst>
          <pc:docMk/>
          <pc:sldMk cId="2563699082" sldId="282"/>
        </pc:sldMkLst>
        <pc:spChg chg="mod">
          <ac:chgData name="Léonie Watson" userId="76600afbe4175ff0" providerId="LiveId" clId="{2C0A81F3-41EF-4274-88E2-E61C6C5857AF}" dt="2021-09-19T13:03:38.008" v="2063" actId="20577"/>
          <ac:spMkLst>
            <pc:docMk/>
            <pc:sldMk cId="2563699082" sldId="282"/>
            <ac:spMk id="2" creationId="{9BBF4C33-3EBD-427F-A6CF-BDC23F4A41C8}"/>
          </ac:spMkLst>
        </pc:spChg>
        <pc:spChg chg="mod">
          <ac:chgData name="Léonie Watson" userId="76600afbe4175ff0" providerId="LiveId" clId="{2C0A81F3-41EF-4274-88E2-E61C6C5857AF}" dt="2021-09-19T13:03:37.470" v="2062" actId="20577"/>
          <ac:spMkLst>
            <pc:docMk/>
            <pc:sldMk cId="2563699082" sldId="282"/>
            <ac:spMk id="4" creationId="{0EF7DDF8-4B14-4F11-97DE-D8160707905E}"/>
          </ac:spMkLst>
        </pc:spChg>
      </pc:sldChg>
      <pc:sldChg chg="addSp delSp modSp add del mod modClrScheme delAnim modAnim chgLayout">
        <pc:chgData name="Léonie Watson" userId="76600afbe4175ff0" providerId="LiveId" clId="{2C0A81F3-41EF-4274-88E2-E61C6C5857AF}" dt="2021-09-20T15:35:26.679" v="2461" actId="2696"/>
        <pc:sldMkLst>
          <pc:docMk/>
          <pc:sldMk cId="1550350694" sldId="283"/>
        </pc:sldMkLst>
        <pc:spChg chg="mod ord">
          <ac:chgData name="Léonie Watson" userId="76600afbe4175ff0" providerId="LiveId" clId="{2C0A81F3-41EF-4274-88E2-E61C6C5857AF}" dt="2021-09-19T14:40:07.628" v="2347" actId="20577"/>
          <ac:spMkLst>
            <pc:docMk/>
            <pc:sldMk cId="1550350694" sldId="283"/>
            <ac:spMk id="2" creationId="{3C006998-4FE2-4E70-A84D-F783DA93CE9A}"/>
          </ac:spMkLst>
        </pc:spChg>
        <pc:spChg chg="mod ord">
          <ac:chgData name="Léonie Watson" userId="76600afbe4175ff0" providerId="LiveId" clId="{2C0A81F3-41EF-4274-88E2-E61C6C5857AF}" dt="2021-09-19T14:40:59.802" v="2364" actId="20577"/>
          <ac:spMkLst>
            <pc:docMk/>
            <pc:sldMk cId="1550350694" sldId="283"/>
            <ac:spMk id="3" creationId="{DAAE49BD-799E-4543-A18D-3099EDC85324}"/>
          </ac:spMkLst>
        </pc:spChg>
        <pc:picChg chg="del">
          <ac:chgData name="Léonie Watson" userId="76600afbe4175ff0" providerId="LiveId" clId="{2C0A81F3-41EF-4274-88E2-E61C6C5857AF}" dt="2021-09-19T14:53:34.519" v="2365" actId="478"/>
          <ac:picMkLst>
            <pc:docMk/>
            <pc:sldMk cId="1550350694" sldId="283"/>
            <ac:picMk id="4" creationId="{5DF56B79-C27B-4286-AAA6-5811A65BD5EA}"/>
          </ac:picMkLst>
        </pc:picChg>
        <pc:picChg chg="add mod ord">
          <ac:chgData name="Léonie Watson" userId="76600afbe4175ff0" providerId="LiveId" clId="{2C0A81F3-41EF-4274-88E2-E61C6C5857AF}" dt="2021-09-19T14:54:06.735" v="2367" actId="167"/>
          <ac:picMkLst>
            <pc:docMk/>
            <pc:sldMk cId="1550350694" sldId="283"/>
            <ac:picMk id="5" creationId="{3A984182-7FF9-45AF-910E-0F998BD28DC3}"/>
          </ac:picMkLst>
        </pc:picChg>
      </pc:sldChg>
      <pc:sldChg chg="modSp new mod">
        <pc:chgData name="Léonie Watson" userId="76600afbe4175ff0" providerId="LiveId" clId="{2C0A81F3-41EF-4274-88E2-E61C6C5857AF}" dt="2021-09-20T15:58:08.326" v="2491" actId="20577"/>
        <pc:sldMkLst>
          <pc:docMk/>
          <pc:sldMk cId="3898117537" sldId="284"/>
        </pc:sldMkLst>
        <pc:spChg chg="mod">
          <ac:chgData name="Léonie Watson" userId="76600afbe4175ff0" providerId="LiveId" clId="{2C0A81F3-41EF-4274-88E2-E61C6C5857AF}" dt="2021-09-20T15:58:01.386" v="2478" actId="20577"/>
          <ac:spMkLst>
            <pc:docMk/>
            <pc:sldMk cId="3898117537" sldId="284"/>
            <ac:spMk id="2" creationId="{6E507416-2F1C-4874-A31B-53C4E8170E5A}"/>
          </ac:spMkLst>
        </pc:spChg>
        <pc:spChg chg="mod">
          <ac:chgData name="Léonie Watson" userId="76600afbe4175ff0" providerId="LiveId" clId="{2C0A81F3-41EF-4274-88E2-E61C6C5857AF}" dt="2021-09-20T15:58:08.326" v="2491" actId="20577"/>
          <ac:spMkLst>
            <pc:docMk/>
            <pc:sldMk cId="3898117537" sldId="284"/>
            <ac:spMk id="3" creationId="{D7A1A48F-3967-4426-AA56-A0B7E294DB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E7922E-50CD-394D-9016-51BEA51A49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665E-63F6-A54D-BEC2-20426E382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A1D06-C653-8244-BE6E-87855840EF08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92390-7247-0549-95AB-E000FAAF4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5C0FC-AE39-304A-AEA7-E52099E1B0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695BD-048D-B04E-9EF2-D7562BE896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4F7193FB-4C54-2A4F-A75D-AA489A9011B8}" type="datetimeFigureOut">
              <a:rPr lang="en-US" smtClean="0"/>
              <a:pPr/>
              <a:t>9/20/2021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tkinson Hyperlegible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tkinson Hyperlegible" pitchFamily="2" charset="0"/>
              </a:defRPr>
            </a:lvl1pPr>
          </a:lstStyle>
          <a:p>
            <a:fld id="{633F2E6A-164C-7547-B00D-E4D1AD798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99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tkinson Hyperlegible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91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82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228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8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5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99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12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19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673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52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6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466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233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356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9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0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52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27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299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2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45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F2E6A-164C-7547-B00D-E4D1AD79873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4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1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7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0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white">
    <p:bg>
      <p:bgPr>
        <a:solidFill>
          <a:srgbClr val="F6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0E7BA831-FE9F-E54C-9FA9-F162F98C2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20679" r="217" b="12962"/>
          <a:stretch/>
        </p:blipFill>
        <p:spPr>
          <a:xfrm>
            <a:off x="624850" y="0"/>
            <a:ext cx="10305088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rIns="90000">
            <a:noAutofit/>
          </a:bodyPr>
          <a:lstStyle>
            <a:lvl1pPr marL="0" indent="0" algn="l">
              <a:buNone/>
              <a:defRPr sz="2400" b="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Logo" descr="TetraLogical">
            <a:extLst>
              <a:ext uri="{FF2B5EF4-FFF2-40B4-BE49-F238E27FC236}">
                <a16:creationId xmlns:a16="http://schemas.microsoft.com/office/drawing/2014/main" id="{42FC5BBB-EA70-4B6D-8121-CB4E8034B6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3357" y="264716"/>
            <a:ext cx="2103577" cy="81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53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Horizont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39999" y="5931255"/>
            <a:ext cx="7014301" cy="491415"/>
          </a:xfrm>
        </p:spPr>
        <p:txBody>
          <a:bodyPr lIns="0" tIns="0" rIns="0" bIns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9913798" cy="3729844"/>
          </a:xfrm>
          <a:prstGeom prst="roundRect">
            <a:avLst>
              <a:gd name="adj" fmla="val 4078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81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Slide - Vertical Caption Box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12060" y="2054269"/>
            <a:ext cx="2541740" cy="4122694"/>
          </a:xfrm>
        </p:spPr>
        <p:txBody>
          <a:bodyPr lIns="0" tIns="0" rIns="0" bIns="0" anchor="ctr" anchorCtr="0">
            <a:noAutofit/>
          </a:bodyPr>
          <a:lstStyle>
            <a:lvl1pPr marL="11112" indent="0">
              <a:lnSpc>
                <a:spcPct val="110000"/>
              </a:lnSpc>
              <a:buClr>
                <a:schemeClr val="accent1"/>
              </a:buClr>
              <a:buSzPct val="110000"/>
              <a:buFontTx/>
              <a:buNone/>
              <a:tabLst/>
              <a:defRPr sz="2100" b="0" i="0" baseline="0"/>
            </a:lvl1pPr>
            <a:lvl2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2pPr>
            <a:lvl3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3pPr>
            <a:lvl4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4pPr>
            <a:lvl5pPr>
              <a:lnSpc>
                <a:spcPct val="110000"/>
              </a:lnSpc>
              <a:buClr>
                <a:schemeClr val="accent1"/>
              </a:buClr>
              <a:buSzPct val="110000"/>
              <a:buFont typeface="Calibri Light" panose="020F0302020204030204" pitchFamily="34" charset="0"/>
              <a:buChar char="•"/>
              <a:defRPr b="0" i="0"/>
            </a:lvl5pPr>
          </a:lstStyle>
          <a:p>
            <a:pPr lvl="0"/>
            <a:r>
              <a:rPr lang="en-US" dirty="0"/>
              <a:t>Code sample caption</a:t>
            </a:r>
          </a:p>
        </p:txBody>
      </p:sp>
      <p:sp>
        <p:nvSpPr>
          <p:cNvPr id="8" name="Code placeholder">
            <a:extLst>
              <a:ext uri="{FF2B5EF4-FFF2-40B4-BE49-F238E27FC236}">
                <a16:creationId xmlns:a16="http://schemas.microsoft.com/office/drawing/2014/main" id="{51CCEE13-0082-384B-BD2A-D1B4664260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39999" y="2054268"/>
            <a:ext cx="7014301" cy="4122695"/>
          </a:xfrm>
          <a:prstGeom prst="roundRect">
            <a:avLst>
              <a:gd name="adj" fmla="val 3069"/>
            </a:avLst>
          </a:prstGeom>
          <a:solidFill>
            <a:schemeClr val="tx1"/>
          </a:solidFill>
        </p:spPr>
        <p:txBody>
          <a:bodyPr lIns="360000" tIns="180000" rIns="180000" bIns="180000" anchor="ctr" anchorCtr="0"/>
          <a:lstStyle>
            <a:lvl1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11" name="Accent image">
            <a:extLst>
              <a:ext uri="{FF2B5EF4-FFF2-40B4-BE49-F238E27FC236}">
                <a16:creationId xmlns:a16="http://schemas.microsoft.com/office/drawing/2014/main" id="{B640D4AC-4595-3448-B8BE-30D073DB75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2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4" name="Accent image">
            <a:extLst>
              <a:ext uri="{FF2B5EF4-FFF2-40B4-BE49-F238E27FC236}">
                <a16:creationId xmlns:a16="http://schemas.microsoft.com/office/drawing/2014/main" id="{AEEDC610-06D8-2942-B5A5-D872F451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99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B9B56CD-FD91-304E-8CA0-22A51C3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73800" y="2187723"/>
            <a:ext cx="4680000" cy="3989240"/>
          </a:xfrm>
          <a:noFill/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Accent image">
            <a:extLst>
              <a:ext uri="{FF2B5EF4-FFF2-40B4-BE49-F238E27FC236}">
                <a16:creationId xmlns:a16="http://schemas.microsoft.com/office/drawing/2014/main" id="{C263FBBC-AE18-2049-B639-B727C2A1D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- No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857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37A0A9-5548-A44A-BAB2-75F46B76D4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  <a:noFill/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rgbClr val="420065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3512396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930" y="6181321"/>
            <a:ext cx="11428070" cy="676678"/>
          </a:xfrm>
          <a:solidFill>
            <a:schemeClr val="bg1"/>
          </a:solidFill>
        </p:spPr>
        <p:txBody>
          <a:bodyPr wrap="square" lIns="180000" tIns="180000" rIns="180000" bIns="180000" anchor="ctr" anchorCtr="0">
            <a:spAutoFit/>
          </a:bodyPr>
          <a:lstStyle>
            <a:lvl1pPr>
              <a:defRPr sz="2200" b="0" i="0" baseline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4B3008D-EBEA-5842-A408-4FD8EDED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9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or video with Bottom Caption - light and purple caption">
    <p:bg>
      <p:bgPr>
        <a:solidFill>
          <a:srgbClr val="7F0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bg2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930" y="6181321"/>
            <a:ext cx="11428070" cy="676678"/>
          </a:xfrm>
          <a:solidFill>
            <a:srgbClr val="7F0190"/>
          </a:solidFill>
        </p:spPr>
        <p:txBody>
          <a:bodyPr wrap="square" lIns="180000" tIns="180000" rIns="180000" bIns="180000" anchor="ctr" anchorCtr="0">
            <a:spAutoFit/>
          </a:bodyPr>
          <a:lstStyle>
            <a:lvl1pPr>
              <a:defRPr sz="22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4B3008D-EBEA-5842-A408-4FD8EDED2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or video with Bottom Cap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36370-28F4-BB4A-B301-E216A46E2B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1999" cy="615284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492" y="6152851"/>
            <a:ext cx="11484508" cy="705148"/>
          </a:xfrm>
          <a:solidFill>
            <a:schemeClr val="tx1"/>
          </a:solidFill>
        </p:spPr>
        <p:txBody>
          <a:bodyPr wrap="square" lIns="180000" tIns="180000" rIns="180000" bIns="180000" anchor="ctr" anchorCtr="0">
            <a:noAutofit/>
          </a:bodyPr>
          <a:lstStyle>
            <a:lvl1pPr>
              <a:defRPr sz="2200" b="0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3D80F579-3BE5-4748-9AE3-14DF96DAD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913" t="17000" r="-1313" b="-18670"/>
          <a:stretch/>
        </p:blipFill>
        <p:spPr>
          <a:xfrm rot="16200000">
            <a:off x="225976" y="6123458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FF4197-61E4-3F46-BC1E-45DF9BB078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5318" y="134929"/>
            <a:ext cx="2539535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73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&amp; Square Image Ri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3" y="681037"/>
            <a:ext cx="4138478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C587F2-4AF9-4245-ADD0-5C410818A589}"/>
              </a:ext>
            </a:extLst>
          </p:cNvPr>
          <p:cNvSpPr txBox="1"/>
          <p:nvPr userDrawn="1"/>
        </p:nvSpPr>
        <p:spPr>
          <a:xfrm>
            <a:off x="2717563" y="-54693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999" y="-1"/>
            <a:ext cx="6858000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9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-1"/>
            <a:ext cx="6858000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3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30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8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536" y="-1"/>
            <a:ext cx="4279464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85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ortrait Imag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668482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2" y="2643611"/>
            <a:ext cx="6684827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66235" y="-1"/>
            <a:ext cx="4325763" cy="6858000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0DDFDF6F-83B4-3140-8683-1B31F09F2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226591" y="477598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151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quare image Rogh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3930" y="681037"/>
            <a:ext cx="431799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3930" y="2643611"/>
            <a:ext cx="431799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7066590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79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quare Image Left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1932" y="681037"/>
            <a:ext cx="4230543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932" y="2643611"/>
            <a:ext cx="4230544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580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7083978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0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Portrait Image Lef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1923" y="681037"/>
            <a:ext cx="6840001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923" y="2643611"/>
            <a:ext cx="6840001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7994" cy="6857999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292FBE5B-5F79-9947-B4B8-67F8AD796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3" t="17458" r="-13" b="-17458"/>
          <a:stretch/>
        </p:blipFill>
        <p:spPr>
          <a:xfrm rot="16200000">
            <a:off x="4544582" y="477599"/>
            <a:ext cx="310751" cy="76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5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Portrait Image Lef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0332" y="681037"/>
            <a:ext cx="6772144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330" y="2643611"/>
            <a:ext cx="6772146" cy="3684761"/>
          </a:xfrm>
        </p:spPr>
        <p:txBody>
          <a:bodyPr lIns="0" tIns="0" rIns="0" bIns="0" anchor="b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316400" cy="6857999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92DB3D21-0071-E64C-ACF3-41BB7D921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4542376" y="489785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15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tion &amp; Portrait Image 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885" y="710309"/>
            <a:ext cx="6684828" cy="3684761"/>
          </a:xfrm>
        </p:spPr>
        <p:txBody>
          <a:bodyPr lIns="0" tIns="0" rIns="0" bIns="0" anchor="t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2536" y="-1"/>
            <a:ext cx="4279464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843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ption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60" y="684182"/>
            <a:ext cx="4138478" cy="3684761"/>
          </a:xfrm>
        </p:spPr>
        <p:txBody>
          <a:bodyPr lIns="0" tIns="0" rIns="0" bIns="0" anchor="t" anchorCtr="0">
            <a:noAutofit/>
          </a:bodyPr>
          <a:lstStyle>
            <a:lvl1pPr marL="228600" indent="-217488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 algn="l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1C42DA-EEBD-5F42-B8FC-79D135FCAA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0" y="-1"/>
            <a:ext cx="6858000" cy="6858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2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1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69D1F3B-587E-E543-B099-0823F3410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911" y="0"/>
            <a:ext cx="2378075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50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1709738"/>
            <a:ext cx="8280000" cy="2698139"/>
          </a:xfrm>
        </p:spPr>
        <p:txBody>
          <a:bodyPr lIns="0" tIns="0" rIns="0" bIns="0" anchor="b"/>
          <a:lstStyle>
            <a:lvl1pPr>
              <a:defRPr sz="4800" b="1" i="0" baseline="0">
                <a:solidFill>
                  <a:srgbClr val="FFFFF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might be two lines or even three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0000" y="4589463"/>
            <a:ext cx="8280000" cy="1500187"/>
          </a:xfrm>
        </p:spPr>
        <p:txBody>
          <a:bodyPr lIns="0" tIns="0" rIns="0" bIns="0"/>
          <a:lstStyle>
            <a:lvl1pPr marL="0" indent="0">
              <a:buNone/>
              <a:defRPr sz="2400" b="0" i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44BCC220-6628-3548-8E0C-2AE30A266C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6800" y="-13464"/>
            <a:ext cx="2379600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55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entered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5CB78CFD-7577-BC44-9B7F-0076A37528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42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Dark Purpl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nsparent background logo">
            <a:extLst>
              <a:ext uri="{FF2B5EF4-FFF2-40B4-BE49-F238E27FC236}">
                <a16:creationId xmlns:a16="http://schemas.microsoft.com/office/drawing/2014/main" id="{8D2602F4-5B8D-7849-8D8C-C6B57DCD5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239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74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ransparent background logo">
            <a:extLst>
              <a:ext uri="{FF2B5EF4-FFF2-40B4-BE49-F238E27FC236}">
                <a16:creationId xmlns:a16="http://schemas.microsoft.com/office/drawing/2014/main" id="{43C3F69F-F389-F74E-BD08-11F1E7E8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61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ransparent background logo">
            <a:extLst>
              <a:ext uri="{FF2B5EF4-FFF2-40B4-BE49-F238E27FC236}">
                <a16:creationId xmlns:a16="http://schemas.microsoft.com/office/drawing/2014/main" id="{F1E91A4D-9702-C446-AA61-AAB4DE4562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" t="-117" r="217" b="12462"/>
          <a:stretch/>
        </p:blipFill>
        <p:spPr>
          <a:xfrm>
            <a:off x="507155" y="99588"/>
            <a:ext cx="7726962" cy="67764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00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516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Centered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sparent background logo">
            <a:extLst>
              <a:ext uri="{FF2B5EF4-FFF2-40B4-BE49-F238E27FC236}">
                <a16:creationId xmlns:a16="http://schemas.microsoft.com/office/drawing/2014/main" id="{9D6F01F0-2C23-3044-A5C6-1D510D3B51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" b="12818"/>
          <a:stretch/>
        </p:blipFill>
        <p:spPr>
          <a:xfrm>
            <a:off x="439961" y="-30941"/>
            <a:ext cx="7916388" cy="690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253678"/>
          </a:xfrm>
        </p:spPr>
        <p:txBody>
          <a:bodyPr anchor="ctr" anchorCtr="0"/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95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0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8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9" name="Quotes">
            <a:extLst>
              <a:ext uri="{FF2B5EF4-FFF2-40B4-BE49-F238E27FC236}">
                <a16:creationId xmlns:a16="http://schemas.microsoft.com/office/drawing/2014/main" id="{67BDD613-906D-CF40-AE50-E73284409C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8349"/>
            <a:ext cx="858198" cy="648027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2B4BDF43-C4E4-E246-9161-0F63B7DCAF1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313" y="4481912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443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A3147A2F-1B5B-FC46-A414-409AA69FA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01" y="766800"/>
            <a:ext cx="858198" cy="648027"/>
          </a:xfrm>
          <a:prstGeom prst="rect">
            <a:avLst/>
          </a:prstGeom>
        </p:spPr>
      </p:pic>
      <p:pic>
        <p:nvPicPr>
          <p:cNvPr id="7" name="Quotes">
            <a:extLst>
              <a:ext uri="{FF2B5EF4-FFF2-40B4-BE49-F238E27FC236}">
                <a16:creationId xmlns:a16="http://schemas.microsoft.com/office/drawing/2014/main" id="{20552A11-BDC8-B04F-B9CE-97E4D3464B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8" cy="6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78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72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Orange">
    <p:bg>
      <p:bgPr>
        <a:solidFill>
          <a:srgbClr val="F56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99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768349"/>
            <a:ext cx="9003412" cy="4361590"/>
          </a:xfrm>
        </p:spPr>
        <p:txBody>
          <a:bodyPr lIns="0" tIns="0" rIns="0" bIns="0" anchor="b">
            <a:normAutofit/>
          </a:bodyPr>
          <a:lstStyle>
            <a:lvl1pPr>
              <a:defRPr sz="6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Quotation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39999" y="5408909"/>
            <a:ext cx="10030511" cy="680742"/>
          </a:xfrm>
        </p:spPr>
        <p:txBody>
          <a:bodyPr lIns="0" tIns="0" rIns="0" bIns="0">
            <a:normAutofit/>
          </a:bodyPr>
          <a:lstStyle>
            <a:lvl1pPr marL="0" indent="0" algn="r">
              <a:buClr>
                <a:schemeClr val="accent4"/>
              </a:buClr>
              <a:buSzPct val="130000"/>
              <a:buFontTx/>
              <a:buNone/>
              <a:defRPr sz="32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Citation</a:t>
            </a:r>
          </a:p>
        </p:txBody>
      </p:sp>
      <p:pic>
        <p:nvPicPr>
          <p:cNvPr id="6" name="Quotes">
            <a:extLst>
              <a:ext uri="{FF2B5EF4-FFF2-40B4-BE49-F238E27FC236}">
                <a16:creationId xmlns:a16="http://schemas.microsoft.com/office/drawing/2014/main" id="{2A956A70-2E5D-EA4D-B11A-09B66E97F6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200" y="766800"/>
            <a:ext cx="858197" cy="648026"/>
          </a:xfrm>
          <a:prstGeom prst="rect">
            <a:avLst/>
          </a:prstGeom>
        </p:spPr>
      </p:pic>
      <p:pic>
        <p:nvPicPr>
          <p:cNvPr id="11" name="Quotes">
            <a:extLst>
              <a:ext uri="{FF2B5EF4-FFF2-40B4-BE49-F238E27FC236}">
                <a16:creationId xmlns:a16="http://schemas.microsoft.com/office/drawing/2014/main" id="{40022BB4-E2BE-6D47-859C-56C326202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12800" y="4482000"/>
            <a:ext cx="858197" cy="64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14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1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7" name="Quotes">
            <a:extLst>
              <a:ext uri="{FF2B5EF4-FFF2-40B4-BE49-F238E27FC236}">
                <a16:creationId xmlns:a16="http://schemas.microsoft.com/office/drawing/2014/main" id="{84A49956-C18F-D44B-94C7-4E15D6774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6849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0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accent4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2421D8D0-5C71-9C4A-B4B1-A50F7144AA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800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98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5" name="Quotes">
            <a:extLst>
              <a:ext uri="{FF2B5EF4-FFF2-40B4-BE49-F238E27FC236}">
                <a16:creationId xmlns:a16="http://schemas.microsoft.com/office/drawing/2014/main" id="{8ADCD462-31BE-494B-A4D8-88F03FC9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6648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964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2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">
    <p:bg>
      <p:bgPr>
        <a:solidFill>
          <a:srgbClr val="F46F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finition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0B79-6649-D040-AE49-5BE6CA29B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999" y="768350"/>
            <a:ext cx="9811769" cy="2698139"/>
          </a:xfrm>
        </p:spPr>
        <p:txBody>
          <a:bodyPr lIns="0" tIns="0" rIns="0" bIns="0" anchor="b">
            <a:normAutofit/>
          </a:bodyPr>
          <a:lstStyle>
            <a:lvl1pPr>
              <a:defRPr sz="8800" b="1" i="1" baseline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en-US" dirty="0"/>
              <a:t>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20616-55E4-3F42-BDE1-B24BABA4412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0000" y="4118385"/>
            <a:ext cx="8280000" cy="1971266"/>
          </a:xfrm>
        </p:spPr>
        <p:txBody>
          <a:bodyPr lIns="0" tIns="0" rIns="0" bIns="0"/>
          <a:lstStyle>
            <a:lvl1pPr marL="342900" indent="-342900">
              <a:buClr>
                <a:schemeClr val="accent4"/>
              </a:buClr>
              <a:buSzPct val="130000"/>
              <a:buFontTx/>
              <a:buBlip>
                <a:blip r:embed="rId2"/>
              </a:buBlip>
              <a:defRPr sz="2400" b="0" i="0" baseline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Definition</a:t>
            </a:r>
          </a:p>
        </p:txBody>
      </p:sp>
      <p:pic>
        <p:nvPicPr>
          <p:cNvPr id="8" name="Quotes">
            <a:extLst>
              <a:ext uri="{FF2B5EF4-FFF2-40B4-BE49-F238E27FC236}">
                <a16:creationId xmlns:a16="http://schemas.microsoft.com/office/drawing/2014/main" id="{20DA2ABB-8C93-CE4B-9814-509BB2FFA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18400" y="3471569"/>
            <a:ext cx="160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16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93B43BF-DA35-3440-906B-998FA0AFD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</p:spTree>
    <p:extLst>
      <p:ext uri="{BB962C8B-B14F-4D97-AF65-F5344CB8AC3E}">
        <p14:creationId xmlns:p14="http://schemas.microsoft.com/office/powerpoint/2010/main" val="2715802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463337-2D04-8446-BC85-391D12FBB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4410" y="241691"/>
            <a:ext cx="812800" cy="81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37C64B-442F-C645-B429-6253BE39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86F11-4F93-424D-9C63-AD4E67A827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1pPr>
            <a:lvl2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2pPr>
            <a:lvl3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3pPr>
            <a:lvl4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4pPr>
            <a:lvl5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B9F4A-0B32-1D44-8C0C-43BD140FD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1pPr>
            <a:lvl2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2pPr>
            <a:lvl3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3pPr>
            <a:lvl4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4pPr>
            <a:lvl5pPr>
              <a:buClr>
                <a:srgbClr val="A900C0"/>
              </a:buClr>
              <a:buFont typeface="Calibri Light" panose="020F0302020204030204" pitchFamily="34" charset="0"/>
              <a:buChar char="•"/>
              <a:defRPr sz="240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9C4691-2A11-974C-8225-C9DDFE54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A36B8A-CFAA-CD49-BA52-E8F087F9DCFB}" type="datetimeFigureOut">
              <a:rPr lang="en-US" smtClean="0"/>
              <a:t>9/20/2021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2C0DDF-62D6-3046-AA8B-54E8273F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B2712-ED9F-224F-AB17-A344ED48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B5F30B-C94E-9249-82A5-E96207927A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7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iz - qestion, true or false">
    <p:bg>
      <p:bgPr>
        <a:solidFill>
          <a:srgbClr val="420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1DBA5-B0B3-D649-ADF4-74E5A8A49E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Quiz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3C463D-2F19-FF45-83C9-3BADF460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00000" cy="4351338"/>
          </a:xfrm>
        </p:spPr>
        <p:txBody>
          <a:bodyPr/>
          <a:lstStyle>
            <a:lvl1pPr>
              <a:buClr>
                <a:srgbClr val="F293FF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F293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293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293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293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221AF-FA18-4BB7-9F2B-3C49DEB4F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7637" y="243193"/>
            <a:ext cx="719722" cy="8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48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&amp; Square Image Right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1822" y="681037"/>
            <a:ext cx="4138479" cy="1609490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three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4138478" cy="3684761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228600" indent="-217488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tabLst/>
              <a:defRPr sz="2000"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rgbClr val="A900C0"/>
              </a:buClr>
              <a:buSzPct val="120000"/>
              <a:buFontTx/>
              <a:buBlip>
                <a:blip r:embed="rId2"/>
              </a:buBlip>
              <a:defRPr sz="2000"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Accent image">
            <a:extLst>
              <a:ext uri="{FF2B5EF4-FFF2-40B4-BE49-F238E27FC236}">
                <a16:creationId xmlns:a16="http://schemas.microsoft.com/office/drawing/2014/main" id="{4C5710FE-8795-624C-94F6-802FC263F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3" t="17000" r="-1313" b="-18670"/>
          <a:stretch/>
        </p:blipFill>
        <p:spPr>
          <a:xfrm rot="16200000">
            <a:off x="225980" y="489784"/>
            <a:ext cx="311975" cy="763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F4783E-86B9-47EF-882C-5A236CD74D1E}"/>
              </a:ext>
            </a:extLst>
          </p:cNvPr>
          <p:cNvSpPr/>
          <p:nvPr userDrawn="1"/>
        </p:nvSpPr>
        <p:spPr>
          <a:xfrm>
            <a:off x="5486400" y="0"/>
            <a:ext cx="670559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12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i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ransparent background logo">
            <a:extLst>
              <a:ext uri="{FF2B5EF4-FFF2-40B4-BE49-F238E27FC236}">
                <a16:creationId xmlns:a16="http://schemas.microsoft.com/office/drawing/2014/main" id="{DAE8B94E-053F-354E-8B55-5EE413B1F2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789" b="13113"/>
          <a:stretch/>
        </p:blipFill>
        <p:spPr>
          <a:xfrm>
            <a:off x="639137" y="0"/>
            <a:ext cx="10347951" cy="68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34C13-F535-E948-A4C7-BB8EEA9FD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74" y="1542197"/>
            <a:ext cx="7417125" cy="2522893"/>
          </a:xfrm>
        </p:spPr>
        <p:txBody>
          <a:bodyPr lIns="0" tIns="0" rIns="0" bIns="0" anchor="b">
            <a:noAutofit/>
          </a:bodyPr>
          <a:lstStyle>
            <a:lvl1pPr algn="l">
              <a:defRPr sz="48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BDB2B9-607C-7D4F-BEF1-E60F6745B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74" y="4157166"/>
            <a:ext cx="7417126" cy="165576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75D21BF-14D3-B64C-8BC9-E08FACE2F7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529" y="133200"/>
            <a:ext cx="2539534" cy="107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9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5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311150" indent="-31115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b="0" i="0"/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/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/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/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/>
            </a:lvl5pPr>
          </a:lstStyle>
          <a:p>
            <a:pPr lvl="0"/>
            <a:r>
              <a:rPr lang="en-GB" dirty="0"/>
              <a:t>Click to edit Master text styles 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2" name="Accent image">
            <a:extLst>
              <a:ext uri="{FF2B5EF4-FFF2-40B4-BE49-F238E27FC236}">
                <a16:creationId xmlns:a16="http://schemas.microsoft.com/office/drawing/2014/main" id="{1C47D570-F9EA-904D-81DF-634184C8F4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62" y="-1"/>
            <a:ext cx="476249" cy="11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76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accent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Accent image">
            <a:extLst>
              <a:ext uri="{FF2B5EF4-FFF2-40B4-BE49-F238E27FC236}">
                <a16:creationId xmlns:a16="http://schemas.microsoft.com/office/drawing/2014/main" id="{A17EEBFE-B0C7-304A-A09F-26DE6FE3F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12" t="-834" r="-1313" b="-834"/>
          <a:stretch/>
        </p:blipFill>
        <p:spPr>
          <a:xfrm>
            <a:off x="615600" y="-18736"/>
            <a:ext cx="485775" cy="1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2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1 Column - Ligh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BBA3-97D7-3A41-8D51-7E647C40B6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000" y="681037"/>
            <a:ext cx="7020000" cy="1008126"/>
          </a:xfrm>
        </p:spPr>
        <p:txBody>
          <a:bodyPr lIns="0" tIns="0" rIns="0" bIns="0" anchor="t" anchorCtr="0">
            <a:noAutofit/>
          </a:bodyPr>
          <a:lstStyle>
            <a:lvl1pPr>
              <a:defRPr sz="3200" b="1" i="0" baseline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Click to edit Master title style with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22BE4-FF65-F642-971F-B00AC446D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0000" y="2192215"/>
            <a:ext cx="7014300" cy="3988800"/>
          </a:xfrm>
        </p:spPr>
        <p:txBody>
          <a:bodyPr lIns="0" tIns="0" rIns="0" bIns="0">
            <a:noAutofit/>
          </a:bodyPr>
          <a:lstStyle>
            <a:lvl1pPr marL="228600" indent="-217488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tabLst/>
              <a:defRPr b="0" i="0">
                <a:solidFill>
                  <a:schemeClr val="bg1"/>
                </a:solidFill>
              </a:defRPr>
            </a:lvl1pPr>
            <a:lvl2pPr marL="6858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2pPr>
            <a:lvl3pPr marL="11430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3pPr>
            <a:lvl4pPr marL="16002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4pPr>
            <a:lvl5pPr marL="2057400" indent="-228600">
              <a:lnSpc>
                <a:spcPct val="110000"/>
              </a:lnSpc>
              <a:buClr>
                <a:schemeClr val="accent1"/>
              </a:buClr>
              <a:buSzPct val="120000"/>
              <a:buFontTx/>
              <a:buBlip>
                <a:blip r:embed="rId2"/>
              </a:buBlip>
              <a:defRPr b="0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Accent image">
            <a:extLst>
              <a:ext uri="{FF2B5EF4-FFF2-40B4-BE49-F238E27FC236}">
                <a16:creationId xmlns:a16="http://schemas.microsoft.com/office/drawing/2014/main" id="{4FBB9E51-8C4E-F84D-92A9-240C7F2F0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826" y="0"/>
            <a:ext cx="48354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82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91FB8C-1AC9-6E44-B9A7-FAA4E60E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38C8-5B4B-BB42-8359-D55606F07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7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99" r:id="rId3"/>
    <p:sldLayoutId id="2147483700" r:id="rId4"/>
    <p:sldLayoutId id="2147483702" r:id="rId5"/>
    <p:sldLayoutId id="2147483701" r:id="rId6"/>
    <p:sldLayoutId id="2147483650" r:id="rId7"/>
    <p:sldLayoutId id="2147483667" r:id="rId8"/>
    <p:sldLayoutId id="2147483703" r:id="rId9"/>
    <p:sldLayoutId id="2147483670" r:id="rId10"/>
    <p:sldLayoutId id="2147483671" r:id="rId11"/>
    <p:sldLayoutId id="2147483665" r:id="rId12"/>
    <p:sldLayoutId id="2147483666" r:id="rId13"/>
    <p:sldLayoutId id="2147483663" r:id="rId14"/>
    <p:sldLayoutId id="2147483668" r:id="rId15"/>
    <p:sldLayoutId id="2147483669" r:id="rId16"/>
    <p:sldLayoutId id="2147483688" r:id="rId17"/>
    <p:sldLayoutId id="2147483708" r:id="rId18"/>
    <p:sldLayoutId id="2147483689" r:id="rId19"/>
    <p:sldLayoutId id="2147483684" r:id="rId20"/>
    <p:sldLayoutId id="2147483685" r:id="rId21"/>
    <p:sldLayoutId id="2147483690" r:id="rId22"/>
    <p:sldLayoutId id="2147483691" r:id="rId23"/>
    <p:sldLayoutId id="2147483686" r:id="rId24"/>
    <p:sldLayoutId id="2147483687" r:id="rId25"/>
    <p:sldLayoutId id="2147483692" r:id="rId26"/>
    <p:sldLayoutId id="2147483693" r:id="rId27"/>
    <p:sldLayoutId id="2147483711" r:id="rId28"/>
    <p:sldLayoutId id="2147483710" r:id="rId29"/>
    <p:sldLayoutId id="2147483651" r:id="rId30"/>
    <p:sldLayoutId id="2147483664" r:id="rId31"/>
    <p:sldLayoutId id="2147483660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704" r:id="rId38"/>
    <p:sldLayoutId id="2147483678" r:id="rId39"/>
    <p:sldLayoutId id="2147483676" r:id="rId40"/>
    <p:sldLayoutId id="2147483694" r:id="rId41"/>
    <p:sldLayoutId id="2147483695" r:id="rId42"/>
    <p:sldLayoutId id="2147483698" r:id="rId43"/>
    <p:sldLayoutId id="2147483696" r:id="rId44"/>
    <p:sldLayoutId id="2147483677" r:id="rId45"/>
    <p:sldLayoutId id="2147483672" r:id="rId46"/>
    <p:sldLayoutId id="2147483673" r:id="rId47"/>
    <p:sldLayoutId id="2147483674" r:id="rId48"/>
    <p:sldLayoutId id="2147483675" r:id="rId49"/>
    <p:sldLayoutId id="2147483697" r:id="rId50"/>
    <p:sldLayoutId id="2147483655" r:id="rId51"/>
    <p:sldLayoutId id="2147483705" r:id="rId52"/>
    <p:sldLayoutId id="2147483707" r:id="rId53"/>
    <p:sldLayoutId id="2147483709" r:id="rId5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420065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900C0"/>
        </a:buClr>
        <a:buFont typeface="Calibri Light" panose="020F030202020403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5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3E0E7-6C1E-47BB-A848-28441C03BC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Possible With Accessibility?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98A687-B3AD-4CCC-8DDC-B210FDF17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PWA Summit, October 2021</a:t>
            </a:r>
          </a:p>
        </p:txBody>
      </p:sp>
    </p:spTree>
    <p:extLst>
      <p:ext uri="{BB962C8B-B14F-4D97-AF65-F5344CB8AC3E}">
        <p14:creationId xmlns:p14="http://schemas.microsoft.com/office/powerpoint/2010/main" val="4089316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245C-07DD-4C9C-9F92-EF891CB73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BD0A-5ADD-4F2B-8469-9B20ED07E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3E155-5E32-47C5-B43B-DA35D4DADD2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  “lang”: “</a:t>
            </a:r>
            <a:r>
              <a:rPr lang="en-GB" dirty="0" err="1">
                <a:latin typeface="+mj-lt"/>
              </a:rPr>
              <a:t>en</a:t>
            </a:r>
            <a:r>
              <a:rPr lang="en-GB" dirty="0">
                <a:latin typeface="+mj-lt"/>
              </a:rPr>
              <a:t>-GB”</a:t>
            </a:r>
          </a:p>
          <a:p>
            <a:pPr marL="0" indent="0">
              <a:buNone/>
            </a:pPr>
            <a:r>
              <a:rPr lang="en-GB" dirty="0">
                <a:latin typeface="+mj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6285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reen-reader-accents">
            <a:hlinkClick r:id="" action="ppaction://media"/>
            <a:extLst>
              <a:ext uri="{FF2B5EF4-FFF2-40B4-BE49-F238E27FC236}">
                <a16:creationId xmlns:a16="http://schemas.microsoft.com/office/drawing/2014/main" id="{3A984182-7FF9-45AF-910E-0F998BD28D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006998-4FE2-4E70-A84D-F783DA93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Plus ca change, plus </a:t>
            </a:r>
            <a:r>
              <a:rPr lang="en-GB" dirty="0" err="1"/>
              <a:t>c’est</a:t>
            </a:r>
            <a:r>
              <a:rPr lang="en-GB" dirty="0"/>
              <a:t> la mem chose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E49BD-799E-4543-A18D-3099EDC85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Accent switching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3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6B568-25B0-41EF-B818-6323360B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1DA66-B0A0-417C-96EB-EAD116EB9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38B6D-1962-41F4-B864-5030FCD1664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“orientation”: “any”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668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BC09-6F98-41DD-82B9-8D3E9168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D7434-F141-4A22-B47B-AEEC374C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CCCA2-9D6C-4D40-8C72-61C6A57F575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“name”: “Code things”,</a:t>
            </a:r>
          </a:p>
          <a:p>
            <a:pPr marL="0" indent="0">
              <a:buNone/>
            </a:pPr>
            <a:r>
              <a:rPr lang="en-GB" dirty="0"/>
              <a:t>  “</a:t>
            </a:r>
            <a:r>
              <a:rPr lang="en-GB" dirty="0" err="1"/>
              <a:t>url</a:t>
            </a:r>
            <a:r>
              <a:rPr lang="en-GB" dirty="0"/>
              <a:t>”: “/category/code-things”,</a:t>
            </a:r>
          </a:p>
          <a:p>
            <a:pPr marL="0" indent="0">
              <a:buNone/>
            </a:pPr>
            <a:r>
              <a:rPr lang="en-GB" dirty="0"/>
              <a:t>  “description”: “Posts in the code things category”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9703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7786F-7DCE-41E6-A16D-27D49F47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⚠️ </a:t>
            </a:r>
            <a:r>
              <a:rPr lang="en-GB" dirty="0" err="1"/>
              <a:t>user_preferences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8D34F-580D-4D84-ADA2-9EF5924D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7DAA4-E802-43EC-8690-FB909330356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"</a:t>
            </a:r>
            <a:r>
              <a:rPr lang="en-GB" dirty="0" err="1"/>
              <a:t>user_preferences</a:t>
            </a:r>
            <a:r>
              <a:rPr lang="en-GB" dirty="0"/>
              <a:t>": [{</a:t>
            </a:r>
          </a:p>
          <a:p>
            <a:pPr marL="0" indent="0">
              <a:buNone/>
            </a:pPr>
            <a:r>
              <a:rPr lang="en-GB" dirty="0"/>
              <a:t>    "context": "(prefers-</a:t>
            </a:r>
            <a:r>
              <a:rPr lang="en-GB" dirty="0" err="1"/>
              <a:t>color</a:t>
            </a:r>
            <a:r>
              <a:rPr lang="en-GB" dirty="0"/>
              <a:t>-scheme: dark)",</a:t>
            </a:r>
          </a:p>
          <a:p>
            <a:pPr marL="0" indent="0">
              <a:buNone/>
            </a:pPr>
            <a:r>
              <a:rPr lang="en-GB" dirty="0"/>
              <a:t>    "redefine": {</a:t>
            </a:r>
          </a:p>
          <a:p>
            <a:pPr marL="0" indent="0">
              <a:buNone/>
            </a:pPr>
            <a:r>
              <a:rPr lang="en-GB" dirty="0"/>
              <a:t>       "</a:t>
            </a:r>
            <a:r>
              <a:rPr lang="en-GB" dirty="0" err="1"/>
              <a:t>theme_color</a:t>
            </a:r>
            <a:r>
              <a:rPr lang="en-GB" dirty="0"/>
              <a:t>": "#</a:t>
            </a:r>
            <a:r>
              <a:rPr lang="en-GB" dirty="0" err="1"/>
              <a:t>bdbdbd</a:t>
            </a:r>
            <a:r>
              <a:rPr lang="en-GB" dirty="0"/>
              <a:t>",</a:t>
            </a:r>
          </a:p>
          <a:p>
            <a:pPr marL="0" indent="0">
              <a:buNone/>
            </a:pPr>
            <a:r>
              <a:rPr lang="en-GB" dirty="0"/>
              <a:t>       "</a:t>
            </a:r>
            <a:r>
              <a:rPr lang="en-GB" dirty="0" err="1"/>
              <a:t>background_color</a:t>
            </a:r>
            <a:r>
              <a:rPr lang="en-GB" dirty="0"/>
              <a:t>": "#000000"</a:t>
            </a:r>
          </a:p>
          <a:p>
            <a:pPr marL="0" indent="0">
              <a:buNone/>
            </a:pPr>
            <a:r>
              <a:rPr lang="en-GB" dirty="0"/>
              <a:t>    }</a:t>
            </a:r>
          </a:p>
          <a:p>
            <a:pPr marL="0" indent="0">
              <a:buNone/>
            </a:pPr>
            <a:r>
              <a:rPr lang="en-GB" dirty="0"/>
              <a:t>  }],</a:t>
            </a:r>
          </a:p>
          <a:p>
            <a:pPr marL="0" indent="0">
              <a:buNone/>
            </a:pPr>
            <a:r>
              <a:rPr lang="en-GB" dirty="0"/>
              <a:t>  "</a:t>
            </a:r>
            <a:r>
              <a:rPr lang="en-GB" dirty="0" err="1"/>
              <a:t>background_color</a:t>
            </a:r>
            <a:r>
              <a:rPr lang="en-GB" dirty="0"/>
              <a:t>": "#</a:t>
            </a:r>
            <a:r>
              <a:rPr lang="en-GB" dirty="0" err="1"/>
              <a:t>fff</a:t>
            </a:r>
            <a:r>
              <a:rPr lang="en-GB" dirty="0"/>
              <a:t>"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37320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2AE5-0788-4836-B927-6E1CE7DD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0D78-0011-474D-82B1-4D7120D2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Inclusive Design Principles</a:t>
            </a:r>
          </a:p>
        </p:txBody>
      </p:sp>
      <p:pic>
        <p:nvPicPr>
          <p:cNvPr id="5" name="Picture 4" descr="Inclusive Design Principles logoA picture containing balloon, light&#10;&#10;Description automatically generated">
            <a:extLst>
              <a:ext uri="{FF2B5EF4-FFF2-40B4-BE49-F238E27FC236}">
                <a16:creationId xmlns:a16="http://schemas.microsoft.com/office/drawing/2014/main" id="{F1606E5D-28DF-4668-81FF-ECD3DD296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999" y="1734308"/>
            <a:ext cx="4139192" cy="33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21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597B-5BFC-41AE-8F39-2E891F2A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Ensure your interface provides a comparable experience for all so people can accomplish tasks in a way that suits their needs without undermining the quality of the content</a:t>
            </a:r>
            <a:endParaRPr lang="en-GB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C23F3A-468B-46B2-A4F9-5F2E5BE41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Provide comparable experience</a:t>
            </a:r>
          </a:p>
        </p:txBody>
      </p:sp>
    </p:spTree>
    <p:extLst>
      <p:ext uri="{BB962C8B-B14F-4D97-AF65-F5344CB8AC3E}">
        <p14:creationId xmlns:p14="http://schemas.microsoft.com/office/powerpoint/2010/main" val="340444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D587A-2115-4BCE-920F-2E69F63D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People use your interface in different situations. Make sure your interface delivers a valuable experience to people regardless of their circumstances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DDA91-7A02-4EA8-9747-40A8306BC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Consider situation</a:t>
            </a:r>
          </a:p>
        </p:txBody>
      </p:sp>
    </p:spTree>
    <p:extLst>
      <p:ext uri="{BB962C8B-B14F-4D97-AF65-F5344CB8AC3E}">
        <p14:creationId xmlns:p14="http://schemas.microsoft.com/office/powerpoint/2010/main" val="167511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029E4-7A04-4773-9E42-AC4EF5C4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familiar conventions and apply them consistently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CBFBE-56CF-4600-AD55-11557000F6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 consistent</a:t>
            </a:r>
          </a:p>
        </p:txBody>
      </p:sp>
    </p:spTree>
    <p:extLst>
      <p:ext uri="{BB962C8B-B14F-4D97-AF65-F5344CB8AC3E}">
        <p14:creationId xmlns:p14="http://schemas.microsoft.com/office/powerpoint/2010/main" val="3820268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597B-5BFC-41AE-8F39-2E891F2A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Ensure people are in control; people should be able to access and interact with content in their preferred way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35090E-5FC6-46BC-ABD3-5C16BD5B9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Give control</a:t>
            </a:r>
          </a:p>
        </p:txBody>
      </p:sp>
    </p:spTree>
    <p:extLst>
      <p:ext uri="{BB962C8B-B14F-4D97-AF65-F5344CB8AC3E}">
        <p14:creationId xmlns:p14="http://schemas.microsoft.com/office/powerpoint/2010/main" val="292163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597B-5BFC-41AE-8F39-2E891F2A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Inherent accessibility</a:t>
            </a:r>
          </a:p>
        </p:txBody>
      </p:sp>
      <p:pic>
        <p:nvPicPr>
          <p:cNvPr id="4" name="Content Placeholder 3" descr="Purple smart phone outline">
            <a:extLst>
              <a:ext uri="{FF2B5EF4-FFF2-40B4-BE49-F238E27FC236}">
                <a16:creationId xmlns:a16="http://schemas.microsoft.com/office/drawing/2014/main" id="{228F49E0-F251-4D25-9471-BCF7A67EF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34942" y="2060422"/>
            <a:ext cx="914400" cy="914400"/>
          </a:xfrm>
          <a:prstGeom prst="rect">
            <a:avLst/>
          </a:prstGeom>
        </p:spPr>
      </p:pic>
      <p:pic>
        <p:nvPicPr>
          <p:cNvPr id="5" name="Graphic 4" descr="Purple tablet outline">
            <a:extLst>
              <a:ext uri="{FF2B5EF4-FFF2-40B4-BE49-F238E27FC236}">
                <a16:creationId xmlns:a16="http://schemas.microsoft.com/office/drawing/2014/main" id="{F030D7D0-B577-486C-92D9-586948C29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53462" y="1759591"/>
            <a:ext cx="914400" cy="914400"/>
          </a:xfrm>
          <a:prstGeom prst="rect">
            <a:avLst/>
          </a:prstGeom>
        </p:spPr>
      </p:pic>
      <p:pic>
        <p:nvPicPr>
          <p:cNvPr id="6" name="Graphic 5" descr="Purple laptop outline">
            <a:extLst>
              <a:ext uri="{FF2B5EF4-FFF2-40B4-BE49-F238E27FC236}">
                <a16:creationId xmlns:a16="http://schemas.microsoft.com/office/drawing/2014/main" id="{B9951F7E-C735-46EE-86DB-247AA48396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53462" y="31132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2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597B-5BFC-41AE-8F39-2E891F2AF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Consider providing different ways for people to complete tasks, especially those that are complex or non standard</a:t>
            </a:r>
            <a:endParaRPr lang="en-GB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64F22-E0E2-430D-9572-9A9B995F4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Offer choice</a:t>
            </a:r>
          </a:p>
        </p:txBody>
      </p:sp>
    </p:spTree>
    <p:extLst>
      <p:ext uri="{BB962C8B-B14F-4D97-AF65-F5344CB8AC3E}">
        <p14:creationId xmlns:p14="http://schemas.microsoft.com/office/powerpoint/2010/main" val="353880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BAD1-1A9A-4426-AD42-6F124C83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Help users focus on core tasks, features, and information by </a:t>
            </a:r>
            <a:r>
              <a:rPr lang="en-US" sz="5400" dirty="0" err="1"/>
              <a:t>prioritising</a:t>
            </a:r>
            <a:r>
              <a:rPr lang="en-US" sz="5400" dirty="0"/>
              <a:t> them within the content and layout</a:t>
            </a:r>
            <a:endParaRPr lang="en-GB" sz="5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D5232-F70F-41FE-8A43-688A3A69D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Prioritise content</a:t>
            </a:r>
          </a:p>
        </p:txBody>
      </p:sp>
    </p:spTree>
    <p:extLst>
      <p:ext uri="{BB962C8B-B14F-4D97-AF65-F5344CB8AC3E}">
        <p14:creationId xmlns:p14="http://schemas.microsoft.com/office/powerpoint/2010/main" val="1556225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DF8E7-6540-40D9-8C68-DCA1B50B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the value of features and how they improve the experience for different users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0375B0-6060-4AC2-8721-9FC05CF39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value</a:t>
            </a:r>
          </a:p>
        </p:txBody>
      </p:sp>
    </p:spTree>
    <p:extLst>
      <p:ext uri="{BB962C8B-B14F-4D97-AF65-F5344CB8AC3E}">
        <p14:creationId xmlns:p14="http://schemas.microsoft.com/office/powerpoint/2010/main" val="864372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07416-2F1C-4874-A31B-53C4E8170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1A48F-3967-4426-AA56-A0B7E294DB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Léonie Watson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117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A398F-BE7F-486A-97DF-47D5A292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in</a:t>
            </a:r>
            <a:endParaRPr lang="en-GB" dirty="0"/>
          </a:p>
        </p:txBody>
      </p:sp>
      <p:pic>
        <p:nvPicPr>
          <p:cNvPr id="5" name="Content Placeholder 4" descr="Mobility iconShape&#10;&#10;Description automatically generated with low confidence">
            <a:extLst>
              <a:ext uri="{FF2B5EF4-FFF2-40B4-BE49-F238E27FC236}">
                <a16:creationId xmlns:a16="http://schemas.microsoft.com/office/drawing/2014/main" id="{A911A067-3187-41A9-B51D-57FCAAB52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07658" y="2533640"/>
            <a:ext cx="2750053" cy="3225529"/>
          </a:xfrm>
        </p:spPr>
      </p:pic>
      <p:pic>
        <p:nvPicPr>
          <p:cNvPr id="7" name="Picture 6" descr="Cognitive iconIcon&#10;&#10;Description automatically generated">
            <a:extLst>
              <a:ext uri="{FF2B5EF4-FFF2-40B4-BE49-F238E27FC236}">
                <a16:creationId xmlns:a16="http://schemas.microsoft.com/office/drawing/2014/main" id="{CB819FEC-6BA1-48B9-86C5-BF181B12A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94" y="1689163"/>
            <a:ext cx="2328811" cy="27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9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0CE67-621E-4A0B-9629-87D813CFD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out</a:t>
            </a:r>
            <a:endParaRPr lang="en-GB" dirty="0"/>
          </a:p>
        </p:txBody>
      </p:sp>
      <p:pic>
        <p:nvPicPr>
          <p:cNvPr id="5" name="Content Placeholder 4" descr="Sight icon&#10;Icon&#10;&#10;Description automatically generated">
            <a:extLst>
              <a:ext uri="{FF2B5EF4-FFF2-40B4-BE49-F238E27FC236}">
                <a16:creationId xmlns:a16="http://schemas.microsoft.com/office/drawing/2014/main" id="{E3F43F09-8C7E-4594-BD21-3C3D99CDE1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0073" y="3346221"/>
            <a:ext cx="4978063" cy="2184429"/>
          </a:xfrm>
        </p:spPr>
      </p:pic>
      <p:pic>
        <p:nvPicPr>
          <p:cNvPr id="7" name="Picture 6" descr="Cognitive iconIcon&#10;&#10;Description automatically generated">
            <a:extLst>
              <a:ext uri="{FF2B5EF4-FFF2-40B4-BE49-F238E27FC236}">
                <a16:creationId xmlns:a16="http://schemas.microsoft.com/office/drawing/2014/main" id="{A2A6E1AF-2703-43E5-9D71-4DF08CC50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214" y="1689163"/>
            <a:ext cx="2344001" cy="27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6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2AE5-0788-4836-B927-6E1CE7DD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Home screen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0D78-0011-474D-82B1-4D7120D2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Android Material Design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17CCE4-C4C1-4371-B449-DE678CC20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9049"/>
            <a:ext cx="5736423" cy="35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0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B597B-5BFC-41AE-8F39-2E891F2A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23" y="681037"/>
            <a:ext cx="4138478" cy="1609490"/>
          </a:xfrm>
        </p:spPr>
        <p:txBody>
          <a:bodyPr anchor="t">
            <a:normAutofit/>
          </a:bodyPr>
          <a:lstStyle/>
          <a:p>
            <a:r>
              <a:rPr lang="en-GB" dirty="0"/>
              <a:t>Icon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7A06-4E4D-4578-A634-6B9500ED7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23" y="2643611"/>
            <a:ext cx="6066337" cy="3684761"/>
          </a:xfrm>
        </p:spPr>
        <p:txBody>
          <a:bodyPr anchor="b">
            <a:normAutofit/>
          </a:bodyPr>
          <a:lstStyle/>
          <a:p>
            <a:r>
              <a:rPr lang="en-GB" sz="2400" dirty="0"/>
              <a:t>48dp x 48dp = touch target of 9mm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5" name="Picture 4" descr="fingerprint">
            <a:extLst>
              <a:ext uri="{FF2B5EF4-FFF2-40B4-BE49-F238E27FC236}">
                <a16:creationId xmlns:a16="http://schemas.microsoft.com/office/drawing/2014/main" id="{20A578E7-7D14-4571-874E-058FFBCB7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261" y="325119"/>
            <a:ext cx="3568191" cy="4460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30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32AE5-0788-4836-B927-6E1CE7DD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Configuration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F60D78-0011-474D-82B1-4D7120D2C8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Web Application Manifest</a:t>
            </a:r>
          </a:p>
        </p:txBody>
      </p:sp>
      <p:pic>
        <p:nvPicPr>
          <p:cNvPr id="5" name="Picture 4" descr="W3C logoLogo&#10;&#10;Description automatically generated">
            <a:extLst>
              <a:ext uri="{FF2B5EF4-FFF2-40B4-BE49-F238E27FC236}">
                <a16:creationId xmlns:a16="http://schemas.microsoft.com/office/drawing/2014/main" id="{095BF2DE-90D4-4774-968B-D22FF774C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4638" y="649892"/>
            <a:ext cx="4644567" cy="273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9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reen-reader_name">
            <a:hlinkClick r:id="" action="ppaction://media"/>
            <a:extLst>
              <a:ext uri="{FF2B5EF4-FFF2-40B4-BE49-F238E27FC236}">
                <a16:creationId xmlns:a16="http://schemas.microsoft.com/office/drawing/2014/main" id="{447BA8F1-BB3A-4560-82AF-5EE6F95CA12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5038" y="5960115"/>
            <a:ext cx="406400" cy="4064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A8E18F-051C-42DA-82E9-33A88F4EA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BBF63-A0E3-46B8-B0E2-E4E499DACE2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“name”: “Tink.UK”</a:t>
            </a:r>
          </a:p>
          <a:p>
            <a:pPr marL="0" indent="0">
              <a:buNone/>
            </a:pPr>
            <a:r>
              <a:rPr lang="en-GB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3866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reen-reader_name-and-description">
            <a:hlinkClick r:id="" action="ppaction://media"/>
            <a:extLst>
              <a:ext uri="{FF2B5EF4-FFF2-40B4-BE49-F238E27FC236}">
                <a16:creationId xmlns:a16="http://schemas.microsoft.com/office/drawing/2014/main" id="{E37609C5-893C-4500-9C3F-151274C7372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5038" y="5973763"/>
            <a:ext cx="406400" cy="4064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536206-B156-4F1C-AF4B-CC74F6D6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D9836-F0B0-4F5F-AE4B-B63443D98F8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{</a:t>
            </a:r>
          </a:p>
          <a:p>
            <a:pPr marL="0" indent="0">
              <a:buNone/>
            </a:pPr>
            <a:r>
              <a:rPr lang="en-GB" dirty="0"/>
              <a:t>  “description”: “Leonie Watson on technology, food, and life in the digital age”</a:t>
            </a:r>
          </a:p>
          <a:p>
            <a:pPr marL="0" indent="0">
              <a:buNone/>
            </a:pPr>
            <a:r>
              <a:rPr lang="en-GB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286775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tralogical">
      <a:dk1>
        <a:srgbClr val="410065"/>
      </a:dk1>
      <a:lt1>
        <a:srgbClr val="F6F5F3"/>
      </a:lt1>
      <a:dk2>
        <a:srgbClr val="44546A"/>
      </a:dk2>
      <a:lt2>
        <a:srgbClr val="E7E6E6"/>
      </a:lt2>
      <a:accent1>
        <a:srgbClr val="A900C0"/>
      </a:accent1>
      <a:accent2>
        <a:srgbClr val="FF1958"/>
      </a:accent2>
      <a:accent3>
        <a:srgbClr val="E101A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etBrains Mono">
      <a:majorFont>
        <a:latin typeface="JetBrains Mono"/>
        <a:ea typeface=""/>
        <a:cs typeface=""/>
      </a:majorFont>
      <a:minorFont>
        <a:latin typeface="JetBrains Mo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big screen" id="{F4C8EDA9-557A-7B48-B1EC-EF0FD930D523}" vid="{C6911B1B-B38B-A14D-86BA-676A71EBE0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PWA Summit_Possible With Accessibility</Template>
  <TotalTime>224</TotalTime>
  <Words>366</Words>
  <Application>Microsoft Office PowerPoint</Application>
  <PresentationFormat>Widescreen</PresentationFormat>
  <Paragraphs>90</Paragraphs>
  <Slides>23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Atkinson Hyperlegible</vt:lpstr>
      <vt:lpstr>Arial</vt:lpstr>
      <vt:lpstr>Poppins Medium</vt:lpstr>
      <vt:lpstr>Poppins</vt:lpstr>
      <vt:lpstr>Poppins SemiBold</vt:lpstr>
      <vt:lpstr>Calibri Light</vt:lpstr>
      <vt:lpstr>JetBrains Mono</vt:lpstr>
      <vt:lpstr>Calibri</vt:lpstr>
      <vt:lpstr>Office Theme</vt:lpstr>
      <vt:lpstr>Possible With Accessibility?</vt:lpstr>
      <vt:lpstr>Inherent accessibility</vt:lpstr>
      <vt:lpstr>Voice in</vt:lpstr>
      <vt:lpstr>Speech out</vt:lpstr>
      <vt:lpstr>Home screen</vt:lpstr>
      <vt:lpstr>Icon size</vt:lpstr>
      <vt:lpstr>Configuration</vt:lpstr>
      <vt:lpstr>name</vt:lpstr>
      <vt:lpstr>description</vt:lpstr>
      <vt:lpstr>lang</vt:lpstr>
      <vt:lpstr>Plus ca change, plus c’est la mem chose</vt:lpstr>
      <vt:lpstr>orientation</vt:lpstr>
      <vt:lpstr>shortcuts</vt:lpstr>
      <vt:lpstr>⚠️ user_preferences</vt:lpstr>
      <vt:lpstr>Content</vt:lpstr>
      <vt:lpstr>Ensure your interface provides a comparable experience for all so people can accomplish tasks in a way that suits their needs without undermining the quality of the content</vt:lpstr>
      <vt:lpstr>People use your interface in different situations. Make sure your interface delivers a valuable experience to people regardless of their circumstances</vt:lpstr>
      <vt:lpstr>Use familiar conventions and apply them consistently</vt:lpstr>
      <vt:lpstr>Ensure people are in control; people should be able to access and interact with content in their preferred way</vt:lpstr>
      <vt:lpstr>Consider providing different ways for people to complete tasks, especially those that are complex or non standard</vt:lpstr>
      <vt:lpstr>Help users focus on core tasks, features, and information by prioritising them within the content and layout</vt:lpstr>
      <vt:lpstr>Consider the value of features and how they improve the experience for different users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Poppins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With Accessibility?</dc:title>
  <dc:creator>Léonie Watson</dc:creator>
  <cp:keywords/>
  <cp:lastModifiedBy>Léonie Watson</cp:lastModifiedBy>
  <cp:revision>1</cp:revision>
  <dcterms:created xsi:type="dcterms:W3CDTF">2021-09-19T09:35:34Z</dcterms:created>
  <dcterms:modified xsi:type="dcterms:W3CDTF">2021-09-20T15:58:13Z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April 2021</vt:lpwstr>
  </property>
</Properties>
</file>