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53"/>
  </p:notesMasterIdLst>
  <p:sldIdLst>
    <p:sldId id="256" r:id="rId2"/>
    <p:sldId id="257" r:id="rId3"/>
    <p:sldId id="286" r:id="rId4"/>
    <p:sldId id="259" r:id="rId5"/>
    <p:sldId id="290" r:id="rId6"/>
    <p:sldId id="291" r:id="rId7"/>
    <p:sldId id="293" r:id="rId8"/>
    <p:sldId id="258" r:id="rId9"/>
    <p:sldId id="316" r:id="rId10"/>
    <p:sldId id="309" r:id="rId11"/>
    <p:sldId id="310" r:id="rId12"/>
    <p:sldId id="311" r:id="rId13"/>
    <p:sldId id="288" r:id="rId14"/>
    <p:sldId id="312" r:id="rId15"/>
    <p:sldId id="313" r:id="rId16"/>
    <p:sldId id="314" r:id="rId17"/>
    <p:sldId id="260" r:id="rId18"/>
    <p:sldId id="294" r:id="rId19"/>
    <p:sldId id="295" r:id="rId20"/>
    <p:sldId id="299" r:id="rId21"/>
    <p:sldId id="296" r:id="rId22"/>
    <p:sldId id="300" r:id="rId23"/>
    <p:sldId id="301" r:id="rId24"/>
    <p:sldId id="302" r:id="rId25"/>
    <p:sldId id="303" r:id="rId26"/>
    <p:sldId id="297" r:id="rId27"/>
    <p:sldId id="304" r:id="rId28"/>
    <p:sldId id="305" r:id="rId29"/>
    <p:sldId id="306" r:id="rId30"/>
    <p:sldId id="298" r:id="rId31"/>
    <p:sldId id="307" r:id="rId32"/>
    <p:sldId id="308" r:id="rId33"/>
    <p:sldId id="261" r:id="rId34"/>
    <p:sldId id="365" r:id="rId35"/>
    <p:sldId id="263" r:id="rId36"/>
    <p:sldId id="270" r:id="rId37"/>
    <p:sldId id="264" r:id="rId38"/>
    <p:sldId id="273" r:id="rId39"/>
    <p:sldId id="265" r:id="rId40"/>
    <p:sldId id="275" r:id="rId41"/>
    <p:sldId id="266" r:id="rId42"/>
    <p:sldId id="271" r:id="rId43"/>
    <p:sldId id="267" r:id="rId44"/>
    <p:sldId id="277" r:id="rId45"/>
    <p:sldId id="268" r:id="rId46"/>
    <p:sldId id="281" r:id="rId47"/>
    <p:sldId id="269" r:id="rId48"/>
    <p:sldId id="284" r:id="rId49"/>
    <p:sldId id="262" r:id="rId50"/>
    <p:sldId id="285"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0065"/>
    <a:srgbClr val="F6F5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097FD-BD3C-4285-AB5B-5332BE77C4F8}" v="3" dt="2021-11-22T20:25:39.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6412" autoAdjust="0"/>
  </p:normalViewPr>
  <p:slideViewPr>
    <p:cSldViewPr snapToGrid="0" snapToObjects="1">
      <p:cViewPr varScale="1">
        <p:scale>
          <a:sx n="56" d="100"/>
          <a:sy n="56" d="100"/>
        </p:scale>
        <p:origin x="388"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193FB-4C54-2A4F-A75D-AA489A9011B8}" type="datetimeFigureOut">
              <a:rPr lang="en-US" smtClean="0"/>
              <a:t>11/22/2021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F2E6A-164C-7547-B00D-E4D1AD79873E}" type="slidenum">
              <a:rPr lang="en-US" smtClean="0"/>
              <a:t>‹#›</a:t>
            </a:fld>
            <a:endParaRPr lang="en-US"/>
          </a:p>
        </p:txBody>
      </p:sp>
    </p:spTree>
    <p:extLst>
      <p:ext uri="{BB962C8B-B14F-4D97-AF65-F5344CB8AC3E}">
        <p14:creationId xmlns:p14="http://schemas.microsoft.com/office/powerpoint/2010/main" val="2880799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1</a:t>
            </a:fld>
            <a:endParaRPr lang="en-US" dirty="0"/>
          </a:p>
        </p:txBody>
      </p:sp>
    </p:spTree>
    <p:extLst>
      <p:ext uri="{BB962C8B-B14F-4D97-AF65-F5344CB8AC3E}">
        <p14:creationId xmlns:p14="http://schemas.microsoft.com/office/powerpoint/2010/main" val="3927619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Ernest Hemingway was supposed to have won a bet by writing a story in six words, that had all the resonance and depth of his novels.</a:t>
            </a:r>
          </a:p>
          <a:p>
            <a:endParaRPr lang="en-GB" dirty="0"/>
          </a:p>
          <a:p>
            <a:r>
              <a:rPr lang="en-GB" dirty="0"/>
              <a:t>The story is apocryphal with regard to Ernest Hemingway, but variations of this six word story can be dated as early as 1906.</a:t>
            </a:r>
          </a:p>
          <a:p>
            <a:endParaRPr lang="en-GB" dirty="0"/>
          </a:p>
          <a:p>
            <a:endParaRPr lang="en-GB" dirty="0"/>
          </a:p>
          <a:p>
            <a:r>
              <a:rPr lang="en-GB" dirty="0"/>
              <a:t>Photo credit: https://</a:t>
            </a:r>
            <a:r>
              <a:rPr lang="en-GB" dirty="0" err="1"/>
              <a:t>imgur.com</a:t>
            </a:r>
            <a:r>
              <a:rPr lang="en-GB" dirty="0"/>
              <a:t>/gallery/pdBV5Ns</a:t>
            </a:r>
          </a:p>
        </p:txBody>
      </p:sp>
      <p:sp>
        <p:nvSpPr>
          <p:cNvPr id="4" name="Slide Number Placeholder 3"/>
          <p:cNvSpPr>
            <a:spLocks noGrp="1"/>
          </p:cNvSpPr>
          <p:nvPr>
            <p:ph type="sldNum" sz="quarter" idx="5"/>
          </p:nvPr>
        </p:nvSpPr>
        <p:spPr/>
        <p:txBody>
          <a:bodyPr/>
          <a:lstStyle/>
          <a:p>
            <a:fld id="{633F2E6A-164C-7547-B00D-E4D1AD79873E}" type="slidenum">
              <a:rPr lang="en-US" smtClean="0"/>
              <a:t>10</a:t>
            </a:fld>
            <a:endParaRPr lang="en-US" dirty="0"/>
          </a:p>
        </p:txBody>
      </p:sp>
    </p:spTree>
    <p:extLst>
      <p:ext uri="{BB962C8B-B14F-4D97-AF65-F5344CB8AC3E}">
        <p14:creationId xmlns:p14="http://schemas.microsoft.com/office/powerpoint/2010/main" val="39770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statue of David was started in 1463 by Agostino Di </a:t>
            </a:r>
            <a:r>
              <a:rPr lang="en-GB" dirty="0" err="1"/>
              <a:t>Duccio</a:t>
            </a:r>
            <a:r>
              <a:rPr lang="en-GB" dirty="0"/>
              <a:t>, then taken up by Michelangelo 40 years later – with very specific constraints about the way David should be positioned, and when the statue should be completed. </a:t>
            </a:r>
          </a:p>
          <a:p>
            <a:endParaRPr lang="en-GB" dirty="0"/>
          </a:p>
          <a:p>
            <a:endParaRPr lang="en-GB" dirty="0"/>
          </a:p>
          <a:p>
            <a:r>
              <a:rPr lang="en-GB" dirty="0"/>
              <a:t>Photo credit: https://</a:t>
            </a:r>
            <a:r>
              <a:rPr lang="en-GB" dirty="0" err="1"/>
              <a:t>simple.wikipedia.org</a:t>
            </a:r>
            <a:r>
              <a:rPr lang="en-GB" dirty="0"/>
              <a:t>/wiki/David_(Michelangelo)</a:t>
            </a:r>
          </a:p>
        </p:txBody>
      </p:sp>
      <p:sp>
        <p:nvSpPr>
          <p:cNvPr id="4" name="Slide Number Placeholder 3"/>
          <p:cNvSpPr>
            <a:spLocks noGrp="1"/>
          </p:cNvSpPr>
          <p:nvPr>
            <p:ph type="sldNum" sz="quarter" idx="5"/>
          </p:nvPr>
        </p:nvSpPr>
        <p:spPr/>
        <p:txBody>
          <a:bodyPr/>
          <a:lstStyle/>
          <a:p>
            <a:fld id="{633F2E6A-164C-7547-B00D-E4D1AD79873E}" type="slidenum">
              <a:rPr lang="en-US" smtClean="0"/>
              <a:t>11</a:t>
            </a:fld>
            <a:endParaRPr lang="en-US"/>
          </a:p>
        </p:txBody>
      </p:sp>
    </p:spTree>
    <p:extLst>
      <p:ext uri="{BB962C8B-B14F-4D97-AF65-F5344CB8AC3E}">
        <p14:creationId xmlns:p14="http://schemas.microsoft.com/office/powerpoint/2010/main" val="2179500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2013, GOV.UK, the website of the UK central government, won the prestigious Design of the Year award, beating 98 other entries.</a:t>
            </a:r>
          </a:p>
        </p:txBody>
      </p:sp>
      <p:sp>
        <p:nvSpPr>
          <p:cNvPr id="4" name="Slide Number Placeholder 3"/>
          <p:cNvSpPr>
            <a:spLocks noGrp="1"/>
          </p:cNvSpPr>
          <p:nvPr>
            <p:ph type="sldNum" sz="quarter" idx="5"/>
          </p:nvPr>
        </p:nvSpPr>
        <p:spPr/>
        <p:txBody>
          <a:bodyPr/>
          <a:lstStyle/>
          <a:p>
            <a:fld id="{633F2E6A-164C-7547-B00D-E4D1AD79873E}" type="slidenum">
              <a:rPr lang="en-US" smtClean="0"/>
              <a:t>12</a:t>
            </a:fld>
            <a:endParaRPr lang="en-US"/>
          </a:p>
        </p:txBody>
      </p:sp>
    </p:spTree>
    <p:extLst>
      <p:ext uri="{BB962C8B-B14F-4D97-AF65-F5344CB8AC3E}">
        <p14:creationId xmlns:p14="http://schemas.microsoft.com/office/powerpoint/2010/main" val="2622305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say accessibility takes too much time, it’s too difficult, it can’t be done.</a:t>
            </a:r>
          </a:p>
          <a:p>
            <a:endParaRPr lang="en-GB" dirty="0"/>
          </a:p>
          <a:p>
            <a:r>
              <a:rPr lang="en-GB" dirty="0"/>
              <a:t>Photo credit: https://</a:t>
            </a:r>
            <a:r>
              <a:rPr lang="en-GB" dirty="0" err="1"/>
              <a:t>www.geo.university</a:t>
            </a:r>
            <a:r>
              <a:rPr lang="en-GB" dirty="0"/>
              <a:t>/pages/</a:t>
            </a:r>
            <a:r>
              <a:rPr lang="en-GB" dirty="0" err="1"/>
              <a:t>blog?p</a:t>
            </a:r>
            <a:r>
              <a:rPr lang="en-GB" dirty="0"/>
              <a:t>=rocket-science-it-s-not-that-hard</a:t>
            </a:r>
          </a:p>
        </p:txBody>
      </p:sp>
      <p:sp>
        <p:nvSpPr>
          <p:cNvPr id="4" name="Slide Number Placeholder 3"/>
          <p:cNvSpPr>
            <a:spLocks noGrp="1"/>
          </p:cNvSpPr>
          <p:nvPr>
            <p:ph type="sldNum" sz="quarter" idx="5"/>
          </p:nvPr>
        </p:nvSpPr>
        <p:spPr/>
        <p:txBody>
          <a:bodyPr/>
          <a:lstStyle/>
          <a:p>
            <a:fld id="{633F2E6A-164C-7547-B00D-E4D1AD79873E}" type="slidenum">
              <a:rPr lang="en-US" smtClean="0"/>
              <a:t>13</a:t>
            </a:fld>
            <a:endParaRPr lang="en-US"/>
          </a:p>
        </p:txBody>
      </p:sp>
    </p:spTree>
    <p:extLst>
      <p:ext uri="{BB962C8B-B14F-4D97-AF65-F5344CB8AC3E}">
        <p14:creationId xmlns:p14="http://schemas.microsoft.com/office/powerpoint/2010/main" val="3527855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Tying your shoelaces was difficult once upon a time, but you managed it.</a:t>
            </a:r>
          </a:p>
          <a:p>
            <a:endParaRPr lang="en-GB" dirty="0"/>
          </a:p>
          <a:p>
            <a:r>
              <a:rPr lang="en-GB" dirty="0"/>
              <a:t>Photo credit: </a:t>
            </a:r>
            <a:r>
              <a:rPr lang="en-GB" dirty="0" err="1"/>
              <a:t>brennaval</a:t>
            </a:r>
            <a:r>
              <a:rPr lang="en-GB" dirty="0"/>
              <a:t>/</a:t>
            </a:r>
            <a:r>
              <a:rPr lang="en-GB" dirty="0" err="1"/>
              <a:t>flickr</a:t>
            </a:r>
            <a:r>
              <a:rPr lang="en-GB" dirty="0"/>
              <a:t>/CC BY-NC-ND 2.0, https://</a:t>
            </a:r>
            <a:r>
              <a:rPr lang="en-GB" dirty="0" err="1"/>
              <a:t>creativecommons.org</a:t>
            </a:r>
            <a:r>
              <a:rPr lang="en-GB" dirty="0"/>
              <a:t>/licenses/by-</a:t>
            </a:r>
            <a:r>
              <a:rPr lang="en-GB" dirty="0" err="1"/>
              <a:t>nc</a:t>
            </a:r>
            <a:r>
              <a:rPr lang="en-GB" dirty="0"/>
              <a:t>-</a:t>
            </a:r>
            <a:r>
              <a:rPr lang="en-GB" dirty="0" err="1"/>
              <a:t>nd</a:t>
            </a:r>
            <a:r>
              <a:rPr lang="en-GB" dirty="0"/>
              <a:t>/2.0/</a:t>
            </a:r>
          </a:p>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14</a:t>
            </a:fld>
            <a:endParaRPr lang="en-US"/>
          </a:p>
        </p:txBody>
      </p:sp>
    </p:spTree>
    <p:extLst>
      <p:ext uri="{BB962C8B-B14F-4D97-AF65-F5344CB8AC3E}">
        <p14:creationId xmlns:p14="http://schemas.microsoft.com/office/powerpoint/2010/main" val="192580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Cooking Sunday roast is difficult, until the preparation and timing becomes second nature.</a:t>
            </a:r>
          </a:p>
          <a:p>
            <a:endParaRPr lang="en-GB" dirty="0"/>
          </a:p>
          <a:p>
            <a:endParaRPr lang="en-GB" dirty="0"/>
          </a:p>
          <a:p>
            <a:r>
              <a:rPr lang="en-GB" dirty="0"/>
              <a:t>Photo credit: https://</a:t>
            </a:r>
            <a:r>
              <a:rPr lang="en-GB" dirty="0" err="1"/>
              <a:t>www.fullers.co.uk</a:t>
            </a:r>
            <a:r>
              <a:rPr lang="en-GB" dirty="0"/>
              <a:t>/pubs/pub-finder/</a:t>
            </a:r>
            <a:r>
              <a:rPr lang="en-GB" dirty="0" err="1"/>
              <a:t>sunday</a:t>
            </a:r>
            <a:r>
              <a:rPr lang="en-GB" dirty="0"/>
              <a:t>-roast</a:t>
            </a:r>
          </a:p>
        </p:txBody>
      </p:sp>
      <p:sp>
        <p:nvSpPr>
          <p:cNvPr id="4" name="Slide Number Placeholder 3"/>
          <p:cNvSpPr>
            <a:spLocks noGrp="1"/>
          </p:cNvSpPr>
          <p:nvPr>
            <p:ph type="sldNum" sz="quarter" idx="5"/>
          </p:nvPr>
        </p:nvSpPr>
        <p:spPr/>
        <p:txBody>
          <a:bodyPr/>
          <a:lstStyle/>
          <a:p>
            <a:fld id="{633F2E6A-164C-7547-B00D-E4D1AD79873E}" type="slidenum">
              <a:rPr lang="en-US" smtClean="0"/>
              <a:t>15</a:t>
            </a:fld>
            <a:endParaRPr lang="en-US"/>
          </a:p>
        </p:txBody>
      </p:sp>
    </p:spTree>
    <p:extLst>
      <p:ext uri="{BB962C8B-B14F-4D97-AF65-F5344CB8AC3E}">
        <p14:creationId xmlns:p14="http://schemas.microsoft.com/office/powerpoint/2010/main" val="4146997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Learning to use technology is difficult at first, learning to design and develop products and services that other people will use, even more so.</a:t>
            </a:r>
          </a:p>
        </p:txBody>
      </p:sp>
      <p:sp>
        <p:nvSpPr>
          <p:cNvPr id="4" name="Slide Number Placeholder 3"/>
          <p:cNvSpPr>
            <a:spLocks noGrp="1"/>
          </p:cNvSpPr>
          <p:nvPr>
            <p:ph type="sldNum" sz="quarter" idx="5"/>
          </p:nvPr>
        </p:nvSpPr>
        <p:spPr/>
        <p:txBody>
          <a:bodyPr/>
          <a:lstStyle/>
          <a:p>
            <a:fld id="{633F2E6A-164C-7547-B00D-E4D1AD79873E}" type="slidenum">
              <a:rPr lang="en-US" smtClean="0"/>
              <a:t>16</a:t>
            </a:fld>
            <a:endParaRPr lang="en-US"/>
          </a:p>
        </p:txBody>
      </p:sp>
    </p:spTree>
    <p:extLst>
      <p:ext uri="{BB962C8B-B14F-4D97-AF65-F5344CB8AC3E}">
        <p14:creationId xmlns:p14="http://schemas.microsoft.com/office/powerpoint/2010/main" val="1602640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credit: https://</a:t>
            </a:r>
            <a:r>
              <a:rPr lang="en-GB" dirty="0" err="1"/>
              <a:t>www.udiscovermusic.com</a:t>
            </a:r>
            <a:r>
              <a:rPr lang="en-GB" dirty="0"/>
              <a:t>/stories/</a:t>
            </a:r>
            <a:r>
              <a:rPr lang="en-GB" dirty="0" err="1"/>
              <a:t>supremes</a:t>
            </a:r>
            <a:r>
              <a:rPr lang="en-GB" dirty="0"/>
              <a:t>-you-cant-hurry-love-song/</a:t>
            </a:r>
          </a:p>
        </p:txBody>
      </p:sp>
      <p:sp>
        <p:nvSpPr>
          <p:cNvPr id="4" name="Slide Number Placeholder 3"/>
          <p:cNvSpPr>
            <a:spLocks noGrp="1"/>
          </p:cNvSpPr>
          <p:nvPr>
            <p:ph type="sldNum" sz="quarter" idx="5"/>
          </p:nvPr>
        </p:nvSpPr>
        <p:spPr/>
        <p:txBody>
          <a:bodyPr/>
          <a:lstStyle/>
          <a:p>
            <a:fld id="{633F2E6A-164C-7547-B00D-E4D1AD79873E}" type="slidenum">
              <a:rPr lang="en-US" smtClean="0"/>
              <a:t>17</a:t>
            </a:fld>
            <a:endParaRPr lang="en-US"/>
          </a:p>
        </p:txBody>
      </p:sp>
    </p:spTree>
    <p:extLst>
      <p:ext uri="{BB962C8B-B14F-4D97-AF65-F5344CB8AC3E}">
        <p14:creationId xmlns:p14="http://schemas.microsoft.com/office/powerpoint/2010/main" val="3345646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18</a:t>
            </a:fld>
            <a:endParaRPr lang="en-US"/>
          </a:p>
        </p:txBody>
      </p:sp>
    </p:spTree>
    <p:extLst>
      <p:ext uri="{BB962C8B-B14F-4D97-AF65-F5344CB8AC3E}">
        <p14:creationId xmlns:p14="http://schemas.microsoft.com/office/powerpoint/2010/main" val="571446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19</a:t>
            </a:fld>
            <a:endParaRPr lang="en-US"/>
          </a:p>
        </p:txBody>
      </p:sp>
    </p:spTree>
    <p:extLst>
      <p:ext uri="{BB962C8B-B14F-4D97-AF65-F5344CB8AC3E}">
        <p14:creationId xmlns:p14="http://schemas.microsoft.com/office/powerpoint/2010/main" val="1782387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Photo credit: https://</a:t>
            </a:r>
            <a:r>
              <a:rPr lang="en-GB" dirty="0" err="1"/>
              <a:t>en.wikipedia.org</a:t>
            </a:r>
            <a:r>
              <a:rPr lang="en-GB" dirty="0"/>
              <a:t>/wiki/What%27s_Love_Got_to_Do_with_It_(song)</a:t>
            </a:r>
          </a:p>
        </p:txBody>
      </p:sp>
      <p:sp>
        <p:nvSpPr>
          <p:cNvPr id="4" name="Slide Number Placeholder 3"/>
          <p:cNvSpPr>
            <a:spLocks noGrp="1"/>
          </p:cNvSpPr>
          <p:nvPr>
            <p:ph type="sldNum" sz="quarter" idx="5"/>
          </p:nvPr>
        </p:nvSpPr>
        <p:spPr/>
        <p:txBody>
          <a:bodyPr/>
          <a:lstStyle/>
          <a:p>
            <a:fld id="{633F2E6A-164C-7547-B00D-E4D1AD79873E}" type="slidenum">
              <a:rPr lang="en-US" smtClean="0"/>
              <a:t>2</a:t>
            </a:fld>
            <a:endParaRPr lang="en-US" dirty="0"/>
          </a:p>
        </p:txBody>
      </p:sp>
    </p:spTree>
    <p:extLst>
      <p:ext uri="{BB962C8B-B14F-4D97-AF65-F5344CB8AC3E}">
        <p14:creationId xmlns:p14="http://schemas.microsoft.com/office/powerpoint/2010/main" val="3686134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20</a:t>
            </a:fld>
            <a:endParaRPr lang="en-US"/>
          </a:p>
        </p:txBody>
      </p:sp>
    </p:spTree>
    <p:extLst>
      <p:ext uri="{BB962C8B-B14F-4D97-AF65-F5344CB8AC3E}">
        <p14:creationId xmlns:p14="http://schemas.microsoft.com/office/powerpoint/2010/main" val="2000746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21</a:t>
            </a:fld>
            <a:endParaRPr lang="en-US"/>
          </a:p>
        </p:txBody>
      </p:sp>
    </p:spTree>
    <p:extLst>
      <p:ext uri="{BB962C8B-B14F-4D97-AF65-F5344CB8AC3E}">
        <p14:creationId xmlns:p14="http://schemas.microsoft.com/office/powerpoint/2010/main" val="835708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22</a:t>
            </a:fld>
            <a:endParaRPr lang="en-US"/>
          </a:p>
        </p:txBody>
      </p:sp>
    </p:spTree>
    <p:extLst>
      <p:ext uri="{BB962C8B-B14F-4D97-AF65-F5344CB8AC3E}">
        <p14:creationId xmlns:p14="http://schemas.microsoft.com/office/powerpoint/2010/main" val="3207095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23</a:t>
            </a:fld>
            <a:endParaRPr lang="en-US"/>
          </a:p>
        </p:txBody>
      </p:sp>
    </p:spTree>
    <p:extLst>
      <p:ext uri="{BB962C8B-B14F-4D97-AF65-F5344CB8AC3E}">
        <p14:creationId xmlns:p14="http://schemas.microsoft.com/office/powerpoint/2010/main" val="1315092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24</a:t>
            </a:fld>
            <a:endParaRPr lang="en-US"/>
          </a:p>
        </p:txBody>
      </p:sp>
    </p:spTree>
    <p:extLst>
      <p:ext uri="{BB962C8B-B14F-4D97-AF65-F5344CB8AC3E}">
        <p14:creationId xmlns:p14="http://schemas.microsoft.com/office/powerpoint/2010/main" val="4253522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25</a:t>
            </a:fld>
            <a:endParaRPr lang="en-US"/>
          </a:p>
        </p:txBody>
      </p:sp>
    </p:spTree>
    <p:extLst>
      <p:ext uri="{BB962C8B-B14F-4D97-AF65-F5344CB8AC3E}">
        <p14:creationId xmlns:p14="http://schemas.microsoft.com/office/powerpoint/2010/main" val="3608890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26</a:t>
            </a:fld>
            <a:endParaRPr lang="en-US"/>
          </a:p>
        </p:txBody>
      </p:sp>
    </p:spTree>
    <p:extLst>
      <p:ext uri="{BB962C8B-B14F-4D97-AF65-F5344CB8AC3E}">
        <p14:creationId xmlns:p14="http://schemas.microsoft.com/office/powerpoint/2010/main" val="825402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27</a:t>
            </a:fld>
            <a:endParaRPr lang="en-US"/>
          </a:p>
        </p:txBody>
      </p:sp>
    </p:spTree>
    <p:extLst>
      <p:ext uri="{BB962C8B-B14F-4D97-AF65-F5344CB8AC3E}">
        <p14:creationId xmlns:p14="http://schemas.microsoft.com/office/powerpoint/2010/main" val="4268763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28</a:t>
            </a:fld>
            <a:endParaRPr lang="en-US"/>
          </a:p>
        </p:txBody>
      </p:sp>
    </p:spTree>
    <p:extLst>
      <p:ext uri="{BB962C8B-B14F-4D97-AF65-F5344CB8AC3E}">
        <p14:creationId xmlns:p14="http://schemas.microsoft.com/office/powerpoint/2010/main" val="459083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29</a:t>
            </a:fld>
            <a:endParaRPr lang="en-US"/>
          </a:p>
        </p:txBody>
      </p:sp>
    </p:spTree>
    <p:extLst>
      <p:ext uri="{BB962C8B-B14F-4D97-AF65-F5344CB8AC3E}">
        <p14:creationId xmlns:p14="http://schemas.microsoft.com/office/powerpoint/2010/main" val="78596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Accessibility takes thought, understanding, and a little bit of love.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Photo credit: https://</a:t>
            </a:r>
            <a:r>
              <a:rPr lang="en-GB" dirty="0" err="1"/>
              <a:t>www.builddirect.com</a:t>
            </a:r>
            <a:r>
              <a:rPr lang="en-GB" dirty="0"/>
              <a:t>/blog/how-to-clean-up-a-paint-spill/</a:t>
            </a:r>
          </a:p>
        </p:txBody>
      </p:sp>
      <p:sp>
        <p:nvSpPr>
          <p:cNvPr id="4" name="Slide Number Placeholder 3"/>
          <p:cNvSpPr>
            <a:spLocks noGrp="1"/>
          </p:cNvSpPr>
          <p:nvPr>
            <p:ph type="sldNum" sz="quarter" idx="5"/>
          </p:nvPr>
        </p:nvSpPr>
        <p:spPr/>
        <p:txBody>
          <a:bodyPr/>
          <a:lstStyle/>
          <a:p>
            <a:fld id="{633F2E6A-164C-7547-B00D-E4D1AD79873E}" type="slidenum">
              <a:rPr lang="en-US" smtClean="0"/>
              <a:t>3</a:t>
            </a:fld>
            <a:endParaRPr lang="en-US" dirty="0"/>
          </a:p>
        </p:txBody>
      </p:sp>
    </p:spTree>
    <p:extLst>
      <p:ext uri="{BB962C8B-B14F-4D97-AF65-F5344CB8AC3E}">
        <p14:creationId xmlns:p14="http://schemas.microsoft.com/office/powerpoint/2010/main" val="1847848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30</a:t>
            </a:fld>
            <a:endParaRPr lang="en-US"/>
          </a:p>
        </p:txBody>
      </p:sp>
    </p:spTree>
    <p:extLst>
      <p:ext uri="{BB962C8B-B14F-4D97-AF65-F5344CB8AC3E}">
        <p14:creationId xmlns:p14="http://schemas.microsoft.com/office/powerpoint/2010/main" val="2699497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31</a:t>
            </a:fld>
            <a:endParaRPr lang="en-US"/>
          </a:p>
        </p:txBody>
      </p:sp>
    </p:spTree>
    <p:extLst>
      <p:ext uri="{BB962C8B-B14F-4D97-AF65-F5344CB8AC3E}">
        <p14:creationId xmlns:p14="http://schemas.microsoft.com/office/powerpoint/2010/main" val="3200802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32</a:t>
            </a:fld>
            <a:endParaRPr lang="en-US"/>
          </a:p>
        </p:txBody>
      </p:sp>
    </p:spTree>
    <p:extLst>
      <p:ext uri="{BB962C8B-B14F-4D97-AF65-F5344CB8AC3E}">
        <p14:creationId xmlns:p14="http://schemas.microsoft.com/office/powerpoint/2010/main" val="1552641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credit: https://</a:t>
            </a:r>
            <a:r>
              <a:rPr lang="en-GB" dirty="0" err="1"/>
              <a:t>www.discogs.com</a:t>
            </a:r>
            <a:r>
              <a:rPr lang="en-GB" dirty="0"/>
              <a:t>/10cc-The-Things-We-Do-For-Love/release/7889600</a:t>
            </a:r>
          </a:p>
        </p:txBody>
      </p:sp>
      <p:sp>
        <p:nvSpPr>
          <p:cNvPr id="4" name="Slide Number Placeholder 3"/>
          <p:cNvSpPr>
            <a:spLocks noGrp="1"/>
          </p:cNvSpPr>
          <p:nvPr>
            <p:ph type="sldNum" sz="quarter" idx="5"/>
          </p:nvPr>
        </p:nvSpPr>
        <p:spPr/>
        <p:txBody>
          <a:bodyPr/>
          <a:lstStyle/>
          <a:p>
            <a:fld id="{633F2E6A-164C-7547-B00D-E4D1AD79873E}" type="slidenum">
              <a:rPr lang="en-US" smtClean="0"/>
              <a:t>33</a:t>
            </a:fld>
            <a:endParaRPr lang="en-US"/>
          </a:p>
        </p:txBody>
      </p:sp>
    </p:spTree>
    <p:extLst>
      <p:ext uri="{BB962C8B-B14F-4D97-AF65-F5344CB8AC3E}">
        <p14:creationId xmlns:p14="http://schemas.microsoft.com/office/powerpoint/2010/main" val="3206175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dirty="0"/>
          </a:p>
        </p:txBody>
      </p:sp>
      <p:sp>
        <p:nvSpPr>
          <p:cNvPr id="4" name="Slide Number Placeholder 3"/>
          <p:cNvSpPr>
            <a:spLocks noGrp="1"/>
          </p:cNvSpPr>
          <p:nvPr>
            <p:ph type="sldNum" sz="quarter" idx="10"/>
          </p:nvPr>
        </p:nvSpPr>
        <p:spPr/>
        <p:txBody>
          <a:bodyPr/>
          <a:lstStyle/>
          <a:p>
            <a:fld id="{633F2E6A-164C-7547-B00D-E4D1AD79873E}" type="slidenum">
              <a:rPr lang="en-US"/>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35</a:t>
            </a:fld>
            <a:endParaRPr lang="en-US"/>
          </a:p>
        </p:txBody>
      </p:sp>
    </p:spTree>
    <p:extLst>
      <p:ext uri="{BB962C8B-B14F-4D97-AF65-F5344CB8AC3E}">
        <p14:creationId xmlns:p14="http://schemas.microsoft.com/office/powerpoint/2010/main" val="1836707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text description could just say “Some old gate”, but it wouldn’t describe the same experience as a text description like “…”.</a:t>
            </a:r>
          </a:p>
          <a:p>
            <a:endParaRPr lang="en-GB" dirty="0"/>
          </a:p>
          <a:p>
            <a:r>
              <a:rPr lang="en-GB" dirty="0"/>
              <a:t>Photo credit: https://</a:t>
            </a:r>
            <a:r>
              <a:rPr lang="en-GB" dirty="0" err="1"/>
              <a:t>en.wikipedia.org</a:t>
            </a:r>
            <a:r>
              <a:rPr lang="en-GB" dirty="0"/>
              <a:t>/wiki/Hole-in-the-Wall_%28Eastern_Cape%29#/media/File:Kristenmarie82.Gat-in-die-muur,_Koffiebaai.2.jpg</a:t>
            </a:r>
          </a:p>
        </p:txBody>
      </p:sp>
      <p:sp>
        <p:nvSpPr>
          <p:cNvPr id="4" name="Slide Number Placeholder 3"/>
          <p:cNvSpPr>
            <a:spLocks noGrp="1"/>
          </p:cNvSpPr>
          <p:nvPr>
            <p:ph type="sldNum" sz="quarter" idx="5"/>
          </p:nvPr>
        </p:nvSpPr>
        <p:spPr/>
        <p:txBody>
          <a:bodyPr/>
          <a:lstStyle/>
          <a:p>
            <a:fld id="{633F2E6A-164C-7547-B00D-E4D1AD79873E}" type="slidenum">
              <a:rPr lang="en-US" smtClean="0"/>
              <a:t>36</a:t>
            </a:fld>
            <a:endParaRPr lang="en-US" dirty="0"/>
          </a:p>
        </p:txBody>
      </p:sp>
    </p:spTree>
    <p:extLst>
      <p:ext uri="{BB962C8B-B14F-4D97-AF65-F5344CB8AC3E}">
        <p14:creationId xmlns:p14="http://schemas.microsoft.com/office/powerpoint/2010/main" val="1359469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37</a:t>
            </a:fld>
            <a:endParaRPr lang="en-US" dirty="0"/>
          </a:p>
        </p:txBody>
      </p:sp>
    </p:spTree>
    <p:extLst>
      <p:ext uri="{BB962C8B-B14F-4D97-AF65-F5344CB8AC3E}">
        <p14:creationId xmlns:p14="http://schemas.microsoft.com/office/powerpoint/2010/main" val="1951486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credit: Credit: Getty Images / Anna </a:t>
            </a:r>
            <a:r>
              <a:rPr lang="en-GB" dirty="0" err="1"/>
              <a:t>Wolska-Rzewuska</a:t>
            </a:r>
            <a:endParaRPr lang="en-GB" dirty="0"/>
          </a:p>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38</a:t>
            </a:fld>
            <a:endParaRPr lang="en-US" dirty="0"/>
          </a:p>
        </p:txBody>
      </p:sp>
    </p:spTree>
    <p:extLst>
      <p:ext uri="{BB962C8B-B14F-4D97-AF65-F5344CB8AC3E}">
        <p14:creationId xmlns:p14="http://schemas.microsoft.com/office/powerpoint/2010/main" val="5162926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39</a:t>
            </a:fld>
            <a:endParaRPr lang="en-US" dirty="0"/>
          </a:p>
        </p:txBody>
      </p:sp>
    </p:spTree>
    <p:extLst>
      <p:ext uri="{BB962C8B-B14F-4D97-AF65-F5344CB8AC3E}">
        <p14:creationId xmlns:p14="http://schemas.microsoft.com/office/powerpoint/2010/main" val="322589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credit: https://</a:t>
            </a:r>
            <a:r>
              <a:rPr lang="en-GB" dirty="0" err="1"/>
              <a:t>www.discogs.com</a:t>
            </a:r>
            <a:r>
              <a:rPr lang="en-GB" dirty="0"/>
              <a:t>/The-Blues-Brothers-Everybody-Needs-Somebody-To-Love-Think/release/1020317</a:t>
            </a:r>
          </a:p>
        </p:txBody>
      </p:sp>
      <p:sp>
        <p:nvSpPr>
          <p:cNvPr id="4" name="Slide Number Placeholder 3"/>
          <p:cNvSpPr>
            <a:spLocks noGrp="1"/>
          </p:cNvSpPr>
          <p:nvPr>
            <p:ph type="sldNum" sz="quarter" idx="5"/>
          </p:nvPr>
        </p:nvSpPr>
        <p:spPr/>
        <p:txBody>
          <a:bodyPr/>
          <a:lstStyle/>
          <a:p>
            <a:fld id="{633F2E6A-164C-7547-B00D-E4D1AD79873E}" type="slidenum">
              <a:rPr lang="en-US" smtClean="0"/>
              <a:t>4</a:t>
            </a:fld>
            <a:endParaRPr lang="en-US"/>
          </a:p>
        </p:txBody>
      </p:sp>
    </p:spTree>
    <p:extLst>
      <p:ext uri="{BB962C8B-B14F-4D97-AF65-F5344CB8AC3E}">
        <p14:creationId xmlns:p14="http://schemas.microsoft.com/office/powerpoint/2010/main" val="17897857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credit: https://</a:t>
            </a:r>
            <a:r>
              <a:rPr lang="en-GB" dirty="0" err="1"/>
              <a:t>en.wikipedia.org</a:t>
            </a:r>
            <a:r>
              <a:rPr lang="en-GB" dirty="0"/>
              <a:t>/wiki/Blueprint#/media/</a:t>
            </a:r>
            <a:r>
              <a:rPr lang="en-GB" dirty="0" err="1"/>
              <a:t>File:Joy_Oil_gas_station_blueprints.jpg</a:t>
            </a:r>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40</a:t>
            </a:fld>
            <a:endParaRPr lang="en-US" dirty="0"/>
          </a:p>
        </p:txBody>
      </p:sp>
    </p:spTree>
    <p:extLst>
      <p:ext uri="{BB962C8B-B14F-4D97-AF65-F5344CB8AC3E}">
        <p14:creationId xmlns:p14="http://schemas.microsoft.com/office/powerpoint/2010/main" val="11334202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41</a:t>
            </a:fld>
            <a:endParaRPr lang="en-US" dirty="0"/>
          </a:p>
        </p:txBody>
      </p:sp>
    </p:spTree>
    <p:extLst>
      <p:ext uri="{BB962C8B-B14F-4D97-AF65-F5344CB8AC3E}">
        <p14:creationId xmlns:p14="http://schemas.microsoft.com/office/powerpoint/2010/main" val="8121481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'Infinite scrolling' can be problematic, especially for users navigating by keyboard because they can't get past the stream of refreshing</a:t>
            </a:r>
          </a:p>
          <a:p>
            <a:r>
              <a:rPr lang="en-GB" dirty="0"/>
              <a:t>content. Give the option to turn off this feature and replace it with a 'load more' button.</a:t>
            </a:r>
          </a:p>
          <a:p>
            <a:endParaRPr lang="en-GB" dirty="0"/>
          </a:p>
          <a:p>
            <a:r>
              <a:rPr lang="en-GB" dirty="0"/>
              <a:t>Photo credit: https://</a:t>
            </a:r>
            <a:r>
              <a:rPr lang="en-GB" dirty="0" err="1"/>
              <a:t>mindmatters.ai</a:t>
            </a:r>
            <a:r>
              <a:rPr lang="en-GB" dirty="0"/>
              <a:t>/2021/01/the-infinity-mirror-trap-part-2-the-thought-determinism-paradox/</a:t>
            </a:r>
          </a:p>
        </p:txBody>
      </p:sp>
      <p:sp>
        <p:nvSpPr>
          <p:cNvPr id="4" name="Slide Number Placeholder 3"/>
          <p:cNvSpPr>
            <a:spLocks noGrp="1"/>
          </p:cNvSpPr>
          <p:nvPr>
            <p:ph type="sldNum" sz="quarter" idx="5"/>
          </p:nvPr>
        </p:nvSpPr>
        <p:spPr/>
        <p:txBody>
          <a:bodyPr/>
          <a:lstStyle/>
          <a:p>
            <a:fld id="{633F2E6A-164C-7547-B00D-E4D1AD79873E}" type="slidenum">
              <a:rPr lang="en-US" smtClean="0"/>
              <a:t>42</a:t>
            </a:fld>
            <a:endParaRPr lang="en-US" dirty="0"/>
          </a:p>
        </p:txBody>
      </p:sp>
    </p:spTree>
    <p:extLst>
      <p:ext uri="{BB962C8B-B14F-4D97-AF65-F5344CB8AC3E}">
        <p14:creationId xmlns:p14="http://schemas.microsoft.com/office/powerpoint/2010/main" val="41303909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43</a:t>
            </a:fld>
            <a:endParaRPr lang="en-US" dirty="0"/>
          </a:p>
        </p:txBody>
      </p:sp>
    </p:spTree>
    <p:extLst>
      <p:ext uri="{BB962C8B-B14F-4D97-AF65-F5344CB8AC3E}">
        <p14:creationId xmlns:p14="http://schemas.microsoft.com/office/powerpoint/2010/main" val="33605379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44</a:t>
            </a:fld>
            <a:endParaRPr lang="en-US" dirty="0"/>
          </a:p>
        </p:txBody>
      </p:sp>
    </p:spTree>
    <p:extLst>
      <p:ext uri="{BB962C8B-B14F-4D97-AF65-F5344CB8AC3E}">
        <p14:creationId xmlns:p14="http://schemas.microsoft.com/office/powerpoint/2010/main" val="2240814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45</a:t>
            </a:fld>
            <a:endParaRPr lang="en-US" dirty="0"/>
          </a:p>
        </p:txBody>
      </p:sp>
    </p:spTree>
    <p:extLst>
      <p:ext uri="{BB962C8B-B14F-4D97-AF65-F5344CB8AC3E}">
        <p14:creationId xmlns:p14="http://schemas.microsoft.com/office/powerpoint/2010/main" val="35733488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46</a:t>
            </a:fld>
            <a:endParaRPr lang="en-US"/>
          </a:p>
        </p:txBody>
      </p:sp>
    </p:spTree>
    <p:extLst>
      <p:ext uri="{BB962C8B-B14F-4D97-AF65-F5344CB8AC3E}">
        <p14:creationId xmlns:p14="http://schemas.microsoft.com/office/powerpoint/2010/main" val="28630340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47</a:t>
            </a:fld>
            <a:endParaRPr lang="en-US"/>
          </a:p>
        </p:txBody>
      </p:sp>
    </p:spTree>
    <p:extLst>
      <p:ext uri="{BB962C8B-B14F-4D97-AF65-F5344CB8AC3E}">
        <p14:creationId xmlns:p14="http://schemas.microsoft.com/office/powerpoint/2010/main" val="41462229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credit: </a:t>
            </a:r>
            <a:r>
              <a:rPr lang="en-GB" sz="1200" b="0" i="0" kern="1200" dirty="0">
                <a:solidFill>
                  <a:schemeClr val="tx1"/>
                </a:solidFill>
                <a:effectLst/>
                <a:latin typeface="+mn-lt"/>
                <a:ea typeface="+mn-ea"/>
                <a:cs typeface="+mn-cs"/>
              </a:rPr>
              <a:t>Ralf </a:t>
            </a:r>
            <a:r>
              <a:rPr lang="en-GB" sz="1200" b="0" i="0" kern="1200" dirty="0" err="1">
                <a:solidFill>
                  <a:schemeClr val="tx1"/>
                </a:solidFill>
                <a:effectLst/>
                <a:latin typeface="+mn-lt"/>
                <a:ea typeface="+mn-ea"/>
                <a:cs typeface="+mn-cs"/>
              </a:rPr>
              <a:t>Geithe</a:t>
            </a:r>
            <a:r>
              <a:rPr lang="en-GB" sz="1200" b="0" i="0" kern="1200" dirty="0">
                <a:solidFill>
                  <a:schemeClr val="tx1"/>
                </a:solidFill>
                <a:effectLst/>
                <a:latin typeface="+mn-lt"/>
                <a:ea typeface="+mn-ea"/>
                <a:cs typeface="+mn-cs"/>
              </a:rPr>
              <a:t>/Shutterstock</a:t>
            </a:r>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48</a:t>
            </a:fld>
            <a:endParaRPr lang="en-US"/>
          </a:p>
        </p:txBody>
      </p:sp>
    </p:spTree>
    <p:extLst>
      <p:ext uri="{BB962C8B-B14F-4D97-AF65-F5344CB8AC3E}">
        <p14:creationId xmlns:p14="http://schemas.microsoft.com/office/powerpoint/2010/main" val="20884988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credit: https://</a:t>
            </a:r>
            <a:r>
              <a:rPr lang="en-GB" dirty="0" err="1"/>
              <a:t>soundcloud.com</a:t>
            </a:r>
            <a:r>
              <a:rPr lang="en-GB" dirty="0"/>
              <a:t>/</a:t>
            </a:r>
            <a:r>
              <a:rPr lang="en-GB" dirty="0" err="1"/>
              <a:t>djalexandremaes</a:t>
            </a:r>
            <a:r>
              <a:rPr lang="en-GB" dirty="0"/>
              <a:t>/</a:t>
            </a:r>
            <a:r>
              <a:rPr lang="en-GB" dirty="0" err="1"/>
              <a:t>whitney</a:t>
            </a:r>
            <a:r>
              <a:rPr lang="en-GB" dirty="0"/>
              <a:t>-</a:t>
            </a:r>
            <a:r>
              <a:rPr lang="en-GB" dirty="0" err="1"/>
              <a:t>houston</a:t>
            </a:r>
            <a:r>
              <a:rPr lang="en-GB" dirty="0"/>
              <a:t>-greatest-love-of-all-</a:t>
            </a:r>
            <a:r>
              <a:rPr lang="en-GB" dirty="0" err="1"/>
              <a:t>dj</a:t>
            </a:r>
            <a:r>
              <a:rPr lang="en-GB" dirty="0"/>
              <a:t>-ale-</a:t>
            </a:r>
            <a:r>
              <a:rPr lang="en-GB" dirty="0" err="1"/>
              <a:t>maes</a:t>
            </a:r>
            <a:r>
              <a:rPr lang="en-GB" dirty="0"/>
              <a:t>-emotional-mash</a:t>
            </a:r>
          </a:p>
        </p:txBody>
      </p:sp>
      <p:sp>
        <p:nvSpPr>
          <p:cNvPr id="4" name="Slide Number Placeholder 3"/>
          <p:cNvSpPr>
            <a:spLocks noGrp="1"/>
          </p:cNvSpPr>
          <p:nvPr>
            <p:ph type="sldNum" sz="quarter" idx="5"/>
          </p:nvPr>
        </p:nvSpPr>
        <p:spPr/>
        <p:txBody>
          <a:bodyPr/>
          <a:lstStyle/>
          <a:p>
            <a:fld id="{633F2E6A-164C-7547-B00D-E4D1AD79873E}" type="slidenum">
              <a:rPr lang="en-US" smtClean="0"/>
              <a:t>49</a:t>
            </a:fld>
            <a:endParaRPr lang="en-US" dirty="0"/>
          </a:p>
        </p:txBody>
      </p:sp>
    </p:spTree>
    <p:extLst>
      <p:ext uri="{BB962C8B-B14F-4D97-AF65-F5344CB8AC3E}">
        <p14:creationId xmlns:p14="http://schemas.microsoft.com/office/powerpoint/2010/main" val="47104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Design for your future self, the person you will be in 20, 30, 40 years time, when you may not be able to see, hear, move, or think as easily as you do now.</a:t>
            </a:r>
          </a:p>
          <a:p>
            <a:endParaRPr lang="en-GB" dirty="0"/>
          </a:p>
          <a:p>
            <a:endParaRPr lang="en-GB" dirty="0"/>
          </a:p>
          <a:p>
            <a:r>
              <a:rPr lang="en-GB" dirty="0"/>
              <a:t>Photo credit: Getty images https://</a:t>
            </a:r>
            <a:r>
              <a:rPr lang="en-GB" dirty="0" err="1"/>
              <a:t>www.istockphoto.com</a:t>
            </a:r>
            <a:r>
              <a:rPr lang="en-GB" dirty="0"/>
              <a:t>/vector/seamless-banner-with-a-diverse-crowd-of-people-gm1094258440-293681330</a:t>
            </a:r>
          </a:p>
        </p:txBody>
      </p:sp>
      <p:sp>
        <p:nvSpPr>
          <p:cNvPr id="4" name="Slide Number Placeholder 3"/>
          <p:cNvSpPr>
            <a:spLocks noGrp="1"/>
          </p:cNvSpPr>
          <p:nvPr>
            <p:ph type="sldNum" sz="quarter" idx="5"/>
          </p:nvPr>
        </p:nvSpPr>
        <p:spPr/>
        <p:txBody>
          <a:bodyPr/>
          <a:lstStyle/>
          <a:p>
            <a:fld id="{633F2E6A-164C-7547-B00D-E4D1AD79873E}" type="slidenum">
              <a:rPr lang="en-US" smtClean="0"/>
              <a:t>5</a:t>
            </a:fld>
            <a:endParaRPr lang="en-US" dirty="0"/>
          </a:p>
        </p:txBody>
      </p:sp>
    </p:spTree>
    <p:extLst>
      <p:ext uri="{BB962C8B-B14F-4D97-AF65-F5344CB8AC3E}">
        <p14:creationId xmlns:p14="http://schemas.microsoft.com/office/powerpoint/2010/main" val="18647286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think of accessibility as a challenge to creativity, think of it as a creative challenge – one you can meet with ingenuity, energy, and a little bit of love for what you do and the people you do it for!</a:t>
            </a:r>
          </a:p>
          <a:p>
            <a:endParaRPr lang="en-GB" dirty="0"/>
          </a:p>
          <a:p>
            <a:r>
              <a:rPr lang="en-GB" sz="1200" b="0" i="0" kern="1200" dirty="0">
                <a:solidFill>
                  <a:schemeClr val="tx1"/>
                </a:solidFill>
                <a:effectLst/>
                <a:latin typeface="+mn-lt"/>
                <a:ea typeface="+mn-ea"/>
                <a:cs typeface="+mn-cs"/>
              </a:rPr>
              <a:t>The typewriter, one of the most widely know accessibility aids, was made with love. It was invented by the Italian, Pellegrino </a:t>
            </a:r>
            <a:r>
              <a:rPr lang="en-GB" sz="1200" b="0" i="0" kern="1200" dirty="0" err="1">
                <a:solidFill>
                  <a:schemeClr val="tx1"/>
                </a:solidFill>
                <a:effectLst/>
                <a:latin typeface="+mn-lt"/>
                <a:ea typeface="+mn-ea"/>
                <a:cs typeface="+mn-cs"/>
              </a:rPr>
              <a:t>Turri</a:t>
            </a:r>
            <a:r>
              <a:rPr lang="en-GB" sz="1200" b="0" i="0" kern="1200" dirty="0">
                <a:solidFill>
                  <a:schemeClr val="tx1"/>
                </a:solidFill>
                <a:effectLst/>
                <a:latin typeface="+mn-lt"/>
                <a:ea typeface="+mn-ea"/>
                <a:cs typeface="+mn-cs"/>
              </a:rPr>
              <a:t>, as a means to communicate with his blind lover (or sister depending on what account you read), who was unable to write with pen and ink.</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Photo credit: Photo credit: https://</a:t>
            </a:r>
            <a:r>
              <a:rPr lang="en-GB" sz="1200" b="0" i="0" kern="1200" dirty="0" err="1">
                <a:solidFill>
                  <a:schemeClr val="tx1"/>
                </a:solidFill>
                <a:effectLst/>
                <a:latin typeface="+mn-lt"/>
                <a:ea typeface="+mn-ea"/>
                <a:cs typeface="+mn-cs"/>
              </a:rPr>
              <a:t>www.utilize.co.uk</a:t>
            </a:r>
            <a:r>
              <a:rPr lang="en-GB" sz="1200" b="0" i="0" kern="1200" dirty="0">
                <a:solidFill>
                  <a:schemeClr val="tx1"/>
                </a:solidFill>
                <a:effectLst/>
                <a:latin typeface="+mn-lt"/>
                <a:ea typeface="+mn-ea"/>
                <a:cs typeface="+mn-cs"/>
              </a:rPr>
              <a:t>/blog/the-modern-typewriter-was-invented-as-a-disability-aid</a:t>
            </a:r>
          </a:p>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50</a:t>
            </a:fld>
            <a:endParaRPr lang="en-US" dirty="0"/>
          </a:p>
        </p:txBody>
      </p:sp>
    </p:spTree>
    <p:extLst>
      <p:ext uri="{BB962C8B-B14F-4D97-AF65-F5344CB8AC3E}">
        <p14:creationId xmlns:p14="http://schemas.microsoft.com/office/powerpoint/2010/main" val="2750219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51</a:t>
            </a:fld>
            <a:endParaRPr lang="en-US"/>
          </a:p>
        </p:txBody>
      </p:sp>
    </p:spTree>
    <p:extLst>
      <p:ext uri="{BB962C8B-B14F-4D97-AF65-F5344CB8AC3E}">
        <p14:creationId xmlns:p14="http://schemas.microsoft.com/office/powerpoint/2010/main" val="1278622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Design for people who have permanent disabilities, including people who are blind or have low vision, people who are deaf or hard of hearing, people with physical disabilities or mobility difficulties, and people with cognitive disabilities that affect things like learning, processing, and remembering.</a:t>
            </a:r>
          </a:p>
          <a:p>
            <a:endParaRPr lang="en-GB" dirty="0"/>
          </a:p>
          <a:p>
            <a:r>
              <a:rPr lang="en-GB" dirty="0"/>
              <a:t>Photo credit: Disability Rights UK https://</a:t>
            </a:r>
            <a:r>
              <a:rPr lang="en-GB" dirty="0" err="1"/>
              <a:t>www.disabilityrightsuk.org</a:t>
            </a:r>
            <a:r>
              <a:rPr lang="en-GB" dirty="0"/>
              <a:t>/news/2015/</a:t>
            </a:r>
            <a:r>
              <a:rPr lang="en-GB" dirty="0" err="1"/>
              <a:t>december</a:t>
            </a:r>
            <a:r>
              <a:rPr lang="en-GB" dirty="0"/>
              <a:t>/worlds-most-famous-disabled-people</a:t>
            </a:r>
          </a:p>
        </p:txBody>
      </p:sp>
      <p:sp>
        <p:nvSpPr>
          <p:cNvPr id="4" name="Slide Number Placeholder 3"/>
          <p:cNvSpPr>
            <a:spLocks noGrp="1"/>
          </p:cNvSpPr>
          <p:nvPr>
            <p:ph type="sldNum" sz="quarter" idx="5"/>
          </p:nvPr>
        </p:nvSpPr>
        <p:spPr/>
        <p:txBody>
          <a:bodyPr/>
          <a:lstStyle/>
          <a:p>
            <a:fld id="{633F2E6A-164C-7547-B00D-E4D1AD79873E}" type="slidenum">
              <a:rPr lang="en-US" smtClean="0"/>
              <a:t>6</a:t>
            </a:fld>
            <a:endParaRPr lang="en-US" dirty="0"/>
          </a:p>
        </p:txBody>
      </p:sp>
    </p:spTree>
    <p:extLst>
      <p:ext uri="{BB962C8B-B14F-4D97-AF65-F5344CB8AC3E}">
        <p14:creationId xmlns:p14="http://schemas.microsoft.com/office/powerpoint/2010/main" val="1672223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Design for people with permanent, temporary, and situational disabilities – all of us really.</a:t>
            </a:r>
          </a:p>
        </p:txBody>
      </p:sp>
      <p:sp>
        <p:nvSpPr>
          <p:cNvPr id="4" name="Slide Number Placeholder 3"/>
          <p:cNvSpPr>
            <a:spLocks noGrp="1"/>
          </p:cNvSpPr>
          <p:nvPr>
            <p:ph type="sldNum" sz="quarter" idx="5"/>
          </p:nvPr>
        </p:nvSpPr>
        <p:spPr/>
        <p:txBody>
          <a:bodyPr/>
          <a:lstStyle/>
          <a:p>
            <a:fld id="{633F2E6A-164C-7547-B00D-E4D1AD79873E}" type="slidenum">
              <a:rPr lang="en-US" smtClean="0"/>
              <a:t>7</a:t>
            </a:fld>
            <a:endParaRPr lang="en-US" dirty="0"/>
          </a:p>
        </p:txBody>
      </p:sp>
    </p:spTree>
    <p:extLst>
      <p:ext uri="{BB962C8B-B14F-4D97-AF65-F5344CB8AC3E}">
        <p14:creationId xmlns:p14="http://schemas.microsoft.com/office/powerpoint/2010/main" val="1913645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credit: https://</a:t>
            </a:r>
            <a:r>
              <a:rPr lang="en-GB" dirty="0" err="1"/>
              <a:t>en.wikipedia.org</a:t>
            </a:r>
            <a:r>
              <a:rPr lang="en-GB" dirty="0"/>
              <a:t>/wiki/I%27d_Do_Anything_for_Love_(But_I_Won%27t_Do_That)</a:t>
            </a:r>
          </a:p>
        </p:txBody>
      </p:sp>
      <p:sp>
        <p:nvSpPr>
          <p:cNvPr id="4" name="Slide Number Placeholder 3"/>
          <p:cNvSpPr>
            <a:spLocks noGrp="1"/>
          </p:cNvSpPr>
          <p:nvPr>
            <p:ph type="sldNum" sz="quarter" idx="5"/>
          </p:nvPr>
        </p:nvSpPr>
        <p:spPr/>
        <p:txBody>
          <a:bodyPr/>
          <a:lstStyle/>
          <a:p>
            <a:fld id="{633F2E6A-164C-7547-B00D-E4D1AD79873E}" type="slidenum">
              <a:rPr lang="en-US" smtClean="0"/>
              <a:t>8</a:t>
            </a:fld>
            <a:endParaRPr lang="en-US" dirty="0"/>
          </a:p>
        </p:txBody>
      </p:sp>
    </p:spTree>
    <p:extLst>
      <p:ext uri="{BB962C8B-B14F-4D97-AF65-F5344CB8AC3E}">
        <p14:creationId xmlns:p14="http://schemas.microsoft.com/office/powerpoint/2010/main" val="265221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say accessibility is boring, limiting, or ugly.</a:t>
            </a:r>
          </a:p>
          <a:p>
            <a:endParaRPr lang="en-GB" dirty="0"/>
          </a:p>
          <a:p>
            <a:endParaRPr lang="en-GB" dirty="0"/>
          </a:p>
          <a:p>
            <a:r>
              <a:rPr lang="en-GB" dirty="0"/>
              <a:t>Photo credit: Lewis Liu https://</a:t>
            </a:r>
            <a:r>
              <a:rPr lang="en-GB" dirty="0" err="1"/>
              <a:t>www.shutterstock.com</a:t>
            </a:r>
            <a:r>
              <a:rPr lang="en-GB" dirty="0"/>
              <a:t>/image-photo/love-locks-on-arts-bridge-paris-303162452</a:t>
            </a:r>
          </a:p>
        </p:txBody>
      </p:sp>
      <p:sp>
        <p:nvSpPr>
          <p:cNvPr id="4" name="Slide Number Placeholder 3"/>
          <p:cNvSpPr>
            <a:spLocks noGrp="1"/>
          </p:cNvSpPr>
          <p:nvPr>
            <p:ph type="sldNum" sz="quarter" idx="5"/>
          </p:nvPr>
        </p:nvSpPr>
        <p:spPr/>
        <p:txBody>
          <a:bodyPr/>
          <a:lstStyle/>
          <a:p>
            <a:fld id="{633F2E6A-164C-7547-B00D-E4D1AD79873E}" type="slidenum">
              <a:rPr lang="en-US" smtClean="0"/>
              <a:t>9</a:t>
            </a:fld>
            <a:endParaRPr lang="en-US" dirty="0"/>
          </a:p>
        </p:txBody>
      </p:sp>
    </p:spTree>
    <p:extLst>
      <p:ext uri="{BB962C8B-B14F-4D97-AF65-F5344CB8AC3E}">
        <p14:creationId xmlns:p14="http://schemas.microsoft.com/office/powerpoint/2010/main" val="3913121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6F5F4"/>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0B2EA2-4941-8C41-8EC4-114B54826CCE}"/>
              </a:ext>
              <a:ext uri="{C183D7F6-B498-43B3-948B-1728B52AA6E4}">
                <adec:decorative xmlns:adec="http://schemas.microsoft.com/office/drawing/2017/decorative" val="1"/>
              </a:ext>
            </a:extLst>
          </p:cNvPr>
          <p:cNvPicPr>
            <a:picLocks noChangeAspect="1"/>
          </p:cNvPicPr>
          <p:nvPr userDrawn="1"/>
        </p:nvPicPr>
        <p:blipFill>
          <a:blip r:embed="rId2">
            <a:alphaModFix amt="5000"/>
          </a:blip>
          <a:stretch>
            <a:fillRect/>
          </a:stretch>
        </p:blipFill>
        <p:spPr>
          <a:xfrm>
            <a:off x="1524001" y="-1859817"/>
            <a:ext cx="8732215" cy="9871200"/>
          </a:xfrm>
          <a:prstGeom prst="rect">
            <a:avLst/>
          </a:prstGeom>
        </p:spPr>
      </p:pic>
      <p:sp>
        <p:nvSpPr>
          <p:cNvPr id="2" name="Title 1">
            <a:extLst>
              <a:ext uri="{FF2B5EF4-FFF2-40B4-BE49-F238E27FC236}">
                <a16:creationId xmlns:a16="http://schemas.microsoft.com/office/drawing/2014/main" id="{76934C13-F535-E948-A4C7-BB8EEA9FD06D}"/>
              </a:ext>
            </a:extLst>
          </p:cNvPr>
          <p:cNvSpPr>
            <a:spLocks noGrp="1"/>
          </p:cNvSpPr>
          <p:nvPr>
            <p:ph type="ctrTitle"/>
          </p:nvPr>
        </p:nvSpPr>
        <p:spPr>
          <a:xfrm>
            <a:off x="1524000" y="1122363"/>
            <a:ext cx="9144000" cy="2387600"/>
          </a:xfrm>
        </p:spPr>
        <p:txBody>
          <a:bodyPr anchor="b"/>
          <a:lstStyle>
            <a:lvl1pPr algn="l">
              <a:defRPr sz="4800">
                <a:latin typeface="Poppins" pitchFamily="2" charset="77"/>
                <a:cs typeface="Poppins"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8BDB2B9-607C-7D4F-BEF1-E60F6745B46F}"/>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B415A8B5-0D51-1440-AF67-50413455A643}"/>
              </a:ext>
            </a:extLst>
          </p:cNvPr>
          <p:cNvSpPr>
            <a:spLocks noGrp="1"/>
          </p:cNvSpPr>
          <p:nvPr>
            <p:ph type="dt" sz="half" idx="10"/>
          </p:nvPr>
        </p:nvSpPr>
        <p:spPr/>
        <p:txBody>
          <a:bodyPr/>
          <a:lstStyle>
            <a:lvl1pPr>
              <a:defRPr>
                <a:solidFill>
                  <a:srgbClr val="420065"/>
                </a:solidFill>
              </a:defRPr>
            </a:lvl1pPr>
          </a:lstStyle>
          <a:p>
            <a:fld id="{8FA36B8A-CFAA-CD49-BA52-E8F087F9DCFB}" type="datetimeFigureOut">
              <a:rPr lang="en-US" smtClean="0"/>
              <a:pPr/>
              <a:t>11/22/2021</a:t>
            </a:fld>
            <a:endParaRPr lang="en-US"/>
          </a:p>
        </p:txBody>
      </p:sp>
      <p:sp>
        <p:nvSpPr>
          <p:cNvPr id="5" name="Footer Placeholder 4">
            <a:extLst>
              <a:ext uri="{FF2B5EF4-FFF2-40B4-BE49-F238E27FC236}">
                <a16:creationId xmlns:a16="http://schemas.microsoft.com/office/drawing/2014/main" id="{4D29ECF4-92C8-5C4E-9614-181EF6E7D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39270-4F26-0D43-9838-66F8ADD7E41F}"/>
              </a:ext>
            </a:extLst>
          </p:cNvPr>
          <p:cNvSpPr>
            <a:spLocks noGrp="1"/>
          </p:cNvSpPr>
          <p:nvPr>
            <p:ph type="sldNum" sz="quarter" idx="12"/>
          </p:nvPr>
        </p:nvSpPr>
        <p:spPr/>
        <p:txBody>
          <a:bodyPr/>
          <a:lstStyle>
            <a:lvl1pPr>
              <a:defRPr>
                <a:solidFill>
                  <a:srgbClr val="420065"/>
                </a:solidFill>
              </a:defRPr>
            </a:lvl1pPr>
          </a:lstStyle>
          <a:p>
            <a:fld id="{E6B5F30B-C94E-9249-82A5-E96207927ABB}" type="slidenum">
              <a:rPr lang="en-US" smtClean="0"/>
              <a:pPr/>
              <a:t>‹#›</a:t>
            </a:fld>
            <a:endParaRPr lang="en-US"/>
          </a:p>
        </p:txBody>
      </p:sp>
      <p:pic>
        <p:nvPicPr>
          <p:cNvPr id="8" name="Picture 7" descr="TetraLogical">
            <a:extLst>
              <a:ext uri="{FF2B5EF4-FFF2-40B4-BE49-F238E27FC236}">
                <a16:creationId xmlns:a16="http://schemas.microsoft.com/office/drawing/2014/main" id="{42FC5BBB-EA70-4B6D-8121-CB4E8034B686}"/>
              </a:ext>
            </a:extLst>
          </p:cNvPr>
          <p:cNvPicPr>
            <a:picLocks noChangeAspect="1"/>
          </p:cNvPicPr>
          <p:nvPr userDrawn="1"/>
        </p:nvPicPr>
        <p:blipFill>
          <a:blip r:embed="rId3"/>
          <a:stretch>
            <a:fillRect/>
          </a:stretch>
        </p:blipFill>
        <p:spPr>
          <a:xfrm>
            <a:off x="673608" y="210222"/>
            <a:ext cx="2209497" cy="857277"/>
          </a:xfrm>
          <a:prstGeom prst="rect">
            <a:avLst/>
          </a:prstGeom>
        </p:spPr>
      </p:pic>
    </p:spTree>
    <p:extLst>
      <p:ext uri="{BB962C8B-B14F-4D97-AF65-F5344CB8AC3E}">
        <p14:creationId xmlns:p14="http://schemas.microsoft.com/office/powerpoint/2010/main" val="214625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F13ECF-EEE8-4B4B-8EDD-23C06327B0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04410" y="241691"/>
            <a:ext cx="812800" cy="812800"/>
          </a:xfrm>
          <a:prstGeom prst="rect">
            <a:avLst/>
          </a:prstGeom>
        </p:spPr>
      </p:pic>
      <p:sp>
        <p:nvSpPr>
          <p:cNvPr id="2" name="Title 1">
            <a:extLst>
              <a:ext uri="{FF2B5EF4-FFF2-40B4-BE49-F238E27FC236}">
                <a16:creationId xmlns:a16="http://schemas.microsoft.com/office/drawing/2014/main" id="{FFCC7012-2A03-5048-92C3-56562DE661CB}"/>
              </a:ext>
            </a:extLst>
          </p:cNvPr>
          <p:cNvSpPr>
            <a:spLocks noGrp="1"/>
          </p:cNvSpPr>
          <p:nvPr>
            <p:ph type="title"/>
          </p:nvPr>
        </p:nvSpPr>
        <p:spPr>
          <a:xfrm>
            <a:off x="839788" y="457200"/>
            <a:ext cx="3932237" cy="1600200"/>
          </a:xfrm>
        </p:spPr>
        <p:txBody>
          <a:bodyPr anchor="b"/>
          <a:lstStyle>
            <a:lvl1pPr>
              <a:defRPr sz="28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6B665AC-54C0-8C4E-9090-D24EAE1BA185}"/>
              </a:ext>
            </a:extLst>
          </p:cNvPr>
          <p:cNvSpPr>
            <a:spLocks noGrp="1"/>
          </p:cNvSpPr>
          <p:nvPr>
            <p:ph idx="1"/>
          </p:nvPr>
        </p:nvSpPr>
        <p:spPr>
          <a:xfrm>
            <a:off x="5183188" y="987425"/>
            <a:ext cx="6172200" cy="4873625"/>
          </a:xfrm>
        </p:spPr>
        <p:txBody>
          <a:bodyPr/>
          <a:lstStyle>
            <a:lvl1pPr>
              <a:buClr>
                <a:srgbClr val="A900C0"/>
              </a:buClr>
              <a:buFont typeface="Calibri Light" panose="020F0302020204030204" pitchFamily="34" charset="0"/>
              <a:buChar char="•"/>
              <a:defRPr sz="2800"/>
            </a:lvl1pPr>
            <a:lvl2pPr>
              <a:buClr>
                <a:srgbClr val="A900C0"/>
              </a:buClr>
              <a:buFont typeface="Calibri Light" panose="020F0302020204030204" pitchFamily="34" charset="0"/>
              <a:buChar char="•"/>
              <a:defRPr sz="2800"/>
            </a:lvl2pPr>
            <a:lvl3pPr>
              <a:buClr>
                <a:srgbClr val="A900C0"/>
              </a:buClr>
              <a:buFont typeface="Calibri Light" panose="020F0302020204030204" pitchFamily="34" charset="0"/>
              <a:buChar char="•"/>
              <a:defRPr sz="2800"/>
            </a:lvl3pPr>
            <a:lvl4pPr>
              <a:buClr>
                <a:srgbClr val="A900C0"/>
              </a:buClr>
              <a:buFont typeface="Calibri Light" panose="020F0302020204030204" pitchFamily="34" charset="0"/>
              <a:buChar char="•"/>
              <a:defRPr sz="2800"/>
            </a:lvl4pPr>
            <a:lvl5pPr>
              <a:buClr>
                <a:srgbClr val="A900C0"/>
              </a:buClr>
              <a:buFont typeface="Calibri Light" panose="020F0302020204030204" pitchFamily="34" charset="0"/>
              <a:buChar char="•"/>
              <a:defRPr sz="2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8CC1BD2B-6C4A-594E-B2C1-D9EBC27DE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D27C58C1-90D4-5E44-AA52-E965C9937F5B}"/>
              </a:ext>
            </a:extLst>
          </p:cNvPr>
          <p:cNvSpPr>
            <a:spLocks noGrp="1"/>
          </p:cNvSpPr>
          <p:nvPr>
            <p:ph type="dt" sz="half" idx="10"/>
          </p:nvPr>
        </p:nvSpPr>
        <p:spPr/>
        <p:txBody>
          <a:bodyPr/>
          <a:lstStyle/>
          <a:p>
            <a:fld id="{8FA36B8A-CFAA-CD49-BA52-E8F087F9DCFB}" type="datetimeFigureOut">
              <a:rPr lang="en-US" smtClean="0"/>
              <a:t>11/22/2021</a:t>
            </a:fld>
            <a:endParaRPr lang="en-US"/>
          </a:p>
        </p:txBody>
      </p:sp>
      <p:sp>
        <p:nvSpPr>
          <p:cNvPr id="6" name="Footer Placeholder 5">
            <a:extLst>
              <a:ext uri="{FF2B5EF4-FFF2-40B4-BE49-F238E27FC236}">
                <a16:creationId xmlns:a16="http://schemas.microsoft.com/office/drawing/2014/main" id="{67F4CE57-A240-0B4F-BE8C-F9A74D414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59CF3-B584-6242-AF73-E4F674C5BF6B}"/>
              </a:ext>
            </a:extLst>
          </p:cNvPr>
          <p:cNvSpPr>
            <a:spLocks noGrp="1"/>
          </p:cNvSpPr>
          <p:nvPr>
            <p:ph type="sldNum" sz="quarter" idx="12"/>
          </p:nvPr>
        </p:nvSpPr>
        <p:spPr/>
        <p:txBody>
          <a:bodyPr/>
          <a:lstStyle/>
          <a:p>
            <a:fld id="{E6B5F30B-C94E-9249-82A5-E96207927ABB}" type="slidenum">
              <a:rPr lang="en-US" smtClean="0"/>
              <a:t>‹#›</a:t>
            </a:fld>
            <a:endParaRPr lang="en-US"/>
          </a:p>
        </p:txBody>
      </p:sp>
    </p:spTree>
    <p:extLst>
      <p:ext uri="{BB962C8B-B14F-4D97-AF65-F5344CB8AC3E}">
        <p14:creationId xmlns:p14="http://schemas.microsoft.com/office/powerpoint/2010/main" val="272171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DCD74C-AE5E-8A45-8018-3EA61B2C191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04410" y="241691"/>
            <a:ext cx="812800" cy="812800"/>
          </a:xfrm>
          <a:prstGeom prst="rect">
            <a:avLst/>
          </a:prstGeom>
        </p:spPr>
      </p:pic>
      <p:sp>
        <p:nvSpPr>
          <p:cNvPr id="2" name="Title 1">
            <a:extLst>
              <a:ext uri="{FF2B5EF4-FFF2-40B4-BE49-F238E27FC236}">
                <a16:creationId xmlns:a16="http://schemas.microsoft.com/office/drawing/2014/main" id="{E0C1C277-4B2A-334C-9C62-8827537B348F}"/>
              </a:ext>
            </a:extLst>
          </p:cNvPr>
          <p:cNvSpPr>
            <a:spLocks noGrp="1"/>
          </p:cNvSpPr>
          <p:nvPr>
            <p:ph type="title"/>
          </p:nvPr>
        </p:nvSpPr>
        <p:spPr>
          <a:xfrm>
            <a:off x="839788" y="457200"/>
            <a:ext cx="3932237" cy="1600200"/>
          </a:xfrm>
        </p:spPr>
        <p:txBody>
          <a:bodyPr anchor="b"/>
          <a:lstStyle>
            <a:lvl1pPr>
              <a:defRPr sz="28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53C02ADC-AFF1-6741-9D54-017B1D35CBD9}"/>
              </a:ext>
            </a:extLst>
          </p:cNvPr>
          <p:cNvSpPr>
            <a:spLocks noGrp="1"/>
          </p:cNvSpPr>
          <p:nvPr>
            <p:ph type="pic" idx="1"/>
          </p:nvPr>
        </p:nvSpPr>
        <p:spPr>
          <a:xfrm>
            <a:off x="5183188" y="987425"/>
            <a:ext cx="6172200" cy="4873625"/>
          </a:xfrm>
        </p:spPr>
        <p:txBody>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657A99E8-F090-054B-B9E1-021FBB86B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644CDF-11D5-C043-BDCF-3CFEA4AF5FBD}"/>
              </a:ext>
            </a:extLst>
          </p:cNvPr>
          <p:cNvSpPr>
            <a:spLocks noGrp="1"/>
          </p:cNvSpPr>
          <p:nvPr>
            <p:ph type="dt" sz="half" idx="10"/>
          </p:nvPr>
        </p:nvSpPr>
        <p:spPr/>
        <p:txBody>
          <a:bodyPr/>
          <a:lstStyle/>
          <a:p>
            <a:fld id="{8FA36B8A-CFAA-CD49-BA52-E8F087F9DCFB}" type="datetimeFigureOut">
              <a:rPr lang="en-US" smtClean="0"/>
              <a:t>11/22/2021</a:t>
            </a:fld>
            <a:endParaRPr lang="en-US"/>
          </a:p>
        </p:txBody>
      </p:sp>
      <p:sp>
        <p:nvSpPr>
          <p:cNvPr id="6" name="Footer Placeholder 5">
            <a:extLst>
              <a:ext uri="{FF2B5EF4-FFF2-40B4-BE49-F238E27FC236}">
                <a16:creationId xmlns:a16="http://schemas.microsoft.com/office/drawing/2014/main" id="{E1BEF1FF-7E5D-7F4C-BA14-45C708A180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0A121-6B8F-984E-B4CE-FD95BEB845B6}"/>
              </a:ext>
            </a:extLst>
          </p:cNvPr>
          <p:cNvSpPr>
            <a:spLocks noGrp="1"/>
          </p:cNvSpPr>
          <p:nvPr>
            <p:ph type="sldNum" sz="quarter" idx="12"/>
          </p:nvPr>
        </p:nvSpPr>
        <p:spPr/>
        <p:txBody>
          <a:bodyPr/>
          <a:lstStyle/>
          <a:p>
            <a:fld id="{E6B5F30B-C94E-9249-82A5-E96207927ABB}" type="slidenum">
              <a:rPr lang="en-US" smtClean="0"/>
              <a:t>‹#›</a:t>
            </a:fld>
            <a:endParaRPr lang="en-US"/>
          </a:p>
        </p:txBody>
      </p:sp>
    </p:spTree>
    <p:extLst>
      <p:ext uri="{BB962C8B-B14F-4D97-AF65-F5344CB8AC3E}">
        <p14:creationId xmlns:p14="http://schemas.microsoft.com/office/powerpoint/2010/main" val="404171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E7CCF0-C8EA-654F-A55F-23D1D6ADDA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04410" y="241691"/>
            <a:ext cx="812800" cy="812800"/>
          </a:xfrm>
          <a:prstGeom prst="rect">
            <a:avLst/>
          </a:prstGeom>
        </p:spPr>
      </p:pic>
      <p:sp>
        <p:nvSpPr>
          <p:cNvPr id="2" name="Title 1">
            <a:extLst>
              <a:ext uri="{FF2B5EF4-FFF2-40B4-BE49-F238E27FC236}">
                <a16:creationId xmlns:a16="http://schemas.microsoft.com/office/drawing/2014/main" id="{98643F5C-4DD8-DC4D-BA4B-5FDC310618C7}"/>
              </a:ext>
            </a:extLst>
          </p:cNvPr>
          <p:cNvSpPr>
            <a:spLocks noGrp="1"/>
          </p:cNvSpPr>
          <p:nvPr>
            <p:ph type="title"/>
          </p:nvPr>
        </p:nvSpPr>
        <p:spPr/>
        <p:txBody>
          <a:body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BD29D774-FE12-1F48-9D41-431A64966766}"/>
              </a:ext>
            </a:extLst>
          </p:cNvPr>
          <p:cNvSpPr>
            <a:spLocks noGrp="1"/>
          </p:cNvSpPr>
          <p:nvPr>
            <p:ph type="body" orient="vert" idx="1"/>
          </p:nvPr>
        </p:nvSpPr>
        <p:spPr/>
        <p:txBody>
          <a:bodyPr vert="eaVert"/>
          <a:lstStyle>
            <a:lvl1pPr>
              <a:buClr>
                <a:srgbClr val="A900C0"/>
              </a:buClr>
              <a:buFont typeface="Calibri Light" panose="020F0302020204030204" pitchFamily="34" charset="0"/>
              <a:buChar char="•"/>
              <a:defRPr/>
            </a:lvl1pPr>
            <a:lvl2pPr>
              <a:buClr>
                <a:srgbClr val="A900C0"/>
              </a:buClr>
              <a:buFont typeface="Calibri Light" panose="020F0302020204030204" pitchFamily="34" charset="0"/>
              <a:buChar char="•"/>
              <a:defRPr/>
            </a:lvl2pPr>
            <a:lvl3pPr>
              <a:buClr>
                <a:srgbClr val="A900C0"/>
              </a:buClr>
              <a:buFont typeface="Calibri Light" panose="020F0302020204030204" pitchFamily="34" charset="0"/>
              <a:buChar char="•"/>
              <a:defRPr/>
            </a:lvl3pPr>
            <a:lvl4pPr>
              <a:buClr>
                <a:srgbClr val="A900C0"/>
              </a:buClr>
              <a:buFont typeface="Calibri Light" panose="020F0302020204030204" pitchFamily="34" charset="0"/>
              <a:buChar char="•"/>
              <a:defRPr/>
            </a:lvl4pPr>
            <a:lvl5pPr>
              <a:buClr>
                <a:srgbClr val="A900C0"/>
              </a:buClr>
              <a:buFont typeface="Calibri Light" panose="020F030202020403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B49AE94-8E60-6341-B5DF-7DAE3562F2CC}"/>
              </a:ext>
            </a:extLst>
          </p:cNvPr>
          <p:cNvSpPr>
            <a:spLocks noGrp="1"/>
          </p:cNvSpPr>
          <p:nvPr>
            <p:ph type="dt" sz="half" idx="10"/>
          </p:nvPr>
        </p:nvSpPr>
        <p:spPr/>
        <p:txBody>
          <a:bodyPr/>
          <a:lstStyle/>
          <a:p>
            <a:fld id="{8FA36B8A-CFAA-CD49-BA52-E8F087F9DCFB}" type="datetimeFigureOut">
              <a:rPr lang="en-US" smtClean="0"/>
              <a:t>11/22/2021</a:t>
            </a:fld>
            <a:endParaRPr lang="en-US"/>
          </a:p>
        </p:txBody>
      </p:sp>
      <p:sp>
        <p:nvSpPr>
          <p:cNvPr id="5" name="Footer Placeholder 4">
            <a:extLst>
              <a:ext uri="{FF2B5EF4-FFF2-40B4-BE49-F238E27FC236}">
                <a16:creationId xmlns:a16="http://schemas.microsoft.com/office/drawing/2014/main" id="{CAA56486-442C-9745-9381-D5B34D66D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88AD6-4569-8E47-88ED-E001B3F95E7D}"/>
              </a:ext>
            </a:extLst>
          </p:cNvPr>
          <p:cNvSpPr>
            <a:spLocks noGrp="1"/>
          </p:cNvSpPr>
          <p:nvPr>
            <p:ph type="sldNum" sz="quarter" idx="12"/>
          </p:nvPr>
        </p:nvSpPr>
        <p:spPr/>
        <p:txBody>
          <a:bodyPr/>
          <a:lstStyle/>
          <a:p>
            <a:fld id="{E6B5F30B-C94E-9249-82A5-E96207927ABB}" type="slidenum">
              <a:rPr lang="en-US" smtClean="0"/>
              <a:t>‹#›</a:t>
            </a:fld>
            <a:endParaRPr lang="en-US"/>
          </a:p>
        </p:txBody>
      </p:sp>
    </p:spTree>
    <p:extLst>
      <p:ext uri="{BB962C8B-B14F-4D97-AF65-F5344CB8AC3E}">
        <p14:creationId xmlns:p14="http://schemas.microsoft.com/office/powerpoint/2010/main" val="150480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F55EC0-6D0F-5F42-93DC-29DFD0038C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04410" y="241691"/>
            <a:ext cx="812800" cy="812800"/>
          </a:xfrm>
          <a:prstGeom prst="rect">
            <a:avLst/>
          </a:prstGeom>
        </p:spPr>
      </p:pic>
      <p:sp>
        <p:nvSpPr>
          <p:cNvPr id="2" name="Vertical Title 1">
            <a:extLst>
              <a:ext uri="{FF2B5EF4-FFF2-40B4-BE49-F238E27FC236}">
                <a16:creationId xmlns:a16="http://schemas.microsoft.com/office/drawing/2014/main" id="{54169199-0685-4F49-8BD7-096423D972E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AB0C025-1612-D24D-8CCD-072EF0F2E166}"/>
              </a:ext>
            </a:extLst>
          </p:cNvPr>
          <p:cNvSpPr>
            <a:spLocks noGrp="1"/>
          </p:cNvSpPr>
          <p:nvPr>
            <p:ph type="body" orient="vert" idx="1"/>
          </p:nvPr>
        </p:nvSpPr>
        <p:spPr>
          <a:xfrm>
            <a:off x="838200" y="365125"/>
            <a:ext cx="7734300" cy="5811838"/>
          </a:xfrm>
        </p:spPr>
        <p:txBody>
          <a:bodyPr vert="eaVert"/>
          <a:lstStyle>
            <a:lvl1pPr>
              <a:buClr>
                <a:srgbClr val="A900C0"/>
              </a:buClr>
              <a:buFont typeface="Calibri Light" panose="020F0302020204030204" pitchFamily="34" charset="0"/>
              <a:buChar char="•"/>
              <a:defRPr/>
            </a:lvl1pPr>
            <a:lvl2pPr>
              <a:buClr>
                <a:srgbClr val="A900C0"/>
              </a:buClr>
              <a:buFont typeface="Calibri Light" panose="020F0302020204030204" pitchFamily="34" charset="0"/>
              <a:buChar char="•"/>
              <a:defRPr/>
            </a:lvl2pPr>
            <a:lvl3pPr>
              <a:buClr>
                <a:srgbClr val="A900C0"/>
              </a:buClr>
              <a:buFont typeface="Calibri Light" panose="020F0302020204030204" pitchFamily="34" charset="0"/>
              <a:buChar char="•"/>
              <a:defRPr/>
            </a:lvl3pPr>
            <a:lvl4pPr>
              <a:buClr>
                <a:srgbClr val="A900C0"/>
              </a:buClr>
              <a:buFont typeface="Calibri Light" panose="020F0302020204030204" pitchFamily="34" charset="0"/>
              <a:buChar char="•"/>
              <a:defRPr/>
            </a:lvl4pPr>
            <a:lvl5pPr>
              <a:buClr>
                <a:srgbClr val="A900C0"/>
              </a:buClr>
              <a:buFont typeface="Calibri Light" panose="020F030202020403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50FF6D95-50BF-EC4F-B009-74FD987B3989}"/>
              </a:ext>
            </a:extLst>
          </p:cNvPr>
          <p:cNvSpPr>
            <a:spLocks noGrp="1"/>
          </p:cNvSpPr>
          <p:nvPr>
            <p:ph type="dt" sz="half" idx="10"/>
          </p:nvPr>
        </p:nvSpPr>
        <p:spPr/>
        <p:txBody>
          <a:bodyPr/>
          <a:lstStyle/>
          <a:p>
            <a:fld id="{8FA36B8A-CFAA-CD49-BA52-E8F087F9DCFB}" type="datetimeFigureOut">
              <a:rPr lang="en-US" smtClean="0"/>
              <a:t>11/22/2021</a:t>
            </a:fld>
            <a:endParaRPr lang="en-US"/>
          </a:p>
        </p:txBody>
      </p:sp>
      <p:sp>
        <p:nvSpPr>
          <p:cNvPr id="5" name="Footer Placeholder 4">
            <a:extLst>
              <a:ext uri="{FF2B5EF4-FFF2-40B4-BE49-F238E27FC236}">
                <a16:creationId xmlns:a16="http://schemas.microsoft.com/office/drawing/2014/main" id="{B2BF6B5B-B9AB-3945-A47B-E8EF30E6C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1788E-2BF1-C640-82F3-2BE711078A95}"/>
              </a:ext>
            </a:extLst>
          </p:cNvPr>
          <p:cNvSpPr>
            <a:spLocks noGrp="1"/>
          </p:cNvSpPr>
          <p:nvPr>
            <p:ph type="sldNum" sz="quarter" idx="12"/>
          </p:nvPr>
        </p:nvSpPr>
        <p:spPr/>
        <p:txBody>
          <a:bodyPr/>
          <a:lstStyle/>
          <a:p>
            <a:fld id="{E6B5F30B-C94E-9249-82A5-E96207927ABB}" type="slidenum">
              <a:rPr lang="en-US" smtClean="0"/>
              <a:t>‹#›</a:t>
            </a:fld>
            <a:endParaRPr lang="en-US"/>
          </a:p>
        </p:txBody>
      </p:sp>
    </p:spTree>
    <p:extLst>
      <p:ext uri="{BB962C8B-B14F-4D97-AF65-F5344CB8AC3E}">
        <p14:creationId xmlns:p14="http://schemas.microsoft.com/office/powerpoint/2010/main" val="148566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impact">
    <p:bg>
      <p:bgPr>
        <a:solidFill>
          <a:srgbClr val="420065"/>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B062EFC4-DF41-ED4C-AF90-BBFFC03348BE}"/>
              </a:ext>
            </a:extLst>
          </p:cNvPr>
          <p:cNvPicPr>
            <a:picLocks noChangeAspect="1"/>
          </p:cNvPicPr>
          <p:nvPr userDrawn="1"/>
        </p:nvPicPr>
        <p:blipFill>
          <a:blip r:embed="rId2">
            <a:alphaModFix amt="5000"/>
          </a:blip>
          <a:stretch>
            <a:fillRect/>
          </a:stretch>
        </p:blipFill>
        <p:spPr>
          <a:xfrm>
            <a:off x="1602832" y="-1686398"/>
            <a:ext cx="8424040" cy="9522828"/>
          </a:xfrm>
          <a:prstGeom prst="rect">
            <a:avLst/>
          </a:prstGeom>
        </p:spPr>
      </p:pic>
      <p:sp>
        <p:nvSpPr>
          <p:cNvPr id="2" name="Title 1">
            <a:extLst>
              <a:ext uri="{FF2B5EF4-FFF2-40B4-BE49-F238E27FC236}">
                <a16:creationId xmlns:a16="http://schemas.microsoft.com/office/drawing/2014/main" id="{76934C13-F535-E948-A4C7-BB8EEA9FD06D}"/>
              </a:ext>
            </a:extLst>
          </p:cNvPr>
          <p:cNvSpPr>
            <a:spLocks noGrp="1"/>
          </p:cNvSpPr>
          <p:nvPr>
            <p:ph type="ctrTitle"/>
          </p:nvPr>
        </p:nvSpPr>
        <p:spPr>
          <a:xfrm>
            <a:off x="1524000" y="1122363"/>
            <a:ext cx="9144000" cy="4253678"/>
          </a:xfrm>
        </p:spPr>
        <p:txBody>
          <a:bodyPr anchor="ctr" anchorCtr="0"/>
          <a:lstStyle>
            <a:lvl1pPr algn="ctr">
              <a:defRPr sz="4800">
                <a:solidFill>
                  <a:srgbClr val="F6F5F4"/>
                </a:solidFill>
                <a:latin typeface="Poppins" pitchFamily="2" charset="77"/>
                <a:cs typeface="Poppins" pitchFamily="2" charset="77"/>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B415A8B5-0D51-1440-AF67-50413455A643}"/>
              </a:ext>
            </a:extLst>
          </p:cNvPr>
          <p:cNvSpPr>
            <a:spLocks noGrp="1"/>
          </p:cNvSpPr>
          <p:nvPr>
            <p:ph type="dt" sz="half" idx="10"/>
          </p:nvPr>
        </p:nvSpPr>
        <p:spPr/>
        <p:txBody>
          <a:bodyPr/>
          <a:lstStyle>
            <a:lvl1pPr>
              <a:defRPr>
                <a:solidFill>
                  <a:srgbClr val="F6F5F4"/>
                </a:solidFill>
              </a:defRPr>
            </a:lvl1pPr>
          </a:lstStyle>
          <a:p>
            <a:fld id="{8FA36B8A-CFAA-CD49-BA52-E8F087F9DCFB}" type="datetimeFigureOut">
              <a:rPr lang="en-US" smtClean="0"/>
              <a:pPr/>
              <a:t>11/22/2021</a:t>
            </a:fld>
            <a:endParaRPr lang="en-US"/>
          </a:p>
        </p:txBody>
      </p:sp>
      <p:sp>
        <p:nvSpPr>
          <p:cNvPr id="5" name="Footer Placeholder 4">
            <a:extLst>
              <a:ext uri="{FF2B5EF4-FFF2-40B4-BE49-F238E27FC236}">
                <a16:creationId xmlns:a16="http://schemas.microsoft.com/office/drawing/2014/main" id="{4D29ECF4-92C8-5C4E-9614-181EF6E7D9BB}"/>
              </a:ext>
            </a:extLst>
          </p:cNvPr>
          <p:cNvSpPr>
            <a:spLocks noGrp="1"/>
          </p:cNvSpPr>
          <p:nvPr>
            <p:ph type="ftr" sz="quarter" idx="11"/>
          </p:nvPr>
        </p:nvSpPr>
        <p:spPr/>
        <p:txBody>
          <a:bodyPr/>
          <a:lstStyle>
            <a:lvl1pPr>
              <a:defRPr>
                <a:solidFill>
                  <a:srgbClr val="F6F5F4"/>
                </a:solidFill>
              </a:defRPr>
            </a:lvl1pPr>
          </a:lstStyle>
          <a:p>
            <a:endParaRPr lang="en-US"/>
          </a:p>
        </p:txBody>
      </p:sp>
      <p:sp>
        <p:nvSpPr>
          <p:cNvPr id="6" name="Slide Number Placeholder 5">
            <a:extLst>
              <a:ext uri="{FF2B5EF4-FFF2-40B4-BE49-F238E27FC236}">
                <a16:creationId xmlns:a16="http://schemas.microsoft.com/office/drawing/2014/main" id="{02839270-4F26-0D43-9838-66F8ADD7E41F}"/>
              </a:ext>
            </a:extLst>
          </p:cNvPr>
          <p:cNvSpPr>
            <a:spLocks noGrp="1"/>
          </p:cNvSpPr>
          <p:nvPr>
            <p:ph type="sldNum" sz="quarter" idx="12"/>
          </p:nvPr>
        </p:nvSpPr>
        <p:spPr/>
        <p:txBody>
          <a:bodyPr/>
          <a:lstStyle>
            <a:lvl1pPr>
              <a:defRPr>
                <a:solidFill>
                  <a:srgbClr val="F6F5F4"/>
                </a:solidFill>
              </a:defRPr>
            </a:lvl1pPr>
          </a:lstStyle>
          <a:p>
            <a:fld id="{E6B5F30B-C94E-9249-82A5-E96207927ABB}" type="slidenum">
              <a:rPr lang="en-US" smtClean="0"/>
              <a:pPr/>
              <a:t>‹#›</a:t>
            </a:fld>
            <a:endParaRPr lang="en-US"/>
          </a:p>
        </p:txBody>
      </p:sp>
    </p:spTree>
    <p:extLst>
      <p:ext uri="{BB962C8B-B14F-4D97-AF65-F5344CB8AC3E}">
        <p14:creationId xmlns:p14="http://schemas.microsoft.com/office/powerpoint/2010/main" val="278434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B240D7-E17D-D240-A31D-66F9C5110F2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04410" y="241691"/>
            <a:ext cx="812800" cy="812800"/>
          </a:xfrm>
          <a:prstGeom prst="rect">
            <a:avLst/>
          </a:prstGeom>
        </p:spPr>
      </p:pic>
      <p:sp>
        <p:nvSpPr>
          <p:cNvPr id="2" name="Title 1">
            <a:extLst>
              <a:ext uri="{FF2B5EF4-FFF2-40B4-BE49-F238E27FC236}">
                <a16:creationId xmlns:a16="http://schemas.microsoft.com/office/drawing/2014/main" id="{40F0BBA3-97D7-3A41-8D51-7E647C40B6AD}"/>
              </a:ext>
            </a:extLst>
          </p:cNvPr>
          <p:cNvSpPr>
            <a:spLocks noGrp="1"/>
          </p:cNvSpPr>
          <p:nvPr>
            <p:ph type="title"/>
          </p:nvPr>
        </p:nvSpPr>
        <p:spPr/>
        <p:txBody>
          <a:bodyPr/>
          <a:lstStyle>
            <a:lvl1pPr>
              <a:defRPr sz="4000">
                <a:latin typeface="Poppins" pitchFamily="2" charset="77"/>
                <a:cs typeface="Poppins" pitchFamily="2"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3322BE4-FF65-F642-971F-B00AC446D4B6}"/>
              </a:ext>
            </a:extLst>
          </p:cNvPr>
          <p:cNvSpPr>
            <a:spLocks noGrp="1"/>
          </p:cNvSpPr>
          <p:nvPr>
            <p:ph idx="1"/>
          </p:nvPr>
        </p:nvSpPr>
        <p:spPr/>
        <p:txBody>
          <a:bodyPr/>
          <a:lstStyle>
            <a:lvl1pPr>
              <a:buClr>
                <a:srgbClr val="A900C0"/>
              </a:buClr>
              <a:buFont typeface="Calibri Light" panose="020F0302020204030204" pitchFamily="34" charset="0"/>
              <a:buChar char="•"/>
              <a:defRPr/>
            </a:lvl1pPr>
            <a:lvl2pPr>
              <a:buClr>
                <a:srgbClr val="A900C0"/>
              </a:buClr>
              <a:buFont typeface="Calibri Light" panose="020F0302020204030204" pitchFamily="34" charset="0"/>
              <a:buChar char="•"/>
              <a:defRPr/>
            </a:lvl2pPr>
            <a:lvl3pPr>
              <a:buClr>
                <a:srgbClr val="A900C0"/>
              </a:buClr>
              <a:buFont typeface="Calibri Light" panose="020F0302020204030204" pitchFamily="34" charset="0"/>
              <a:buChar char="•"/>
              <a:defRPr/>
            </a:lvl3pPr>
            <a:lvl4pPr>
              <a:buClr>
                <a:srgbClr val="A900C0"/>
              </a:buClr>
              <a:buFont typeface="Calibri Light" panose="020F0302020204030204" pitchFamily="34" charset="0"/>
              <a:buChar char="•"/>
              <a:defRPr/>
            </a:lvl4pPr>
            <a:lvl5pPr>
              <a:buClr>
                <a:srgbClr val="A900C0"/>
              </a:buClr>
              <a:buFont typeface="Calibri Light" panose="020F030202020403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E683024-ADC8-E141-BB49-9A9409324492}"/>
              </a:ext>
            </a:extLst>
          </p:cNvPr>
          <p:cNvSpPr>
            <a:spLocks noGrp="1"/>
          </p:cNvSpPr>
          <p:nvPr>
            <p:ph type="dt" sz="half" idx="10"/>
          </p:nvPr>
        </p:nvSpPr>
        <p:spPr/>
        <p:txBody>
          <a:bodyPr/>
          <a:lstStyle>
            <a:lvl1pPr>
              <a:defRPr>
                <a:solidFill>
                  <a:srgbClr val="420065"/>
                </a:solidFill>
              </a:defRPr>
            </a:lvl1pPr>
          </a:lstStyle>
          <a:p>
            <a:fld id="{8FA36B8A-CFAA-CD49-BA52-E8F087F9DCFB}" type="datetimeFigureOut">
              <a:rPr lang="en-US" smtClean="0"/>
              <a:pPr/>
              <a:t>11/22/2021</a:t>
            </a:fld>
            <a:endParaRPr lang="en-US"/>
          </a:p>
        </p:txBody>
      </p:sp>
      <p:sp>
        <p:nvSpPr>
          <p:cNvPr id="5" name="Footer Placeholder 4">
            <a:extLst>
              <a:ext uri="{FF2B5EF4-FFF2-40B4-BE49-F238E27FC236}">
                <a16:creationId xmlns:a16="http://schemas.microsoft.com/office/drawing/2014/main" id="{587A32B7-2947-4544-98B8-3AD4BEAE8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764EB-397C-9044-BB4D-0E2DAEEA1661}"/>
              </a:ext>
            </a:extLst>
          </p:cNvPr>
          <p:cNvSpPr>
            <a:spLocks noGrp="1"/>
          </p:cNvSpPr>
          <p:nvPr>
            <p:ph type="sldNum" sz="quarter" idx="12"/>
          </p:nvPr>
        </p:nvSpPr>
        <p:spPr/>
        <p:txBody>
          <a:bodyPr/>
          <a:lstStyle>
            <a:lvl1pPr>
              <a:defRPr>
                <a:solidFill>
                  <a:srgbClr val="420065"/>
                </a:solidFill>
              </a:defRPr>
            </a:lvl1pPr>
          </a:lstStyle>
          <a:p>
            <a:fld id="{E6B5F30B-C94E-9249-82A5-E96207927ABB}" type="slidenum">
              <a:rPr lang="en-US" smtClean="0"/>
              <a:pPr/>
              <a:t>‹#›</a:t>
            </a:fld>
            <a:endParaRPr lang="en-US"/>
          </a:p>
        </p:txBody>
      </p:sp>
    </p:spTree>
    <p:extLst>
      <p:ext uri="{BB962C8B-B14F-4D97-AF65-F5344CB8AC3E}">
        <p14:creationId xmlns:p14="http://schemas.microsoft.com/office/powerpoint/2010/main" val="226817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Impact">
    <p:bg>
      <p:bgPr>
        <a:solidFill>
          <a:srgbClr val="42006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56EB31-3299-8D41-B2CD-E7DC5FAD8F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47637" y="243193"/>
            <a:ext cx="719722" cy="813599"/>
          </a:xfrm>
          <a:prstGeom prst="rect">
            <a:avLst/>
          </a:prstGeom>
        </p:spPr>
      </p:pic>
      <p:sp>
        <p:nvSpPr>
          <p:cNvPr id="2" name="Title 1">
            <a:extLst>
              <a:ext uri="{FF2B5EF4-FFF2-40B4-BE49-F238E27FC236}">
                <a16:creationId xmlns:a16="http://schemas.microsoft.com/office/drawing/2014/main" id="{40F0BBA3-97D7-3A41-8D51-7E647C40B6AD}"/>
              </a:ext>
            </a:extLst>
          </p:cNvPr>
          <p:cNvSpPr>
            <a:spLocks noGrp="1"/>
          </p:cNvSpPr>
          <p:nvPr>
            <p:ph type="title"/>
          </p:nvPr>
        </p:nvSpPr>
        <p:spPr/>
        <p:txBody>
          <a:bodyPr/>
          <a:lstStyle>
            <a:lvl1pPr>
              <a:defRPr>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3322BE4-FF65-F642-971F-B00AC446D4B6}"/>
              </a:ext>
            </a:extLst>
          </p:cNvPr>
          <p:cNvSpPr>
            <a:spLocks noGrp="1"/>
          </p:cNvSpPr>
          <p:nvPr>
            <p:ph idx="1"/>
          </p:nvPr>
        </p:nvSpPr>
        <p:spPr/>
        <p:txBody>
          <a:bodyPr/>
          <a:lstStyle>
            <a:lvl1pPr>
              <a:buClr>
                <a:srgbClr val="F293FF"/>
              </a:buClr>
              <a:defRPr>
                <a:solidFill>
                  <a:schemeClr val="bg1"/>
                </a:solidFill>
              </a:defRPr>
            </a:lvl1pPr>
            <a:lvl2pPr>
              <a:buClr>
                <a:srgbClr val="F293FF"/>
              </a:buClr>
              <a:defRPr>
                <a:solidFill>
                  <a:schemeClr val="bg1"/>
                </a:solidFill>
              </a:defRPr>
            </a:lvl2pPr>
            <a:lvl3pPr>
              <a:buClr>
                <a:srgbClr val="F293FF"/>
              </a:buClr>
              <a:defRPr>
                <a:solidFill>
                  <a:schemeClr val="bg1"/>
                </a:solidFill>
              </a:defRPr>
            </a:lvl3pPr>
            <a:lvl4pPr>
              <a:buClr>
                <a:srgbClr val="F293FF"/>
              </a:buClr>
              <a:defRPr>
                <a:solidFill>
                  <a:schemeClr val="bg1"/>
                </a:solidFill>
              </a:defRPr>
            </a:lvl4pPr>
            <a:lvl5pPr>
              <a:buClr>
                <a:srgbClr val="F293FF"/>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E683024-ADC8-E141-BB49-9A9409324492}"/>
              </a:ext>
            </a:extLst>
          </p:cNvPr>
          <p:cNvSpPr>
            <a:spLocks noGrp="1"/>
          </p:cNvSpPr>
          <p:nvPr>
            <p:ph type="dt" sz="half" idx="10"/>
          </p:nvPr>
        </p:nvSpPr>
        <p:spPr/>
        <p:txBody>
          <a:bodyPr/>
          <a:lstStyle>
            <a:lvl1pPr>
              <a:defRPr>
                <a:solidFill>
                  <a:schemeClr val="bg1"/>
                </a:solidFill>
              </a:defRPr>
            </a:lvl1pPr>
          </a:lstStyle>
          <a:p>
            <a:fld id="{8FA36B8A-CFAA-CD49-BA52-E8F087F9DCFB}" type="datetimeFigureOut">
              <a:rPr lang="en-US" smtClean="0"/>
              <a:pPr/>
              <a:t>11/22/2021</a:t>
            </a:fld>
            <a:endParaRPr lang="en-US"/>
          </a:p>
        </p:txBody>
      </p:sp>
      <p:sp>
        <p:nvSpPr>
          <p:cNvPr id="5" name="Footer Placeholder 4">
            <a:extLst>
              <a:ext uri="{FF2B5EF4-FFF2-40B4-BE49-F238E27FC236}">
                <a16:creationId xmlns:a16="http://schemas.microsoft.com/office/drawing/2014/main" id="{587A32B7-2947-4544-98B8-3AD4BEAE8D56}"/>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971764EB-397C-9044-BB4D-0E2DAEEA1661}"/>
              </a:ext>
            </a:extLst>
          </p:cNvPr>
          <p:cNvSpPr>
            <a:spLocks noGrp="1"/>
          </p:cNvSpPr>
          <p:nvPr>
            <p:ph type="sldNum" sz="quarter" idx="12"/>
          </p:nvPr>
        </p:nvSpPr>
        <p:spPr/>
        <p:txBody>
          <a:bodyPr/>
          <a:lstStyle>
            <a:lvl1pPr>
              <a:defRPr>
                <a:solidFill>
                  <a:schemeClr val="bg1"/>
                </a:solidFill>
              </a:defRPr>
            </a:lvl1pPr>
          </a:lstStyle>
          <a:p>
            <a:fld id="{E6B5F30B-C94E-9249-82A5-E96207927ABB}" type="slidenum">
              <a:rPr lang="en-US" smtClean="0"/>
              <a:pPr/>
              <a:t>‹#›</a:t>
            </a:fld>
            <a:endParaRPr lang="en-US"/>
          </a:p>
        </p:txBody>
      </p:sp>
    </p:spTree>
    <p:extLst>
      <p:ext uri="{BB962C8B-B14F-4D97-AF65-F5344CB8AC3E}">
        <p14:creationId xmlns:p14="http://schemas.microsoft.com/office/powerpoint/2010/main" val="163978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10B79-6649-D040-AE49-5BE6CA29B0A3}"/>
              </a:ext>
            </a:extLst>
          </p:cNvPr>
          <p:cNvSpPr>
            <a:spLocks noGrp="1"/>
          </p:cNvSpPr>
          <p:nvPr>
            <p:ph type="title"/>
          </p:nvPr>
        </p:nvSpPr>
        <p:spPr>
          <a:xfrm>
            <a:off x="831850" y="1709738"/>
            <a:ext cx="10515600" cy="2852737"/>
          </a:xfrm>
        </p:spPr>
        <p:txBody>
          <a:bodyPr anchor="b"/>
          <a:lstStyle>
            <a:lvl1pPr>
              <a:defRPr sz="4800">
                <a:latin typeface="Poppins" pitchFamily="2" charset="77"/>
                <a:cs typeface="Poppins" pitchFamily="2" charset="77"/>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F220616-55E4-3F42-BDE1-B24BABA44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9C6304F6-7E28-7C46-9843-44043ABF1D0E}"/>
              </a:ext>
            </a:extLst>
          </p:cNvPr>
          <p:cNvSpPr>
            <a:spLocks noGrp="1"/>
          </p:cNvSpPr>
          <p:nvPr>
            <p:ph type="dt" sz="half" idx="10"/>
          </p:nvPr>
        </p:nvSpPr>
        <p:spPr/>
        <p:txBody>
          <a:bodyPr/>
          <a:lstStyle/>
          <a:p>
            <a:fld id="{8FA36B8A-CFAA-CD49-BA52-E8F087F9DCFB}" type="datetimeFigureOut">
              <a:rPr lang="en-US" smtClean="0"/>
              <a:t>11/22/2021</a:t>
            </a:fld>
            <a:endParaRPr lang="en-US"/>
          </a:p>
        </p:txBody>
      </p:sp>
      <p:sp>
        <p:nvSpPr>
          <p:cNvPr id="5" name="Footer Placeholder 4">
            <a:extLst>
              <a:ext uri="{FF2B5EF4-FFF2-40B4-BE49-F238E27FC236}">
                <a16:creationId xmlns:a16="http://schemas.microsoft.com/office/drawing/2014/main" id="{55EDE618-5F7E-9447-B3C8-A6B013448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54153-741B-D54F-9BF8-2BFD107B46AC}"/>
              </a:ext>
            </a:extLst>
          </p:cNvPr>
          <p:cNvSpPr>
            <a:spLocks noGrp="1"/>
          </p:cNvSpPr>
          <p:nvPr>
            <p:ph type="sldNum" sz="quarter" idx="12"/>
          </p:nvPr>
        </p:nvSpPr>
        <p:spPr/>
        <p:txBody>
          <a:bodyPr/>
          <a:lstStyle/>
          <a:p>
            <a:fld id="{E6B5F30B-C94E-9249-82A5-E96207927ABB}" type="slidenum">
              <a:rPr lang="en-US" smtClean="0"/>
              <a:t>‹#›</a:t>
            </a:fld>
            <a:endParaRPr lang="en-US"/>
          </a:p>
        </p:txBody>
      </p:sp>
      <p:pic>
        <p:nvPicPr>
          <p:cNvPr id="7" name="Picture 6">
            <a:extLst>
              <a:ext uri="{FF2B5EF4-FFF2-40B4-BE49-F238E27FC236}">
                <a16:creationId xmlns:a16="http://schemas.microsoft.com/office/drawing/2014/main" id="{C351D519-9C8B-C540-868F-23A477CB2DBA}"/>
              </a:ext>
              <a:ext uri="{C183D7F6-B498-43B3-948B-1728B52AA6E4}">
                <adec:decorative xmlns:adec="http://schemas.microsoft.com/office/drawing/2017/decorative" val="1"/>
              </a:ext>
            </a:extLst>
          </p:cNvPr>
          <p:cNvPicPr>
            <a:picLocks noChangeAspect="1"/>
          </p:cNvPicPr>
          <p:nvPr userDrawn="1"/>
        </p:nvPicPr>
        <p:blipFill>
          <a:blip r:embed="rId2">
            <a:alphaModFix amt="5000"/>
          </a:blip>
          <a:stretch>
            <a:fillRect/>
          </a:stretch>
        </p:blipFill>
        <p:spPr>
          <a:xfrm>
            <a:off x="1524001" y="-1859817"/>
            <a:ext cx="8732215" cy="9871200"/>
          </a:xfrm>
          <a:prstGeom prst="rect">
            <a:avLst/>
          </a:prstGeom>
        </p:spPr>
      </p:pic>
    </p:spTree>
    <p:extLst>
      <p:ext uri="{BB962C8B-B14F-4D97-AF65-F5344CB8AC3E}">
        <p14:creationId xmlns:p14="http://schemas.microsoft.com/office/powerpoint/2010/main" val="279794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463337-2D04-8446-BC85-391D12FBBFC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04410" y="241691"/>
            <a:ext cx="812800" cy="812800"/>
          </a:xfrm>
          <a:prstGeom prst="rect">
            <a:avLst/>
          </a:prstGeom>
        </p:spPr>
      </p:pic>
      <p:sp>
        <p:nvSpPr>
          <p:cNvPr id="2" name="Title 1">
            <a:extLst>
              <a:ext uri="{FF2B5EF4-FFF2-40B4-BE49-F238E27FC236}">
                <a16:creationId xmlns:a16="http://schemas.microsoft.com/office/drawing/2014/main" id="{0537C64B-442F-C645-B429-6253BE396907}"/>
              </a:ext>
            </a:extLst>
          </p:cNvPr>
          <p:cNvSpPr>
            <a:spLocks noGrp="1"/>
          </p:cNvSpPr>
          <p:nvPr>
            <p:ph type="title"/>
          </p:nvPr>
        </p:nvSpPr>
        <p:spPr/>
        <p:txBody>
          <a:bodyPr/>
          <a:lstStyle>
            <a:lvl1pPr>
              <a:defRPr sz="4000">
                <a:latin typeface="Poppins" pitchFamily="2" charset="77"/>
                <a:cs typeface="Poppins" pitchFamily="2"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3486F11-4F93-424D-9C63-AD4E67A8271C}"/>
              </a:ext>
            </a:extLst>
          </p:cNvPr>
          <p:cNvSpPr>
            <a:spLocks noGrp="1"/>
          </p:cNvSpPr>
          <p:nvPr>
            <p:ph sz="half" idx="1"/>
          </p:nvPr>
        </p:nvSpPr>
        <p:spPr>
          <a:xfrm>
            <a:off x="838200" y="1825625"/>
            <a:ext cx="5181600" cy="4351338"/>
          </a:xfrm>
        </p:spPr>
        <p:txBody>
          <a:bodyPr/>
          <a:lstStyle>
            <a:lvl1pPr>
              <a:buClr>
                <a:srgbClr val="A900C0"/>
              </a:buClr>
              <a:buFont typeface="Calibri Light" panose="020F0302020204030204" pitchFamily="34" charset="0"/>
              <a:buChar char="•"/>
              <a:defRPr sz="2400">
                <a:latin typeface="Poppins" pitchFamily="2" charset="77"/>
                <a:cs typeface="Poppins" pitchFamily="2" charset="77"/>
              </a:defRPr>
            </a:lvl1pPr>
            <a:lvl2pPr>
              <a:buClr>
                <a:srgbClr val="A900C0"/>
              </a:buClr>
              <a:buFont typeface="Calibri Light" panose="020F0302020204030204" pitchFamily="34" charset="0"/>
              <a:buChar char="•"/>
              <a:defRPr sz="2400">
                <a:latin typeface="Poppins" pitchFamily="2" charset="77"/>
                <a:cs typeface="Poppins" pitchFamily="2" charset="77"/>
              </a:defRPr>
            </a:lvl2pPr>
            <a:lvl3pPr>
              <a:buClr>
                <a:srgbClr val="A900C0"/>
              </a:buClr>
              <a:buFont typeface="Calibri Light" panose="020F0302020204030204" pitchFamily="34" charset="0"/>
              <a:buChar char="•"/>
              <a:defRPr sz="2400">
                <a:latin typeface="Poppins" pitchFamily="2" charset="77"/>
                <a:cs typeface="Poppins" pitchFamily="2" charset="77"/>
              </a:defRPr>
            </a:lvl3pPr>
            <a:lvl4pPr>
              <a:buClr>
                <a:srgbClr val="A900C0"/>
              </a:buClr>
              <a:buFont typeface="Calibri Light" panose="020F0302020204030204" pitchFamily="34" charset="0"/>
              <a:buChar char="•"/>
              <a:defRPr sz="2400">
                <a:latin typeface="Poppins" pitchFamily="2" charset="77"/>
                <a:cs typeface="Poppins" pitchFamily="2" charset="77"/>
              </a:defRPr>
            </a:lvl4pPr>
            <a:lvl5pPr>
              <a:buClr>
                <a:srgbClr val="A900C0"/>
              </a:buClr>
              <a:buFont typeface="Calibri Light" panose="020F0302020204030204" pitchFamily="34" charset="0"/>
              <a:buChar char="•"/>
              <a:defRPr sz="2400">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95B9F4A-0B32-1D44-8C0C-43BD140FD42C}"/>
              </a:ext>
            </a:extLst>
          </p:cNvPr>
          <p:cNvSpPr>
            <a:spLocks noGrp="1"/>
          </p:cNvSpPr>
          <p:nvPr>
            <p:ph sz="half" idx="2"/>
          </p:nvPr>
        </p:nvSpPr>
        <p:spPr>
          <a:xfrm>
            <a:off x="6172200" y="1825625"/>
            <a:ext cx="5181600" cy="4351338"/>
          </a:xfrm>
        </p:spPr>
        <p:txBody>
          <a:bodyPr/>
          <a:lstStyle>
            <a:lvl1pPr>
              <a:buClr>
                <a:srgbClr val="A900C0"/>
              </a:buClr>
              <a:buFont typeface="Calibri Light" panose="020F0302020204030204" pitchFamily="34" charset="0"/>
              <a:buChar char="•"/>
              <a:defRPr sz="2400">
                <a:latin typeface="Poppins" pitchFamily="2" charset="77"/>
                <a:cs typeface="Poppins" pitchFamily="2" charset="77"/>
              </a:defRPr>
            </a:lvl1pPr>
            <a:lvl2pPr>
              <a:buClr>
                <a:srgbClr val="A900C0"/>
              </a:buClr>
              <a:buFont typeface="Calibri Light" panose="020F0302020204030204" pitchFamily="34" charset="0"/>
              <a:buChar char="•"/>
              <a:defRPr sz="2400">
                <a:latin typeface="Poppins" pitchFamily="2" charset="77"/>
                <a:cs typeface="Poppins" pitchFamily="2" charset="77"/>
              </a:defRPr>
            </a:lvl2pPr>
            <a:lvl3pPr>
              <a:buClr>
                <a:srgbClr val="A900C0"/>
              </a:buClr>
              <a:buFont typeface="Calibri Light" panose="020F0302020204030204" pitchFamily="34" charset="0"/>
              <a:buChar char="•"/>
              <a:defRPr sz="2400">
                <a:latin typeface="Poppins" pitchFamily="2" charset="77"/>
                <a:cs typeface="Poppins" pitchFamily="2" charset="77"/>
              </a:defRPr>
            </a:lvl3pPr>
            <a:lvl4pPr>
              <a:buClr>
                <a:srgbClr val="A900C0"/>
              </a:buClr>
              <a:buFont typeface="Calibri Light" panose="020F0302020204030204" pitchFamily="34" charset="0"/>
              <a:buChar char="•"/>
              <a:defRPr sz="2400">
                <a:latin typeface="Poppins" pitchFamily="2" charset="77"/>
                <a:cs typeface="Poppins" pitchFamily="2" charset="77"/>
              </a:defRPr>
            </a:lvl4pPr>
            <a:lvl5pPr>
              <a:buClr>
                <a:srgbClr val="A900C0"/>
              </a:buClr>
              <a:buFont typeface="Calibri Light" panose="020F0302020204030204" pitchFamily="34" charset="0"/>
              <a:buChar char="•"/>
              <a:defRPr sz="2400">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4D9C4691-2A11-974C-8225-C9DDFE547C23}"/>
              </a:ext>
            </a:extLst>
          </p:cNvPr>
          <p:cNvSpPr>
            <a:spLocks noGrp="1"/>
          </p:cNvSpPr>
          <p:nvPr>
            <p:ph type="dt" sz="half" idx="10"/>
          </p:nvPr>
        </p:nvSpPr>
        <p:spPr/>
        <p:txBody>
          <a:bodyPr/>
          <a:lstStyle/>
          <a:p>
            <a:fld id="{8FA36B8A-CFAA-CD49-BA52-E8F087F9DCFB}" type="datetimeFigureOut">
              <a:rPr lang="en-US" smtClean="0"/>
              <a:t>11/22/2021</a:t>
            </a:fld>
            <a:endParaRPr lang="en-US"/>
          </a:p>
        </p:txBody>
      </p:sp>
      <p:sp>
        <p:nvSpPr>
          <p:cNvPr id="6" name="Footer Placeholder 5">
            <a:extLst>
              <a:ext uri="{FF2B5EF4-FFF2-40B4-BE49-F238E27FC236}">
                <a16:creationId xmlns:a16="http://schemas.microsoft.com/office/drawing/2014/main" id="{502C0DDF-62D6-3046-AA8B-54E8273F7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B2712-ED9F-224F-AB17-A344ED483A3F}"/>
              </a:ext>
            </a:extLst>
          </p:cNvPr>
          <p:cNvSpPr>
            <a:spLocks noGrp="1"/>
          </p:cNvSpPr>
          <p:nvPr>
            <p:ph type="sldNum" sz="quarter" idx="12"/>
          </p:nvPr>
        </p:nvSpPr>
        <p:spPr/>
        <p:txBody>
          <a:bodyPr/>
          <a:lstStyle/>
          <a:p>
            <a:fld id="{E6B5F30B-C94E-9249-82A5-E96207927ABB}" type="slidenum">
              <a:rPr lang="en-US" smtClean="0"/>
              <a:t>‹#›</a:t>
            </a:fld>
            <a:endParaRPr lang="en-US"/>
          </a:p>
        </p:txBody>
      </p:sp>
    </p:spTree>
    <p:extLst>
      <p:ext uri="{BB962C8B-B14F-4D97-AF65-F5344CB8AC3E}">
        <p14:creationId xmlns:p14="http://schemas.microsoft.com/office/powerpoint/2010/main" val="223075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A33A59A-2B07-7148-A51A-87A1D524B1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04410" y="241691"/>
            <a:ext cx="812800" cy="812800"/>
          </a:xfrm>
          <a:prstGeom prst="rect">
            <a:avLst/>
          </a:prstGeom>
        </p:spPr>
      </p:pic>
      <p:sp>
        <p:nvSpPr>
          <p:cNvPr id="2" name="Title 1">
            <a:extLst>
              <a:ext uri="{FF2B5EF4-FFF2-40B4-BE49-F238E27FC236}">
                <a16:creationId xmlns:a16="http://schemas.microsoft.com/office/drawing/2014/main" id="{F39572E5-A090-B342-BBC2-63287828D507}"/>
              </a:ext>
            </a:extLst>
          </p:cNvPr>
          <p:cNvSpPr>
            <a:spLocks noGrp="1"/>
          </p:cNvSpPr>
          <p:nvPr>
            <p:ph type="title"/>
          </p:nvPr>
        </p:nvSpPr>
        <p:spPr>
          <a:xfrm>
            <a:off x="839788" y="365125"/>
            <a:ext cx="10515600" cy="1325563"/>
          </a:xfrm>
        </p:spPr>
        <p:txBody>
          <a:bodyPr/>
          <a:lstStyle>
            <a:lvl1pPr>
              <a:defRPr sz="4000">
                <a:latin typeface="Poppins" pitchFamily="2" charset="77"/>
                <a:cs typeface="Poppins" pitchFamily="2" charset="77"/>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E171FF8-54F8-AB4B-9E89-797B5BEF2E72}"/>
              </a:ext>
            </a:extLst>
          </p:cNvPr>
          <p:cNvSpPr>
            <a:spLocks noGrp="1"/>
          </p:cNvSpPr>
          <p:nvPr>
            <p:ph type="body" idx="1"/>
          </p:nvPr>
        </p:nvSpPr>
        <p:spPr>
          <a:xfrm>
            <a:off x="839788" y="1681163"/>
            <a:ext cx="5157787" cy="823912"/>
          </a:xfrm>
        </p:spPr>
        <p:txBody>
          <a:bodyPr anchor="b"/>
          <a:lstStyle>
            <a:lvl1pPr marL="0" indent="0">
              <a:buNone/>
              <a:defRPr sz="2400" b="1">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52B7EF4-C9F2-2548-8EFF-BB880F609D79}"/>
              </a:ext>
            </a:extLst>
          </p:cNvPr>
          <p:cNvSpPr>
            <a:spLocks noGrp="1"/>
          </p:cNvSpPr>
          <p:nvPr>
            <p:ph sz="half" idx="2"/>
          </p:nvPr>
        </p:nvSpPr>
        <p:spPr>
          <a:xfrm>
            <a:off x="839788" y="2505075"/>
            <a:ext cx="5157787" cy="3684588"/>
          </a:xfrm>
        </p:spPr>
        <p:txBody>
          <a:bodyPr/>
          <a:lstStyle>
            <a:lvl1pPr>
              <a:buClr>
                <a:srgbClr val="A900C0"/>
              </a:buClr>
              <a:buFont typeface="Calibri Light" panose="020F0302020204030204" pitchFamily="34" charset="0"/>
              <a:buChar char="•"/>
              <a:defRPr sz="2400">
                <a:latin typeface="Poppins" pitchFamily="2" charset="77"/>
                <a:cs typeface="Poppins" pitchFamily="2" charset="77"/>
              </a:defRPr>
            </a:lvl1pPr>
            <a:lvl2pPr>
              <a:buClr>
                <a:srgbClr val="A900C0"/>
              </a:buClr>
              <a:buFont typeface="Calibri Light" panose="020F0302020204030204" pitchFamily="34" charset="0"/>
              <a:buChar char="•"/>
              <a:defRPr sz="2400">
                <a:latin typeface="Poppins" pitchFamily="2" charset="77"/>
                <a:cs typeface="Poppins" pitchFamily="2" charset="77"/>
              </a:defRPr>
            </a:lvl2pPr>
            <a:lvl3pPr>
              <a:buClr>
                <a:srgbClr val="A900C0"/>
              </a:buClr>
              <a:buFont typeface="Calibri Light" panose="020F0302020204030204" pitchFamily="34" charset="0"/>
              <a:buChar char="•"/>
              <a:defRPr sz="2400">
                <a:latin typeface="Poppins" pitchFamily="2" charset="77"/>
                <a:cs typeface="Poppins" pitchFamily="2" charset="77"/>
              </a:defRPr>
            </a:lvl3pPr>
            <a:lvl4pPr>
              <a:buClr>
                <a:srgbClr val="A900C0"/>
              </a:buClr>
              <a:buFont typeface="Calibri Light" panose="020F0302020204030204" pitchFamily="34" charset="0"/>
              <a:buChar char="•"/>
              <a:defRPr sz="2400">
                <a:latin typeface="Poppins" pitchFamily="2" charset="77"/>
                <a:cs typeface="Poppins" pitchFamily="2" charset="77"/>
              </a:defRPr>
            </a:lvl4pPr>
            <a:lvl5pPr>
              <a:buClr>
                <a:srgbClr val="A900C0"/>
              </a:buClr>
              <a:buFont typeface="Calibri Light" panose="020F0302020204030204" pitchFamily="34" charset="0"/>
              <a:buChar char="•"/>
              <a:defRPr sz="2400">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43735B8-796A-0C45-8780-E8D371C751E5}"/>
              </a:ext>
            </a:extLst>
          </p:cNvPr>
          <p:cNvSpPr>
            <a:spLocks noGrp="1"/>
          </p:cNvSpPr>
          <p:nvPr>
            <p:ph type="body" sz="quarter" idx="3"/>
          </p:nvPr>
        </p:nvSpPr>
        <p:spPr>
          <a:xfrm>
            <a:off x="6172200" y="1681163"/>
            <a:ext cx="5183188" cy="823912"/>
          </a:xfrm>
        </p:spPr>
        <p:txBody>
          <a:bodyPr anchor="b"/>
          <a:lstStyle>
            <a:lvl1pPr marL="0" indent="0">
              <a:buNone/>
              <a:defRPr sz="2400" b="1">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7525BAD2-BC05-6C4F-BE3F-74848D2BB517}"/>
              </a:ext>
            </a:extLst>
          </p:cNvPr>
          <p:cNvSpPr>
            <a:spLocks noGrp="1"/>
          </p:cNvSpPr>
          <p:nvPr>
            <p:ph sz="quarter" idx="4"/>
          </p:nvPr>
        </p:nvSpPr>
        <p:spPr>
          <a:xfrm>
            <a:off x="6172200" y="2505075"/>
            <a:ext cx="5183188" cy="3684588"/>
          </a:xfrm>
        </p:spPr>
        <p:txBody>
          <a:bodyPr/>
          <a:lstStyle>
            <a:lvl1pPr>
              <a:buClr>
                <a:srgbClr val="A900C0"/>
              </a:buClr>
              <a:buFont typeface="Calibri Light" panose="020F0302020204030204" pitchFamily="34" charset="0"/>
              <a:buChar char="•"/>
              <a:defRPr sz="2400">
                <a:latin typeface="Poppins" pitchFamily="2" charset="77"/>
                <a:cs typeface="Poppins" pitchFamily="2" charset="77"/>
              </a:defRPr>
            </a:lvl1pPr>
            <a:lvl2pPr>
              <a:buClr>
                <a:srgbClr val="A900C0"/>
              </a:buClr>
              <a:buFont typeface="Calibri Light" panose="020F0302020204030204" pitchFamily="34" charset="0"/>
              <a:buChar char="•"/>
              <a:defRPr sz="2400">
                <a:latin typeface="Poppins" pitchFamily="2" charset="77"/>
                <a:cs typeface="Poppins" pitchFamily="2" charset="77"/>
              </a:defRPr>
            </a:lvl2pPr>
            <a:lvl3pPr>
              <a:buClr>
                <a:srgbClr val="A900C0"/>
              </a:buClr>
              <a:buFont typeface="Calibri Light" panose="020F0302020204030204" pitchFamily="34" charset="0"/>
              <a:buChar char="•"/>
              <a:defRPr sz="2400">
                <a:latin typeface="Poppins" pitchFamily="2" charset="77"/>
                <a:cs typeface="Poppins" pitchFamily="2" charset="77"/>
              </a:defRPr>
            </a:lvl3pPr>
            <a:lvl4pPr>
              <a:buClr>
                <a:srgbClr val="A900C0"/>
              </a:buClr>
              <a:buFont typeface="Calibri Light" panose="020F0302020204030204" pitchFamily="34" charset="0"/>
              <a:buChar char="•"/>
              <a:defRPr sz="2400">
                <a:latin typeface="Poppins" pitchFamily="2" charset="77"/>
                <a:cs typeface="Poppins" pitchFamily="2" charset="77"/>
              </a:defRPr>
            </a:lvl4pPr>
            <a:lvl5pPr>
              <a:buClr>
                <a:srgbClr val="A900C0"/>
              </a:buClr>
              <a:buFont typeface="Calibri Light" panose="020F0302020204030204" pitchFamily="34" charset="0"/>
              <a:buChar char="•"/>
              <a:defRPr sz="2400">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1CD86009-A1FA-7142-A550-6503265FA5FE}"/>
              </a:ext>
            </a:extLst>
          </p:cNvPr>
          <p:cNvSpPr>
            <a:spLocks noGrp="1"/>
          </p:cNvSpPr>
          <p:nvPr>
            <p:ph type="dt" sz="half" idx="10"/>
          </p:nvPr>
        </p:nvSpPr>
        <p:spPr/>
        <p:txBody>
          <a:bodyPr/>
          <a:lstStyle/>
          <a:p>
            <a:fld id="{8FA36B8A-CFAA-CD49-BA52-E8F087F9DCFB}" type="datetimeFigureOut">
              <a:rPr lang="en-US" smtClean="0"/>
              <a:t>11/22/2021</a:t>
            </a:fld>
            <a:endParaRPr lang="en-US"/>
          </a:p>
        </p:txBody>
      </p:sp>
      <p:sp>
        <p:nvSpPr>
          <p:cNvPr id="8" name="Footer Placeholder 7">
            <a:extLst>
              <a:ext uri="{FF2B5EF4-FFF2-40B4-BE49-F238E27FC236}">
                <a16:creationId xmlns:a16="http://schemas.microsoft.com/office/drawing/2014/main" id="{464D4A88-DD56-784A-9E77-356476BD35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CE1E3B-3E3C-F54A-A19B-9B67BACA77A7}"/>
              </a:ext>
            </a:extLst>
          </p:cNvPr>
          <p:cNvSpPr>
            <a:spLocks noGrp="1"/>
          </p:cNvSpPr>
          <p:nvPr>
            <p:ph type="sldNum" sz="quarter" idx="12"/>
          </p:nvPr>
        </p:nvSpPr>
        <p:spPr/>
        <p:txBody>
          <a:bodyPr/>
          <a:lstStyle/>
          <a:p>
            <a:fld id="{E6B5F30B-C94E-9249-82A5-E96207927ABB}" type="slidenum">
              <a:rPr lang="en-US" smtClean="0"/>
              <a:t>‹#›</a:t>
            </a:fld>
            <a:endParaRPr lang="en-US"/>
          </a:p>
        </p:txBody>
      </p:sp>
    </p:spTree>
    <p:extLst>
      <p:ext uri="{BB962C8B-B14F-4D97-AF65-F5344CB8AC3E}">
        <p14:creationId xmlns:p14="http://schemas.microsoft.com/office/powerpoint/2010/main" val="76646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59FC18-965C-7E4B-B9DD-3226D25CB7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04410" y="241691"/>
            <a:ext cx="812800" cy="812800"/>
          </a:xfrm>
          <a:prstGeom prst="rect">
            <a:avLst/>
          </a:prstGeom>
        </p:spPr>
      </p:pic>
      <p:sp>
        <p:nvSpPr>
          <p:cNvPr id="2" name="Title 1">
            <a:extLst>
              <a:ext uri="{FF2B5EF4-FFF2-40B4-BE49-F238E27FC236}">
                <a16:creationId xmlns:a16="http://schemas.microsoft.com/office/drawing/2014/main" id="{096CBC4A-D028-AA49-84FC-303C22267620}"/>
              </a:ext>
            </a:extLst>
          </p:cNvPr>
          <p:cNvSpPr>
            <a:spLocks noGrp="1"/>
          </p:cNvSpPr>
          <p:nvPr>
            <p:ph type="title"/>
          </p:nvPr>
        </p:nvSpPr>
        <p:spPr/>
        <p:txBody>
          <a:bodyPr/>
          <a:lstStyle>
            <a:lvl1pPr>
              <a:defRPr>
                <a:latin typeface="Poppins" pitchFamily="2" charset="77"/>
                <a:cs typeface="Poppins" pitchFamily="2" charset="77"/>
              </a:defRPr>
            </a:lvl1p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E826AA7C-E8E5-A64A-B860-3F4F32285FF8}"/>
              </a:ext>
            </a:extLst>
          </p:cNvPr>
          <p:cNvSpPr>
            <a:spLocks noGrp="1"/>
          </p:cNvSpPr>
          <p:nvPr>
            <p:ph type="dt" sz="half" idx="10"/>
          </p:nvPr>
        </p:nvSpPr>
        <p:spPr/>
        <p:txBody>
          <a:bodyPr/>
          <a:lstStyle>
            <a:lvl1pPr>
              <a:defRPr>
                <a:latin typeface="Poppins" pitchFamily="2" charset="77"/>
                <a:cs typeface="Poppins" pitchFamily="2" charset="77"/>
              </a:defRPr>
            </a:lvl1pPr>
          </a:lstStyle>
          <a:p>
            <a:fld id="{8FA36B8A-CFAA-CD49-BA52-E8F087F9DCFB}" type="datetimeFigureOut">
              <a:rPr lang="en-US" smtClean="0"/>
              <a:pPr/>
              <a:t>11/22/2021</a:t>
            </a:fld>
            <a:endParaRPr lang="en-US">
              <a:latin typeface="Poppins" pitchFamily="2" charset="77"/>
              <a:cs typeface="Poppins" pitchFamily="2" charset="77"/>
            </a:endParaRPr>
          </a:p>
        </p:txBody>
      </p:sp>
      <p:sp>
        <p:nvSpPr>
          <p:cNvPr id="4" name="Footer Placeholder 3">
            <a:extLst>
              <a:ext uri="{FF2B5EF4-FFF2-40B4-BE49-F238E27FC236}">
                <a16:creationId xmlns:a16="http://schemas.microsoft.com/office/drawing/2014/main" id="{99C0F5CE-AAE1-7B4B-B347-C0F901FA634D}"/>
              </a:ext>
            </a:extLst>
          </p:cNvPr>
          <p:cNvSpPr>
            <a:spLocks noGrp="1"/>
          </p:cNvSpPr>
          <p:nvPr>
            <p:ph type="ftr" sz="quarter" idx="11"/>
          </p:nvPr>
        </p:nvSpPr>
        <p:spPr/>
        <p:txBody>
          <a:bodyPr/>
          <a:lstStyle>
            <a:lvl1pPr>
              <a:defRPr>
                <a:latin typeface="Poppins" pitchFamily="2" charset="77"/>
                <a:cs typeface="Poppins" pitchFamily="2" charset="77"/>
              </a:defRPr>
            </a:lvl1pPr>
          </a:lstStyle>
          <a:p>
            <a:endParaRPr lang="en-US">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45863921-207F-F843-89A9-87014E82A47A}"/>
              </a:ext>
            </a:extLst>
          </p:cNvPr>
          <p:cNvSpPr>
            <a:spLocks noGrp="1"/>
          </p:cNvSpPr>
          <p:nvPr>
            <p:ph type="sldNum" sz="quarter" idx="12"/>
          </p:nvPr>
        </p:nvSpPr>
        <p:spPr/>
        <p:txBody>
          <a:bodyPr/>
          <a:lstStyle>
            <a:lvl1pPr>
              <a:defRPr>
                <a:latin typeface="Poppins" pitchFamily="2" charset="77"/>
                <a:cs typeface="Poppins" pitchFamily="2" charset="77"/>
              </a:defRPr>
            </a:lvl1pPr>
          </a:lstStyle>
          <a:p>
            <a:fld id="{E6B5F30B-C94E-9249-82A5-E96207927ABB}" type="slidenum">
              <a:rPr lang="en-US" smtClean="0"/>
              <a:pPr/>
              <a:t>‹#›</a:t>
            </a:fld>
            <a:endParaRPr lang="en-US">
              <a:latin typeface="Poppins" pitchFamily="2" charset="77"/>
              <a:cs typeface="Poppins" pitchFamily="2" charset="77"/>
            </a:endParaRPr>
          </a:p>
        </p:txBody>
      </p:sp>
    </p:spTree>
    <p:extLst>
      <p:ext uri="{BB962C8B-B14F-4D97-AF65-F5344CB8AC3E}">
        <p14:creationId xmlns:p14="http://schemas.microsoft.com/office/powerpoint/2010/main" val="4763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AE492-C96B-D24A-9FAC-8461463DE5ED}"/>
              </a:ext>
            </a:extLst>
          </p:cNvPr>
          <p:cNvSpPr>
            <a:spLocks noGrp="1"/>
          </p:cNvSpPr>
          <p:nvPr>
            <p:ph type="dt" sz="half" idx="10"/>
          </p:nvPr>
        </p:nvSpPr>
        <p:spPr/>
        <p:txBody>
          <a:bodyPr/>
          <a:lstStyle/>
          <a:p>
            <a:fld id="{8FA36B8A-CFAA-CD49-BA52-E8F087F9DCFB}" type="datetimeFigureOut">
              <a:rPr lang="en-US" smtClean="0"/>
              <a:t>11/22/2021</a:t>
            </a:fld>
            <a:endParaRPr lang="en-US"/>
          </a:p>
        </p:txBody>
      </p:sp>
      <p:sp>
        <p:nvSpPr>
          <p:cNvPr id="3" name="Footer Placeholder 2">
            <a:extLst>
              <a:ext uri="{FF2B5EF4-FFF2-40B4-BE49-F238E27FC236}">
                <a16:creationId xmlns:a16="http://schemas.microsoft.com/office/drawing/2014/main" id="{9872D847-6F74-BD42-9865-D1BDCD793C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334B41-DD1E-BF41-84AD-49D1CF27D59B}"/>
              </a:ext>
            </a:extLst>
          </p:cNvPr>
          <p:cNvSpPr>
            <a:spLocks noGrp="1"/>
          </p:cNvSpPr>
          <p:nvPr>
            <p:ph type="sldNum" sz="quarter" idx="12"/>
          </p:nvPr>
        </p:nvSpPr>
        <p:spPr/>
        <p:txBody>
          <a:bodyPr/>
          <a:lstStyle/>
          <a:p>
            <a:fld id="{E6B5F30B-C94E-9249-82A5-E96207927ABB}" type="slidenum">
              <a:rPr lang="en-US" smtClean="0"/>
              <a:t>‹#›</a:t>
            </a:fld>
            <a:endParaRPr lang="en-US"/>
          </a:p>
        </p:txBody>
      </p:sp>
    </p:spTree>
    <p:extLst>
      <p:ext uri="{BB962C8B-B14F-4D97-AF65-F5344CB8AC3E}">
        <p14:creationId xmlns:p14="http://schemas.microsoft.com/office/powerpoint/2010/main" val="271580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5F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91FB8C-1AC9-6E44-B9A7-FAA4E60E62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3E038C8-5B4B-BB42-8359-D55606F079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280B4C2-90BB-0644-9120-B316123176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420065"/>
                </a:solidFill>
                <a:latin typeface="Poppins" pitchFamily="2" charset="77"/>
                <a:cs typeface="Poppins" pitchFamily="2" charset="77"/>
              </a:defRPr>
            </a:lvl1pPr>
          </a:lstStyle>
          <a:p>
            <a:fld id="{8FA36B8A-CFAA-CD49-BA52-E8F087F9DCFB}" type="datetimeFigureOut">
              <a:rPr lang="en-US" smtClean="0"/>
              <a:pPr/>
              <a:t>11/22/2021</a:t>
            </a:fld>
            <a:endParaRPr lang="en-US">
              <a:latin typeface="Poppins" pitchFamily="2" charset="77"/>
              <a:cs typeface="Poppins" pitchFamily="2" charset="77"/>
            </a:endParaRPr>
          </a:p>
        </p:txBody>
      </p:sp>
      <p:sp>
        <p:nvSpPr>
          <p:cNvPr id="5" name="Footer Placeholder 4">
            <a:extLst>
              <a:ext uri="{FF2B5EF4-FFF2-40B4-BE49-F238E27FC236}">
                <a16:creationId xmlns:a16="http://schemas.microsoft.com/office/drawing/2014/main" id="{CE29298E-3512-DE49-A3E4-5685D59803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420065"/>
                </a:solidFill>
                <a:latin typeface="Poppins" pitchFamily="2" charset="77"/>
                <a:cs typeface="Poppins" pitchFamily="2" charset="77"/>
              </a:defRPr>
            </a:lvl1pPr>
          </a:lstStyle>
          <a:p>
            <a:endParaRPr lang="en-US">
              <a:latin typeface="Poppins" pitchFamily="2" charset="77"/>
              <a:cs typeface="Poppins" pitchFamily="2" charset="77"/>
            </a:endParaRPr>
          </a:p>
        </p:txBody>
      </p:sp>
      <p:sp>
        <p:nvSpPr>
          <p:cNvPr id="6" name="Slide Number Placeholder 5">
            <a:extLst>
              <a:ext uri="{FF2B5EF4-FFF2-40B4-BE49-F238E27FC236}">
                <a16:creationId xmlns:a16="http://schemas.microsoft.com/office/drawing/2014/main" id="{8F9F0EAC-5735-8146-96E2-CA01A44D01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420065"/>
                </a:solidFill>
                <a:latin typeface="Poppins" pitchFamily="2" charset="77"/>
                <a:cs typeface="Poppins" pitchFamily="2" charset="77"/>
              </a:defRPr>
            </a:lvl1pPr>
          </a:lstStyle>
          <a:p>
            <a:fld id="{E6B5F30B-C94E-9249-82A5-E96207927ABB}" type="slidenum">
              <a:rPr lang="en-US" smtClean="0"/>
              <a:pPr/>
              <a:t>‹#›</a:t>
            </a:fld>
            <a:endParaRPr lang="en-US">
              <a:latin typeface="Poppins" pitchFamily="2" charset="77"/>
              <a:cs typeface="Poppins" pitchFamily="2" charset="77"/>
            </a:endParaRPr>
          </a:p>
        </p:txBody>
      </p:sp>
    </p:spTree>
    <p:extLst>
      <p:ext uri="{BB962C8B-B14F-4D97-AF65-F5344CB8AC3E}">
        <p14:creationId xmlns:p14="http://schemas.microsoft.com/office/powerpoint/2010/main" val="417277074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000" kern="1200">
          <a:solidFill>
            <a:srgbClr val="420065"/>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Clr>
          <a:srgbClr val="A900C0"/>
        </a:buClr>
        <a:buFont typeface="Calibri Light" panose="020F0302020204030204" pitchFamily="34" charset="0"/>
        <a:buChar char="•"/>
        <a:defRPr sz="2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Clr>
          <a:srgbClr val="A900C0"/>
        </a:buClr>
        <a:buFont typeface="Calibri Light" panose="020F030202020403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Clr>
          <a:srgbClr val="A900C0"/>
        </a:buClr>
        <a:buFont typeface="Calibri Light" panose="020F0302020204030204" pitchFamily="34" charset="0"/>
        <a:buChar char="•"/>
        <a:defRPr sz="24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Clr>
          <a:srgbClr val="A900C0"/>
        </a:buClr>
        <a:buFont typeface="Calibri Light" panose="020F0302020204030204" pitchFamily="34" charset="0"/>
        <a:buChar char="•"/>
        <a:defRPr sz="24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Clr>
          <a:srgbClr val="A900C0"/>
        </a:buClr>
        <a:buFont typeface="Calibri Light" panose="020F0302020204030204" pitchFamily="34" charset="0"/>
        <a:buChar char="•"/>
        <a:defRPr sz="24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F851-9565-459D-91F5-8C00024D2BB5}"/>
              </a:ext>
            </a:extLst>
          </p:cNvPr>
          <p:cNvSpPr>
            <a:spLocks noGrp="1"/>
          </p:cNvSpPr>
          <p:nvPr>
            <p:ph type="ctrTitle"/>
          </p:nvPr>
        </p:nvSpPr>
        <p:spPr/>
        <p:txBody>
          <a:bodyPr/>
          <a:lstStyle/>
          <a:p>
            <a:r>
              <a:rPr lang="en-GB" dirty="0"/>
              <a:t>Made with love</a:t>
            </a:r>
          </a:p>
        </p:txBody>
      </p:sp>
      <p:sp>
        <p:nvSpPr>
          <p:cNvPr id="3" name="Subtitle 2">
            <a:extLst>
              <a:ext uri="{FF2B5EF4-FFF2-40B4-BE49-F238E27FC236}">
                <a16:creationId xmlns:a16="http://schemas.microsoft.com/office/drawing/2014/main" id="{24E3C024-8515-4462-B723-29822F2CD8B3}"/>
              </a:ext>
            </a:extLst>
          </p:cNvPr>
          <p:cNvSpPr>
            <a:spLocks noGrp="1"/>
          </p:cNvSpPr>
          <p:nvPr>
            <p:ph type="subTitle" idx="1"/>
          </p:nvPr>
        </p:nvSpPr>
        <p:spPr/>
        <p:txBody>
          <a:bodyPr/>
          <a:lstStyle/>
          <a:p>
            <a:r>
              <a:rPr lang="en-GB" dirty="0"/>
              <a:t>Léonie Watson, TetraLogical</a:t>
            </a:r>
          </a:p>
        </p:txBody>
      </p:sp>
    </p:spTree>
    <p:extLst>
      <p:ext uri="{BB962C8B-B14F-4D97-AF65-F5344CB8AC3E}">
        <p14:creationId xmlns:p14="http://schemas.microsoft.com/office/powerpoint/2010/main" val="2352004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0592-D724-4206-998D-5B86CBE80978}"/>
              </a:ext>
            </a:extLst>
          </p:cNvPr>
          <p:cNvSpPr>
            <a:spLocks noGrp="1"/>
          </p:cNvSpPr>
          <p:nvPr>
            <p:ph type="title"/>
          </p:nvPr>
        </p:nvSpPr>
        <p:spPr/>
        <p:txBody>
          <a:bodyPr/>
          <a:lstStyle/>
          <a:p>
            <a:r>
              <a:rPr lang="en-GB" dirty="0"/>
              <a:t>Ernest Hemingway</a:t>
            </a:r>
          </a:p>
        </p:txBody>
      </p:sp>
      <p:sp>
        <p:nvSpPr>
          <p:cNvPr id="3" name="Content Placeholder 2">
            <a:extLst>
              <a:ext uri="{FF2B5EF4-FFF2-40B4-BE49-F238E27FC236}">
                <a16:creationId xmlns:a16="http://schemas.microsoft.com/office/drawing/2014/main" id="{F5A6B3E1-97F5-4D86-8BA5-1AB97879A67C}"/>
              </a:ext>
            </a:extLst>
          </p:cNvPr>
          <p:cNvSpPr>
            <a:spLocks noGrp="1"/>
          </p:cNvSpPr>
          <p:nvPr>
            <p:ph idx="1"/>
          </p:nvPr>
        </p:nvSpPr>
        <p:spPr/>
        <p:txBody>
          <a:bodyPr/>
          <a:lstStyle/>
          <a:p>
            <a:pPr marL="0" indent="0">
              <a:buNone/>
            </a:pPr>
            <a:r>
              <a:rPr lang="en-GB" dirty="0"/>
              <a:t>“For sale, baby shoes, never worn”</a:t>
            </a:r>
          </a:p>
        </p:txBody>
      </p:sp>
      <p:pic>
        <p:nvPicPr>
          <p:cNvPr id="7" name="Picture 6" descr="Black and white of worn baby shoes with typed text over the top saying &quot;For sale: Baby shoes, never worn&quot;">
            <a:extLst>
              <a:ext uri="{FF2B5EF4-FFF2-40B4-BE49-F238E27FC236}">
                <a16:creationId xmlns:a16="http://schemas.microsoft.com/office/drawing/2014/main" id="{8D739AC5-E723-0741-AB65-6083771B8FDB}"/>
              </a:ext>
            </a:extLst>
          </p:cNvPr>
          <p:cNvPicPr>
            <a:picLocks noChangeAspect="1"/>
          </p:cNvPicPr>
          <p:nvPr/>
        </p:nvPicPr>
        <p:blipFill>
          <a:blip r:embed="rId3"/>
          <a:stretch>
            <a:fillRect/>
          </a:stretch>
        </p:blipFill>
        <p:spPr>
          <a:xfrm>
            <a:off x="6079957" y="-64477"/>
            <a:ext cx="6368716" cy="6981092"/>
          </a:xfrm>
          <a:prstGeom prst="rect">
            <a:avLst/>
          </a:prstGeom>
        </p:spPr>
      </p:pic>
    </p:spTree>
    <p:extLst>
      <p:ext uri="{BB962C8B-B14F-4D97-AF65-F5344CB8AC3E}">
        <p14:creationId xmlns:p14="http://schemas.microsoft.com/office/powerpoint/2010/main" val="2919018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F275A-515A-405D-9325-F6438E725AF1}"/>
              </a:ext>
            </a:extLst>
          </p:cNvPr>
          <p:cNvSpPr>
            <a:spLocks noGrp="1"/>
          </p:cNvSpPr>
          <p:nvPr>
            <p:ph type="title"/>
          </p:nvPr>
        </p:nvSpPr>
        <p:spPr/>
        <p:txBody>
          <a:bodyPr/>
          <a:lstStyle/>
          <a:p>
            <a:r>
              <a:rPr lang="en-GB" dirty="0"/>
              <a:t>Michelangelo</a:t>
            </a:r>
          </a:p>
        </p:txBody>
      </p:sp>
      <p:pic>
        <p:nvPicPr>
          <p:cNvPr id="5" name="Content Placeholder 4" descr="The statue of David, front on in an alcove">
            <a:extLst>
              <a:ext uri="{FF2B5EF4-FFF2-40B4-BE49-F238E27FC236}">
                <a16:creationId xmlns:a16="http://schemas.microsoft.com/office/drawing/2014/main" id="{2A9EF1DC-FB23-BE4D-836E-E7B0E3E440AF}"/>
              </a:ext>
            </a:extLst>
          </p:cNvPr>
          <p:cNvPicPr>
            <a:picLocks noGrp="1" noChangeAspect="1"/>
          </p:cNvPicPr>
          <p:nvPr>
            <p:ph idx="1"/>
          </p:nvPr>
        </p:nvPicPr>
        <p:blipFill>
          <a:blip r:embed="rId3"/>
          <a:stretch>
            <a:fillRect/>
          </a:stretch>
        </p:blipFill>
        <p:spPr>
          <a:xfrm>
            <a:off x="7620000" y="0"/>
            <a:ext cx="4572000" cy="6858000"/>
          </a:xfrm>
        </p:spPr>
      </p:pic>
    </p:spTree>
    <p:extLst>
      <p:ext uri="{BB962C8B-B14F-4D97-AF65-F5344CB8AC3E}">
        <p14:creationId xmlns:p14="http://schemas.microsoft.com/office/powerpoint/2010/main" val="2822744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8233-6E80-4AD7-8A6A-CB1B4F483C6B}"/>
              </a:ext>
            </a:extLst>
          </p:cNvPr>
          <p:cNvSpPr>
            <a:spLocks noGrp="1"/>
          </p:cNvSpPr>
          <p:nvPr>
            <p:ph type="title"/>
          </p:nvPr>
        </p:nvSpPr>
        <p:spPr/>
        <p:txBody>
          <a:bodyPr/>
          <a:lstStyle/>
          <a:p>
            <a:r>
              <a:rPr lang="en-GB"/>
              <a:t>GOV.UK	</a:t>
            </a:r>
          </a:p>
        </p:txBody>
      </p:sp>
      <p:pic>
        <p:nvPicPr>
          <p:cNvPr id="5" name="Content Placeholder 4" descr="The Gov.UK header&#10;">
            <a:extLst>
              <a:ext uri="{FF2B5EF4-FFF2-40B4-BE49-F238E27FC236}">
                <a16:creationId xmlns:a16="http://schemas.microsoft.com/office/drawing/2014/main" id="{5BBC6560-CC71-BD41-A46C-9604D4F110C2}"/>
              </a:ext>
            </a:extLst>
          </p:cNvPr>
          <p:cNvPicPr>
            <a:picLocks noGrp="1" noChangeAspect="1"/>
          </p:cNvPicPr>
          <p:nvPr>
            <p:ph idx="1"/>
          </p:nvPr>
        </p:nvPicPr>
        <p:blipFill>
          <a:blip r:embed="rId3"/>
          <a:stretch>
            <a:fillRect/>
          </a:stretch>
        </p:blipFill>
        <p:spPr>
          <a:xfrm>
            <a:off x="-1566826" y="3031957"/>
            <a:ext cx="15325651" cy="3842084"/>
          </a:xfrm>
        </p:spPr>
      </p:pic>
    </p:spTree>
    <p:extLst>
      <p:ext uri="{BB962C8B-B14F-4D97-AF65-F5344CB8AC3E}">
        <p14:creationId xmlns:p14="http://schemas.microsoft.com/office/powerpoint/2010/main" val="4055908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078CF-7D71-476D-AF8B-7A45D8184E7F}"/>
              </a:ext>
            </a:extLst>
          </p:cNvPr>
          <p:cNvSpPr>
            <a:spLocks noGrp="1"/>
          </p:cNvSpPr>
          <p:nvPr>
            <p:ph type="title"/>
          </p:nvPr>
        </p:nvSpPr>
        <p:spPr/>
        <p:txBody>
          <a:bodyPr/>
          <a:lstStyle/>
          <a:p>
            <a:r>
              <a:rPr lang="en-GB"/>
              <a:t>Accessibility is difficult</a:t>
            </a:r>
          </a:p>
        </p:txBody>
      </p:sp>
      <p:pic>
        <p:nvPicPr>
          <p:cNvPr id="9" name="Content Placeholder 8" descr="Chalkboard with a rocket and lots of complex calculations">
            <a:extLst>
              <a:ext uri="{FF2B5EF4-FFF2-40B4-BE49-F238E27FC236}">
                <a16:creationId xmlns:a16="http://schemas.microsoft.com/office/drawing/2014/main" id="{3557FDD9-42D5-EF4D-906B-9416BD271644}"/>
              </a:ext>
            </a:extLst>
          </p:cNvPr>
          <p:cNvPicPr>
            <a:picLocks noGrp="1" noChangeAspect="1"/>
          </p:cNvPicPr>
          <p:nvPr>
            <p:ph idx="1"/>
          </p:nvPr>
        </p:nvPicPr>
        <p:blipFill>
          <a:blip r:embed="rId3"/>
          <a:stretch>
            <a:fillRect/>
          </a:stretch>
        </p:blipFill>
        <p:spPr>
          <a:xfrm>
            <a:off x="5967664" y="0"/>
            <a:ext cx="6849979" cy="6866021"/>
          </a:xfrm>
        </p:spPr>
      </p:pic>
    </p:spTree>
    <p:extLst>
      <p:ext uri="{BB962C8B-B14F-4D97-AF65-F5344CB8AC3E}">
        <p14:creationId xmlns:p14="http://schemas.microsoft.com/office/powerpoint/2010/main" val="198000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EE84-0963-454D-8ABA-A2824544502C}"/>
              </a:ext>
            </a:extLst>
          </p:cNvPr>
          <p:cNvSpPr>
            <a:spLocks noGrp="1"/>
          </p:cNvSpPr>
          <p:nvPr>
            <p:ph type="title"/>
          </p:nvPr>
        </p:nvSpPr>
        <p:spPr>
          <a:xfrm>
            <a:off x="838200" y="365125"/>
            <a:ext cx="10515600" cy="1325563"/>
          </a:xfrm>
        </p:spPr>
        <p:txBody>
          <a:bodyPr anchor="ctr">
            <a:normAutofit/>
          </a:bodyPr>
          <a:lstStyle/>
          <a:p>
            <a:r>
              <a:rPr lang="en-GB"/>
              <a:t>Tying your shoelaces</a:t>
            </a:r>
          </a:p>
        </p:txBody>
      </p:sp>
      <p:pic>
        <p:nvPicPr>
          <p:cNvPr id="5" name="Content Placeholder 4" descr="Kids legs with convers on and one shoe lace undone with action figures standing next to their feet">
            <a:extLst>
              <a:ext uri="{FF2B5EF4-FFF2-40B4-BE49-F238E27FC236}">
                <a16:creationId xmlns:a16="http://schemas.microsoft.com/office/drawing/2014/main" id="{0ECBFD00-B1CD-9647-895D-181573C064DC}"/>
              </a:ext>
            </a:extLst>
          </p:cNvPr>
          <p:cNvPicPr>
            <a:picLocks noGrp="1" noChangeAspect="1"/>
          </p:cNvPicPr>
          <p:nvPr>
            <p:ph idx="1"/>
          </p:nvPr>
        </p:nvPicPr>
        <p:blipFill rotWithShape="1">
          <a:blip r:embed="rId3"/>
          <a:srcRect t="12254" b="21538"/>
          <a:stretch/>
        </p:blipFill>
        <p:spPr>
          <a:xfrm>
            <a:off x="0" y="1812970"/>
            <a:ext cx="12192000" cy="5045030"/>
          </a:xfrm>
          <a:noFill/>
        </p:spPr>
      </p:pic>
    </p:spTree>
    <p:extLst>
      <p:ext uri="{BB962C8B-B14F-4D97-AF65-F5344CB8AC3E}">
        <p14:creationId xmlns:p14="http://schemas.microsoft.com/office/powerpoint/2010/main" val="2254717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D9F6-297A-44E0-8311-90352A3A426A}"/>
              </a:ext>
            </a:extLst>
          </p:cNvPr>
          <p:cNvSpPr>
            <a:spLocks noGrp="1"/>
          </p:cNvSpPr>
          <p:nvPr>
            <p:ph type="title"/>
          </p:nvPr>
        </p:nvSpPr>
        <p:spPr>
          <a:xfrm>
            <a:off x="838200" y="365125"/>
            <a:ext cx="10515600" cy="1325563"/>
          </a:xfrm>
        </p:spPr>
        <p:txBody>
          <a:bodyPr anchor="ctr">
            <a:normAutofit/>
          </a:bodyPr>
          <a:lstStyle/>
          <a:p>
            <a:r>
              <a:rPr lang="en-GB"/>
              <a:t>Cooking Sunday roast</a:t>
            </a:r>
          </a:p>
        </p:txBody>
      </p:sp>
      <p:pic>
        <p:nvPicPr>
          <p:cNvPr id="5" name="Content Placeholder 4" descr="Ariel shot of a sunday roast on a wooden table">
            <a:extLst>
              <a:ext uri="{FF2B5EF4-FFF2-40B4-BE49-F238E27FC236}">
                <a16:creationId xmlns:a16="http://schemas.microsoft.com/office/drawing/2014/main" id="{02F2D87F-D8EB-4041-B815-4AE9ED989E6F}"/>
              </a:ext>
            </a:extLst>
          </p:cNvPr>
          <p:cNvPicPr>
            <a:picLocks noGrp="1" noChangeAspect="1"/>
          </p:cNvPicPr>
          <p:nvPr>
            <p:ph idx="1"/>
          </p:nvPr>
        </p:nvPicPr>
        <p:blipFill rotWithShape="1">
          <a:blip r:embed="rId3"/>
          <a:srcRect b="5418"/>
          <a:stretch/>
        </p:blipFill>
        <p:spPr>
          <a:xfrm>
            <a:off x="-110463" y="1825625"/>
            <a:ext cx="12398715" cy="5130568"/>
          </a:xfrm>
          <a:noFill/>
        </p:spPr>
      </p:pic>
    </p:spTree>
    <p:extLst>
      <p:ext uri="{BB962C8B-B14F-4D97-AF65-F5344CB8AC3E}">
        <p14:creationId xmlns:p14="http://schemas.microsoft.com/office/powerpoint/2010/main" val="46341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E4C3-DCA4-401A-84B6-EC6E146F6FDC}"/>
              </a:ext>
            </a:extLst>
          </p:cNvPr>
          <p:cNvSpPr>
            <a:spLocks noGrp="1"/>
          </p:cNvSpPr>
          <p:nvPr>
            <p:ph type="title"/>
          </p:nvPr>
        </p:nvSpPr>
        <p:spPr/>
        <p:txBody>
          <a:bodyPr/>
          <a:lstStyle/>
          <a:p>
            <a:r>
              <a:rPr lang="en-GB"/>
              <a:t>Using technology</a:t>
            </a:r>
          </a:p>
        </p:txBody>
      </p:sp>
      <p:pic>
        <p:nvPicPr>
          <p:cNvPr id="9" name="Content Placeholder 8" descr="TetraLogical source code from the home page in Atom&#10;">
            <a:extLst>
              <a:ext uri="{FF2B5EF4-FFF2-40B4-BE49-F238E27FC236}">
                <a16:creationId xmlns:a16="http://schemas.microsoft.com/office/drawing/2014/main" id="{C17B675B-51BB-5340-8574-BA20887541AB}"/>
              </a:ext>
            </a:extLst>
          </p:cNvPr>
          <p:cNvPicPr>
            <a:picLocks noGrp="1" noChangeAspect="1"/>
          </p:cNvPicPr>
          <p:nvPr>
            <p:ph idx="1"/>
          </p:nvPr>
        </p:nvPicPr>
        <p:blipFill>
          <a:blip r:embed="rId3"/>
          <a:stretch>
            <a:fillRect/>
          </a:stretch>
        </p:blipFill>
        <p:spPr>
          <a:xfrm>
            <a:off x="5791201" y="0"/>
            <a:ext cx="6400800" cy="6857348"/>
          </a:xfrm>
        </p:spPr>
      </p:pic>
    </p:spTree>
    <p:extLst>
      <p:ext uri="{BB962C8B-B14F-4D97-AF65-F5344CB8AC3E}">
        <p14:creationId xmlns:p14="http://schemas.microsoft.com/office/powerpoint/2010/main" val="282296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9A91F-7587-4ABD-B996-A6AFBD644DCC}"/>
              </a:ext>
            </a:extLst>
          </p:cNvPr>
          <p:cNvSpPr>
            <a:spLocks noGrp="1"/>
          </p:cNvSpPr>
          <p:nvPr>
            <p:ph type="title"/>
          </p:nvPr>
        </p:nvSpPr>
        <p:spPr/>
        <p:txBody>
          <a:bodyPr/>
          <a:lstStyle/>
          <a:p>
            <a:r>
              <a:rPr lang="en-GB"/>
              <a:t>You can’t hurry love</a:t>
            </a:r>
          </a:p>
        </p:txBody>
      </p:sp>
      <p:sp>
        <p:nvSpPr>
          <p:cNvPr id="3" name="Content Placeholder 2">
            <a:extLst>
              <a:ext uri="{FF2B5EF4-FFF2-40B4-BE49-F238E27FC236}">
                <a16:creationId xmlns:a16="http://schemas.microsoft.com/office/drawing/2014/main" id="{DEB8CCBF-C2D6-451F-9A2B-B04B3B223F91}"/>
              </a:ext>
            </a:extLst>
          </p:cNvPr>
          <p:cNvSpPr>
            <a:spLocks noGrp="1"/>
          </p:cNvSpPr>
          <p:nvPr>
            <p:ph idx="1"/>
          </p:nvPr>
        </p:nvSpPr>
        <p:spPr/>
        <p:txBody>
          <a:bodyPr/>
          <a:lstStyle/>
          <a:p>
            <a:pPr marL="0" indent="0">
              <a:buNone/>
            </a:pPr>
            <a:r>
              <a:rPr lang="en-GB"/>
              <a:t>The Supremes, 1966</a:t>
            </a:r>
          </a:p>
        </p:txBody>
      </p:sp>
      <p:pic>
        <p:nvPicPr>
          <p:cNvPr id="5" name="Picture 4" descr="The Supremes, you Can't Hurry Love, album cover then them  all looking to teh left with giant earings, short hair do's and glam dresses">
            <a:extLst>
              <a:ext uri="{FF2B5EF4-FFF2-40B4-BE49-F238E27FC236}">
                <a16:creationId xmlns:a16="http://schemas.microsoft.com/office/drawing/2014/main" id="{E65B1DC1-6243-DC47-B7C8-B3D40C142DA2}"/>
              </a:ext>
            </a:extLst>
          </p:cNvPr>
          <p:cNvPicPr>
            <a:picLocks noChangeAspect="1"/>
          </p:cNvPicPr>
          <p:nvPr/>
        </p:nvPicPr>
        <p:blipFill>
          <a:blip r:embed="rId3"/>
          <a:stretch>
            <a:fillRect/>
          </a:stretch>
        </p:blipFill>
        <p:spPr>
          <a:xfrm>
            <a:off x="5229726" y="-21601"/>
            <a:ext cx="6962274" cy="6901201"/>
          </a:xfrm>
          <a:prstGeom prst="rect">
            <a:avLst/>
          </a:prstGeom>
        </p:spPr>
      </p:pic>
    </p:spTree>
    <p:extLst>
      <p:ext uri="{BB962C8B-B14F-4D97-AF65-F5344CB8AC3E}">
        <p14:creationId xmlns:p14="http://schemas.microsoft.com/office/powerpoint/2010/main" val="4245848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57545-9189-4DFE-A974-06DB29B6C7B1}"/>
              </a:ext>
            </a:extLst>
          </p:cNvPr>
          <p:cNvSpPr>
            <a:spLocks noGrp="1"/>
          </p:cNvSpPr>
          <p:nvPr>
            <p:ph type="title"/>
          </p:nvPr>
        </p:nvSpPr>
        <p:spPr/>
        <p:txBody>
          <a:bodyPr/>
          <a:lstStyle/>
          <a:p>
            <a:r>
              <a:rPr lang="en-GB"/>
              <a:t>Requirements</a:t>
            </a:r>
          </a:p>
        </p:txBody>
      </p:sp>
      <p:sp>
        <p:nvSpPr>
          <p:cNvPr id="3" name="Content Placeholder 2">
            <a:extLst>
              <a:ext uri="{FF2B5EF4-FFF2-40B4-BE49-F238E27FC236}">
                <a16:creationId xmlns:a16="http://schemas.microsoft.com/office/drawing/2014/main" id="{273F67C4-C9EA-4072-ACC4-554BA5BFDABA}"/>
              </a:ext>
            </a:extLst>
          </p:cNvPr>
          <p:cNvSpPr>
            <a:spLocks noGrp="1"/>
          </p:cNvSpPr>
          <p:nvPr>
            <p:ph idx="1"/>
          </p:nvPr>
        </p:nvSpPr>
        <p:spPr/>
        <p:txBody>
          <a:bodyPr/>
          <a:lstStyle/>
          <a:p>
            <a:pPr marL="0" indent="0">
              <a:buNone/>
            </a:pPr>
            <a:r>
              <a:rPr lang="en-GB" dirty="0"/>
              <a:t>Accessibility must be a requirement for every project</a:t>
            </a:r>
          </a:p>
          <a:p>
            <a:pPr marL="0" indent="0">
              <a:buNone/>
            </a:pPr>
            <a:endParaRPr lang="en-GB" dirty="0"/>
          </a:p>
        </p:txBody>
      </p:sp>
      <p:sp>
        <p:nvSpPr>
          <p:cNvPr id="4" name="TextBox 3">
            <a:extLst>
              <a:ext uri="{FF2B5EF4-FFF2-40B4-BE49-F238E27FC236}">
                <a16:creationId xmlns:a16="http://schemas.microsoft.com/office/drawing/2014/main" id="{66166BB4-3961-3049-9011-DC1A824E313D}"/>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797577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CD3-E0EA-4A9A-9BD2-F7068A8EF05F}"/>
              </a:ext>
            </a:extLst>
          </p:cNvPr>
          <p:cNvSpPr>
            <a:spLocks noGrp="1"/>
          </p:cNvSpPr>
          <p:nvPr>
            <p:ph type="title"/>
          </p:nvPr>
        </p:nvSpPr>
        <p:spPr/>
        <p:txBody>
          <a:bodyPr/>
          <a:lstStyle/>
          <a:p>
            <a:r>
              <a:rPr lang="en-GB"/>
              <a:t>User research</a:t>
            </a:r>
          </a:p>
        </p:txBody>
      </p:sp>
      <p:sp>
        <p:nvSpPr>
          <p:cNvPr id="3" name="Content Placeholder 2">
            <a:extLst>
              <a:ext uri="{FF2B5EF4-FFF2-40B4-BE49-F238E27FC236}">
                <a16:creationId xmlns:a16="http://schemas.microsoft.com/office/drawing/2014/main" id="{5D8C6ED8-14CB-4531-AF1D-67C4CCE5D1A5}"/>
              </a:ext>
            </a:extLst>
          </p:cNvPr>
          <p:cNvSpPr>
            <a:spLocks noGrp="1"/>
          </p:cNvSpPr>
          <p:nvPr>
            <p:ph idx="1"/>
          </p:nvPr>
        </p:nvSpPr>
        <p:spPr/>
        <p:txBody>
          <a:bodyPr/>
          <a:lstStyle/>
          <a:p>
            <a:pPr marL="0" indent="0">
              <a:buNone/>
            </a:pPr>
            <a:r>
              <a:rPr lang="en-GB" dirty="0"/>
              <a:t>Consider the needs of people who use technology in different ways to you</a:t>
            </a:r>
          </a:p>
          <a:p>
            <a:pPr marL="0" indent="0">
              <a:buNone/>
            </a:pPr>
            <a:endParaRPr lang="en-GB" dirty="0"/>
          </a:p>
        </p:txBody>
      </p:sp>
      <p:sp>
        <p:nvSpPr>
          <p:cNvPr id="4" name="TextBox 3">
            <a:extLst>
              <a:ext uri="{FF2B5EF4-FFF2-40B4-BE49-F238E27FC236}">
                <a16:creationId xmlns:a16="http://schemas.microsoft.com/office/drawing/2014/main" id="{80F78668-7AE8-2045-A3DA-48E884440302}"/>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C2568AC8-2CDE-7C4B-A6EC-72F02B88BF6B}"/>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3268010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89DB-9AC4-428A-B748-A8FA022FFC4F}"/>
              </a:ext>
            </a:extLst>
          </p:cNvPr>
          <p:cNvSpPr>
            <a:spLocks noGrp="1"/>
          </p:cNvSpPr>
          <p:nvPr>
            <p:ph type="title"/>
          </p:nvPr>
        </p:nvSpPr>
        <p:spPr>
          <a:xfrm>
            <a:off x="838200" y="365125"/>
            <a:ext cx="3846095" cy="1325563"/>
          </a:xfrm>
        </p:spPr>
        <p:txBody>
          <a:bodyPr>
            <a:normAutofit fontScale="90000"/>
          </a:bodyPr>
          <a:lstStyle/>
          <a:p>
            <a:r>
              <a:rPr lang="en-GB" dirty="0"/>
              <a:t>What’s love got to do with it?</a:t>
            </a:r>
          </a:p>
        </p:txBody>
      </p:sp>
      <p:sp>
        <p:nvSpPr>
          <p:cNvPr id="3" name="Content Placeholder 2">
            <a:extLst>
              <a:ext uri="{FF2B5EF4-FFF2-40B4-BE49-F238E27FC236}">
                <a16:creationId xmlns:a16="http://schemas.microsoft.com/office/drawing/2014/main" id="{55C2E048-3DB0-4D0C-A8D3-1004CA5DAABA}"/>
              </a:ext>
            </a:extLst>
          </p:cNvPr>
          <p:cNvSpPr>
            <a:spLocks noGrp="1"/>
          </p:cNvSpPr>
          <p:nvPr>
            <p:ph idx="1"/>
          </p:nvPr>
        </p:nvSpPr>
        <p:spPr/>
        <p:txBody>
          <a:bodyPr/>
          <a:lstStyle/>
          <a:p>
            <a:pPr marL="0" indent="0">
              <a:buNone/>
            </a:pPr>
            <a:r>
              <a:rPr lang="en-GB" dirty="0"/>
              <a:t>Tina Turner, 1984</a:t>
            </a:r>
          </a:p>
        </p:txBody>
      </p:sp>
      <p:pic>
        <p:nvPicPr>
          <p:cNvPr id="1026" name="Picture 2" descr="What's Love Got to Do with It (song) - Wikipedia">
            <a:extLst>
              <a:ext uri="{FF2B5EF4-FFF2-40B4-BE49-F238E27FC236}">
                <a16:creationId xmlns:a16="http://schemas.microsoft.com/office/drawing/2014/main" id="{2A0A6D1E-D854-5B44-82B2-72F410991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884" y="0"/>
            <a:ext cx="7283116" cy="685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38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E698-CBF7-4AA9-8534-644C22F3A9DD}"/>
              </a:ext>
            </a:extLst>
          </p:cNvPr>
          <p:cNvSpPr>
            <a:spLocks noGrp="1"/>
          </p:cNvSpPr>
          <p:nvPr>
            <p:ph type="title"/>
          </p:nvPr>
        </p:nvSpPr>
        <p:spPr/>
        <p:txBody>
          <a:bodyPr/>
          <a:lstStyle/>
          <a:p>
            <a:r>
              <a:rPr lang="en-GB"/>
              <a:t>Personas</a:t>
            </a:r>
          </a:p>
        </p:txBody>
      </p:sp>
      <p:sp>
        <p:nvSpPr>
          <p:cNvPr id="3" name="Content Placeholder 2">
            <a:extLst>
              <a:ext uri="{FF2B5EF4-FFF2-40B4-BE49-F238E27FC236}">
                <a16:creationId xmlns:a16="http://schemas.microsoft.com/office/drawing/2014/main" id="{3F793D58-81FF-40F0-9ADB-5D05EC324D85}"/>
              </a:ext>
            </a:extLst>
          </p:cNvPr>
          <p:cNvSpPr>
            <a:spLocks noGrp="1"/>
          </p:cNvSpPr>
          <p:nvPr>
            <p:ph idx="1"/>
          </p:nvPr>
        </p:nvSpPr>
        <p:spPr/>
        <p:txBody>
          <a:bodyPr/>
          <a:lstStyle/>
          <a:p>
            <a:pPr marL="0" indent="0">
              <a:buNone/>
            </a:pPr>
            <a:r>
              <a:rPr lang="en-GB" dirty="0"/>
              <a:t>Incorporate disabilities into the personas you use</a:t>
            </a:r>
          </a:p>
          <a:p>
            <a:pPr marL="0" indent="0">
              <a:buNone/>
            </a:pPr>
            <a:endParaRPr lang="en-GB" dirty="0"/>
          </a:p>
        </p:txBody>
      </p:sp>
      <p:sp>
        <p:nvSpPr>
          <p:cNvPr id="4" name="TextBox 3">
            <a:extLst>
              <a:ext uri="{FF2B5EF4-FFF2-40B4-BE49-F238E27FC236}">
                <a16:creationId xmlns:a16="http://schemas.microsoft.com/office/drawing/2014/main" id="{CACF9797-1A2F-B64A-A0BD-A7C1E9B85AA1}"/>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CD276E07-4795-7A4F-B01C-ABCD3B498B5F}"/>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3472705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1190-0C38-47DE-97E9-C70EFAE2C512}"/>
              </a:ext>
            </a:extLst>
          </p:cNvPr>
          <p:cNvSpPr>
            <a:spLocks noGrp="1"/>
          </p:cNvSpPr>
          <p:nvPr>
            <p:ph type="title"/>
          </p:nvPr>
        </p:nvSpPr>
        <p:spPr/>
        <p:txBody>
          <a:bodyPr/>
          <a:lstStyle/>
          <a:p>
            <a:r>
              <a:rPr lang="en-GB"/>
              <a:t>Design</a:t>
            </a:r>
          </a:p>
        </p:txBody>
      </p:sp>
      <p:sp>
        <p:nvSpPr>
          <p:cNvPr id="3" name="Content Placeholder 2">
            <a:extLst>
              <a:ext uri="{FF2B5EF4-FFF2-40B4-BE49-F238E27FC236}">
                <a16:creationId xmlns:a16="http://schemas.microsoft.com/office/drawing/2014/main" id="{7D27EDA0-D3AA-46B6-9851-0A2D9867B092}"/>
              </a:ext>
            </a:extLst>
          </p:cNvPr>
          <p:cNvSpPr>
            <a:spLocks noGrp="1"/>
          </p:cNvSpPr>
          <p:nvPr>
            <p:ph idx="1"/>
          </p:nvPr>
        </p:nvSpPr>
        <p:spPr/>
        <p:txBody>
          <a:bodyPr/>
          <a:lstStyle/>
          <a:p>
            <a:pPr marL="0" indent="0">
              <a:buNone/>
            </a:pPr>
            <a:r>
              <a:rPr lang="en-GB" dirty="0"/>
              <a:t>Consider the needs of people who see differently, or do not see at all</a:t>
            </a:r>
          </a:p>
          <a:p>
            <a:pPr marL="0" indent="0">
              <a:buNone/>
            </a:pPr>
            <a:endParaRPr lang="en-GB" dirty="0"/>
          </a:p>
        </p:txBody>
      </p:sp>
      <p:sp>
        <p:nvSpPr>
          <p:cNvPr id="4" name="TextBox 3">
            <a:extLst>
              <a:ext uri="{FF2B5EF4-FFF2-40B4-BE49-F238E27FC236}">
                <a16:creationId xmlns:a16="http://schemas.microsoft.com/office/drawing/2014/main" id="{72DE3928-ED38-044F-82F2-E3E1CFB92842}"/>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A7475B76-C228-5D47-86BB-3C11AA3F2833}"/>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BC14EE81-86ED-AD48-B4BA-32AC1A8342F5}"/>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2821715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68B7-CCF9-445E-8198-B331136A367E}"/>
              </a:ext>
            </a:extLst>
          </p:cNvPr>
          <p:cNvSpPr>
            <a:spLocks noGrp="1"/>
          </p:cNvSpPr>
          <p:nvPr>
            <p:ph type="title"/>
          </p:nvPr>
        </p:nvSpPr>
        <p:spPr/>
        <p:txBody>
          <a:bodyPr/>
          <a:lstStyle/>
          <a:p>
            <a:r>
              <a:rPr lang="en-GB"/>
              <a:t>Topography</a:t>
            </a:r>
          </a:p>
        </p:txBody>
      </p:sp>
      <p:sp>
        <p:nvSpPr>
          <p:cNvPr id="3" name="Content Placeholder 2">
            <a:extLst>
              <a:ext uri="{FF2B5EF4-FFF2-40B4-BE49-F238E27FC236}">
                <a16:creationId xmlns:a16="http://schemas.microsoft.com/office/drawing/2014/main" id="{8BD4F4BA-DD19-4488-8BD1-7E72ADBCC7F7}"/>
              </a:ext>
            </a:extLst>
          </p:cNvPr>
          <p:cNvSpPr>
            <a:spLocks noGrp="1"/>
          </p:cNvSpPr>
          <p:nvPr>
            <p:ph idx="1"/>
          </p:nvPr>
        </p:nvSpPr>
        <p:spPr>
          <a:xfrm>
            <a:off x="838200" y="1825625"/>
            <a:ext cx="10515600" cy="4351338"/>
          </a:xfrm>
        </p:spPr>
        <p:txBody>
          <a:bodyPr/>
          <a:lstStyle/>
          <a:p>
            <a:pPr marL="0" indent="0">
              <a:buNone/>
            </a:pPr>
            <a:r>
              <a:rPr lang="en-GB" dirty="0"/>
              <a:t>Choose simple fonts with characters that are distinct from each other</a:t>
            </a:r>
          </a:p>
          <a:p>
            <a:pPr marL="0" indent="0">
              <a:buNone/>
            </a:pPr>
            <a:endParaRPr lang="en-GB" dirty="0"/>
          </a:p>
        </p:txBody>
      </p:sp>
      <p:sp>
        <p:nvSpPr>
          <p:cNvPr id="4" name="TextBox 3">
            <a:extLst>
              <a:ext uri="{FF2B5EF4-FFF2-40B4-BE49-F238E27FC236}">
                <a16:creationId xmlns:a16="http://schemas.microsoft.com/office/drawing/2014/main" id="{22252567-9CCD-6740-B0AE-0531CE6F86C9}"/>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C343DDBB-9AC9-C24F-B562-DBB1592E80AA}"/>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3880CF90-674B-E540-8E7B-65FAE32B53D0}"/>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4116252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4304E-5561-4927-9413-64DFFBB06DD2}"/>
              </a:ext>
            </a:extLst>
          </p:cNvPr>
          <p:cNvSpPr>
            <a:spLocks noGrp="1"/>
          </p:cNvSpPr>
          <p:nvPr>
            <p:ph type="title"/>
          </p:nvPr>
        </p:nvSpPr>
        <p:spPr/>
        <p:txBody>
          <a:bodyPr/>
          <a:lstStyle/>
          <a:p>
            <a:r>
              <a:rPr lang="en-GB"/>
              <a:t>Text size</a:t>
            </a:r>
          </a:p>
        </p:txBody>
      </p:sp>
      <p:sp>
        <p:nvSpPr>
          <p:cNvPr id="3" name="Content Placeholder 2">
            <a:extLst>
              <a:ext uri="{FF2B5EF4-FFF2-40B4-BE49-F238E27FC236}">
                <a16:creationId xmlns:a16="http://schemas.microsoft.com/office/drawing/2014/main" id="{386FF0F3-6182-47A2-B175-0A5C1D45696E}"/>
              </a:ext>
            </a:extLst>
          </p:cNvPr>
          <p:cNvSpPr>
            <a:spLocks noGrp="1"/>
          </p:cNvSpPr>
          <p:nvPr>
            <p:ph idx="1"/>
          </p:nvPr>
        </p:nvSpPr>
        <p:spPr/>
        <p:txBody>
          <a:bodyPr/>
          <a:lstStyle/>
          <a:p>
            <a:pPr marL="0" indent="0">
              <a:buNone/>
            </a:pPr>
            <a:r>
              <a:rPr lang="en-GB" dirty="0"/>
              <a:t>Choose a default text size that is comfortable for everyone to read</a:t>
            </a:r>
          </a:p>
          <a:p>
            <a:pPr marL="0" indent="0">
              <a:buNone/>
            </a:pPr>
            <a:endParaRPr lang="en-GB" dirty="0"/>
          </a:p>
        </p:txBody>
      </p:sp>
      <p:sp>
        <p:nvSpPr>
          <p:cNvPr id="4" name="TextBox 3">
            <a:extLst>
              <a:ext uri="{FF2B5EF4-FFF2-40B4-BE49-F238E27FC236}">
                <a16:creationId xmlns:a16="http://schemas.microsoft.com/office/drawing/2014/main" id="{F23F65DA-5800-4649-801E-866AB7EBE275}"/>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CDA96950-6338-0246-9FAD-3AA626E0D9F9}"/>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33C9860E-9A4E-CC45-88B9-32DC5A94C4DA}"/>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262578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79D8-FF45-484B-AD7E-D610EAC08896}"/>
              </a:ext>
            </a:extLst>
          </p:cNvPr>
          <p:cNvSpPr>
            <a:spLocks noGrp="1"/>
          </p:cNvSpPr>
          <p:nvPr>
            <p:ph type="title"/>
          </p:nvPr>
        </p:nvSpPr>
        <p:spPr/>
        <p:txBody>
          <a:bodyPr/>
          <a:lstStyle/>
          <a:p>
            <a:r>
              <a:rPr lang="en-GB"/>
              <a:t>Colour palettes	</a:t>
            </a:r>
          </a:p>
        </p:txBody>
      </p:sp>
      <p:sp>
        <p:nvSpPr>
          <p:cNvPr id="3" name="Content Placeholder 2">
            <a:extLst>
              <a:ext uri="{FF2B5EF4-FFF2-40B4-BE49-F238E27FC236}">
                <a16:creationId xmlns:a16="http://schemas.microsoft.com/office/drawing/2014/main" id="{086EB856-1983-4811-BBCE-91E45CC0EC72}"/>
              </a:ext>
            </a:extLst>
          </p:cNvPr>
          <p:cNvSpPr>
            <a:spLocks noGrp="1"/>
          </p:cNvSpPr>
          <p:nvPr>
            <p:ph idx="1"/>
          </p:nvPr>
        </p:nvSpPr>
        <p:spPr/>
        <p:txBody>
          <a:bodyPr/>
          <a:lstStyle/>
          <a:p>
            <a:pPr marL="0" indent="0">
              <a:buNone/>
            </a:pPr>
            <a:r>
              <a:rPr lang="en-GB" dirty="0"/>
              <a:t>Choose a colour palette that makes good colour contrast achievable</a:t>
            </a:r>
          </a:p>
          <a:p>
            <a:pPr marL="0" indent="0">
              <a:buNone/>
            </a:pPr>
            <a:endParaRPr lang="en-GB" dirty="0"/>
          </a:p>
        </p:txBody>
      </p:sp>
      <p:sp>
        <p:nvSpPr>
          <p:cNvPr id="4" name="TextBox 3">
            <a:extLst>
              <a:ext uri="{FF2B5EF4-FFF2-40B4-BE49-F238E27FC236}">
                <a16:creationId xmlns:a16="http://schemas.microsoft.com/office/drawing/2014/main" id="{F5E0EFF3-FE0F-2C4E-8985-4BF7E250443F}"/>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DB0F08A4-D02B-A647-8AF6-A9F67455D3B8}"/>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3915AEE3-CCB1-DA4D-8A0D-75D1B78E525F}"/>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4239984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DD82-0F6D-4FEE-8D76-E8D3F307695E}"/>
              </a:ext>
            </a:extLst>
          </p:cNvPr>
          <p:cNvSpPr>
            <a:spLocks noGrp="1"/>
          </p:cNvSpPr>
          <p:nvPr>
            <p:ph type="title"/>
          </p:nvPr>
        </p:nvSpPr>
        <p:spPr/>
        <p:txBody>
          <a:bodyPr/>
          <a:lstStyle/>
          <a:p>
            <a:r>
              <a:rPr lang="en-GB"/>
              <a:t>Layout</a:t>
            </a:r>
          </a:p>
        </p:txBody>
      </p:sp>
      <p:sp>
        <p:nvSpPr>
          <p:cNvPr id="3" name="Content Placeholder 2">
            <a:extLst>
              <a:ext uri="{FF2B5EF4-FFF2-40B4-BE49-F238E27FC236}">
                <a16:creationId xmlns:a16="http://schemas.microsoft.com/office/drawing/2014/main" id="{488A1514-5F43-435E-A879-1C9F50FDF796}"/>
              </a:ext>
            </a:extLst>
          </p:cNvPr>
          <p:cNvSpPr>
            <a:spLocks noGrp="1"/>
          </p:cNvSpPr>
          <p:nvPr>
            <p:ph idx="1"/>
          </p:nvPr>
        </p:nvSpPr>
        <p:spPr/>
        <p:txBody>
          <a:bodyPr/>
          <a:lstStyle/>
          <a:p>
            <a:pPr marL="0" indent="0">
              <a:buNone/>
            </a:pPr>
            <a:r>
              <a:rPr lang="en-GB" dirty="0"/>
              <a:t>Create layouts that are simple, uncluttered, and consistent</a:t>
            </a:r>
          </a:p>
          <a:p>
            <a:pPr marL="0" indent="0">
              <a:buNone/>
            </a:pPr>
            <a:endParaRPr lang="en-GB" dirty="0"/>
          </a:p>
        </p:txBody>
      </p:sp>
      <p:sp>
        <p:nvSpPr>
          <p:cNvPr id="4" name="TextBox 3">
            <a:extLst>
              <a:ext uri="{FF2B5EF4-FFF2-40B4-BE49-F238E27FC236}">
                <a16:creationId xmlns:a16="http://schemas.microsoft.com/office/drawing/2014/main" id="{DF711451-6B07-D44E-81F1-3AE63146FA78}"/>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66893201-65F3-0F45-B60B-EE5329349674}"/>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D2480404-5B59-8341-8CB1-7710A16B502F}"/>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4077791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56F5-5383-48DA-B549-A69799A7316F}"/>
              </a:ext>
            </a:extLst>
          </p:cNvPr>
          <p:cNvSpPr>
            <a:spLocks noGrp="1"/>
          </p:cNvSpPr>
          <p:nvPr>
            <p:ph type="title"/>
          </p:nvPr>
        </p:nvSpPr>
        <p:spPr/>
        <p:txBody>
          <a:bodyPr/>
          <a:lstStyle/>
          <a:p>
            <a:r>
              <a:rPr lang="en-GB"/>
              <a:t>Interaction</a:t>
            </a:r>
          </a:p>
        </p:txBody>
      </p:sp>
      <p:sp>
        <p:nvSpPr>
          <p:cNvPr id="3" name="Content Placeholder 2">
            <a:extLst>
              <a:ext uri="{FF2B5EF4-FFF2-40B4-BE49-F238E27FC236}">
                <a16:creationId xmlns:a16="http://schemas.microsoft.com/office/drawing/2014/main" id="{859B578D-0292-4018-B391-1908F87F26A6}"/>
              </a:ext>
            </a:extLst>
          </p:cNvPr>
          <p:cNvSpPr>
            <a:spLocks noGrp="1"/>
          </p:cNvSpPr>
          <p:nvPr>
            <p:ph idx="1"/>
          </p:nvPr>
        </p:nvSpPr>
        <p:spPr/>
        <p:txBody>
          <a:bodyPr/>
          <a:lstStyle/>
          <a:p>
            <a:pPr marL="0" indent="0">
              <a:buNone/>
            </a:pPr>
            <a:r>
              <a:rPr lang="en-GB" dirty="0"/>
              <a:t>Consider the needs of people who interact with technology in different ways</a:t>
            </a:r>
          </a:p>
          <a:p>
            <a:pPr marL="0" indent="0">
              <a:buNone/>
            </a:pPr>
            <a:endParaRPr lang="en-GB" dirty="0"/>
          </a:p>
        </p:txBody>
      </p:sp>
      <p:sp>
        <p:nvSpPr>
          <p:cNvPr id="4" name="TextBox 3">
            <a:extLst>
              <a:ext uri="{FF2B5EF4-FFF2-40B4-BE49-F238E27FC236}">
                <a16:creationId xmlns:a16="http://schemas.microsoft.com/office/drawing/2014/main" id="{DF8C0394-F2B7-A447-AEDB-DDC5AD813336}"/>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45930C69-9C00-D34D-9BFF-F8876A018638}"/>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DE145E47-1E6A-5F41-B387-63BC46474069}"/>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
        <p:nvSpPr>
          <p:cNvPr id="10" name="TextBox 9">
            <a:extLst>
              <a:ext uri="{FF2B5EF4-FFF2-40B4-BE49-F238E27FC236}">
                <a16:creationId xmlns:a16="http://schemas.microsoft.com/office/drawing/2014/main" id="{5FBBD783-20BE-A24D-B3D7-C5685ABBB5F8}"/>
              </a:ext>
            </a:extLst>
          </p:cNvPr>
          <p:cNvSpPr txBox="1"/>
          <p:nvPr/>
        </p:nvSpPr>
        <p:spPr>
          <a:xfrm rot="5400000">
            <a:off x="4507805"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2441697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EC18C-7428-44AC-BA2C-72E4D927ED4D}"/>
              </a:ext>
            </a:extLst>
          </p:cNvPr>
          <p:cNvSpPr>
            <a:spLocks noGrp="1"/>
          </p:cNvSpPr>
          <p:nvPr>
            <p:ph type="title"/>
          </p:nvPr>
        </p:nvSpPr>
        <p:spPr/>
        <p:txBody>
          <a:bodyPr/>
          <a:lstStyle/>
          <a:p>
            <a:r>
              <a:rPr lang="en-GB"/>
              <a:t>Target size</a:t>
            </a:r>
          </a:p>
        </p:txBody>
      </p:sp>
      <p:sp>
        <p:nvSpPr>
          <p:cNvPr id="3" name="Content Placeholder 2">
            <a:extLst>
              <a:ext uri="{FF2B5EF4-FFF2-40B4-BE49-F238E27FC236}">
                <a16:creationId xmlns:a16="http://schemas.microsoft.com/office/drawing/2014/main" id="{7CE7C972-11E1-42FB-A9B5-DD0ABE8A15C3}"/>
              </a:ext>
            </a:extLst>
          </p:cNvPr>
          <p:cNvSpPr>
            <a:spLocks noGrp="1"/>
          </p:cNvSpPr>
          <p:nvPr>
            <p:ph idx="1"/>
          </p:nvPr>
        </p:nvSpPr>
        <p:spPr/>
        <p:txBody>
          <a:bodyPr/>
          <a:lstStyle/>
          <a:p>
            <a:pPr marL="0" indent="0">
              <a:buNone/>
            </a:pPr>
            <a:r>
              <a:rPr lang="en-GB" dirty="0"/>
              <a:t>Make interactive controls generous in size</a:t>
            </a:r>
          </a:p>
          <a:p>
            <a:pPr marL="0" indent="0">
              <a:buNone/>
            </a:pPr>
            <a:endParaRPr lang="en-GB" dirty="0"/>
          </a:p>
        </p:txBody>
      </p:sp>
      <p:sp>
        <p:nvSpPr>
          <p:cNvPr id="4" name="TextBox 3">
            <a:extLst>
              <a:ext uri="{FF2B5EF4-FFF2-40B4-BE49-F238E27FC236}">
                <a16:creationId xmlns:a16="http://schemas.microsoft.com/office/drawing/2014/main" id="{B5A34DAD-0154-884D-AA3B-7ACB15DDCAF3}"/>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391A45F8-616C-AA4F-8CE1-1BD3EAF082A6}"/>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5819139F-CF77-8940-A96A-E99A4683411A}"/>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
        <p:nvSpPr>
          <p:cNvPr id="7" name="TextBox 6">
            <a:extLst>
              <a:ext uri="{FF2B5EF4-FFF2-40B4-BE49-F238E27FC236}">
                <a16:creationId xmlns:a16="http://schemas.microsoft.com/office/drawing/2014/main" id="{E50ED8C5-4E9C-1E41-A5F6-FD9F64569AB7}"/>
              </a:ext>
            </a:extLst>
          </p:cNvPr>
          <p:cNvSpPr txBox="1"/>
          <p:nvPr/>
        </p:nvSpPr>
        <p:spPr>
          <a:xfrm rot="5400000">
            <a:off x="4507805"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132041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F0366-5CB8-441F-B63B-60EC96BB4986}"/>
              </a:ext>
            </a:extLst>
          </p:cNvPr>
          <p:cNvSpPr>
            <a:spLocks noGrp="1"/>
          </p:cNvSpPr>
          <p:nvPr>
            <p:ph type="title"/>
          </p:nvPr>
        </p:nvSpPr>
        <p:spPr/>
        <p:txBody>
          <a:bodyPr/>
          <a:lstStyle/>
          <a:p>
            <a:r>
              <a:rPr lang="en-GB"/>
              <a:t>Action buttons</a:t>
            </a:r>
          </a:p>
        </p:txBody>
      </p:sp>
      <p:sp>
        <p:nvSpPr>
          <p:cNvPr id="3" name="Content Placeholder 2">
            <a:extLst>
              <a:ext uri="{FF2B5EF4-FFF2-40B4-BE49-F238E27FC236}">
                <a16:creationId xmlns:a16="http://schemas.microsoft.com/office/drawing/2014/main" id="{15CCE1C5-5025-4A1D-BD68-50DC0CA20E2A}"/>
              </a:ext>
            </a:extLst>
          </p:cNvPr>
          <p:cNvSpPr>
            <a:spLocks noGrp="1"/>
          </p:cNvSpPr>
          <p:nvPr>
            <p:ph idx="1"/>
          </p:nvPr>
        </p:nvSpPr>
        <p:spPr/>
        <p:txBody>
          <a:bodyPr/>
          <a:lstStyle/>
          <a:p>
            <a:pPr marL="0" indent="0">
              <a:buNone/>
            </a:pPr>
            <a:r>
              <a:rPr lang="en-GB" dirty="0"/>
              <a:t>Include action buttons for forms</a:t>
            </a:r>
          </a:p>
          <a:p>
            <a:pPr marL="0" indent="0">
              <a:buNone/>
            </a:pPr>
            <a:endParaRPr lang="en-GB" dirty="0"/>
          </a:p>
        </p:txBody>
      </p:sp>
      <p:sp>
        <p:nvSpPr>
          <p:cNvPr id="4" name="TextBox 3">
            <a:extLst>
              <a:ext uri="{FF2B5EF4-FFF2-40B4-BE49-F238E27FC236}">
                <a16:creationId xmlns:a16="http://schemas.microsoft.com/office/drawing/2014/main" id="{90A3C80F-09CC-B540-9259-8D59AB3746C9}"/>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276C877F-AF74-A149-9F9F-2B0CCFFB8264}"/>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1E382FEB-9837-7B4A-ACF6-0B2D9A45F78A}"/>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
        <p:nvSpPr>
          <p:cNvPr id="7" name="TextBox 6">
            <a:extLst>
              <a:ext uri="{FF2B5EF4-FFF2-40B4-BE49-F238E27FC236}">
                <a16:creationId xmlns:a16="http://schemas.microsoft.com/office/drawing/2014/main" id="{DDCEA5BC-B22A-4E47-A942-39F153ABA85E}"/>
              </a:ext>
            </a:extLst>
          </p:cNvPr>
          <p:cNvSpPr txBox="1"/>
          <p:nvPr/>
        </p:nvSpPr>
        <p:spPr>
          <a:xfrm rot="5400000">
            <a:off x="4507805"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2545955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1FB2-BA51-4D1F-A6F0-47820313E0EE}"/>
              </a:ext>
            </a:extLst>
          </p:cNvPr>
          <p:cNvSpPr>
            <a:spLocks noGrp="1"/>
          </p:cNvSpPr>
          <p:nvPr>
            <p:ph type="title"/>
          </p:nvPr>
        </p:nvSpPr>
        <p:spPr/>
        <p:txBody>
          <a:bodyPr/>
          <a:lstStyle/>
          <a:p>
            <a:r>
              <a:rPr lang="en-GB"/>
              <a:t>Labels and instructions</a:t>
            </a:r>
          </a:p>
        </p:txBody>
      </p:sp>
      <p:sp>
        <p:nvSpPr>
          <p:cNvPr id="3" name="Content Placeholder 2">
            <a:extLst>
              <a:ext uri="{FF2B5EF4-FFF2-40B4-BE49-F238E27FC236}">
                <a16:creationId xmlns:a16="http://schemas.microsoft.com/office/drawing/2014/main" id="{791DB171-CC6D-412A-9DFC-8C300860E721}"/>
              </a:ext>
            </a:extLst>
          </p:cNvPr>
          <p:cNvSpPr>
            <a:spLocks noGrp="1"/>
          </p:cNvSpPr>
          <p:nvPr>
            <p:ph idx="1"/>
          </p:nvPr>
        </p:nvSpPr>
        <p:spPr/>
        <p:txBody>
          <a:bodyPr/>
          <a:lstStyle/>
          <a:p>
            <a:pPr marL="0" indent="0">
              <a:buNone/>
            </a:pPr>
            <a:r>
              <a:rPr lang="en-GB" dirty="0"/>
              <a:t>Provide visible form labels and helpful instructions</a:t>
            </a:r>
          </a:p>
          <a:p>
            <a:pPr marL="0" indent="0">
              <a:buNone/>
            </a:pPr>
            <a:endParaRPr lang="en-GB" dirty="0"/>
          </a:p>
        </p:txBody>
      </p:sp>
      <p:sp>
        <p:nvSpPr>
          <p:cNvPr id="4" name="TextBox 3">
            <a:extLst>
              <a:ext uri="{FF2B5EF4-FFF2-40B4-BE49-F238E27FC236}">
                <a16:creationId xmlns:a16="http://schemas.microsoft.com/office/drawing/2014/main" id="{6A24A2A5-B9B9-6E4E-9BC2-26994AD30BD4}"/>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5DD650CC-8B81-F547-B9FA-AFDC22E46A85}"/>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690764BA-8EFB-A842-9178-13A6E52B003F}"/>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
        <p:nvSpPr>
          <p:cNvPr id="7" name="TextBox 6">
            <a:extLst>
              <a:ext uri="{FF2B5EF4-FFF2-40B4-BE49-F238E27FC236}">
                <a16:creationId xmlns:a16="http://schemas.microsoft.com/office/drawing/2014/main" id="{9B9971F3-3172-444B-9467-077EC5CD58D1}"/>
              </a:ext>
            </a:extLst>
          </p:cNvPr>
          <p:cNvSpPr txBox="1"/>
          <p:nvPr/>
        </p:nvSpPr>
        <p:spPr>
          <a:xfrm rot="5400000">
            <a:off x="4507805"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1477615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F0143-ECA5-4A59-AEB4-534082A66D1C}"/>
              </a:ext>
            </a:extLst>
          </p:cNvPr>
          <p:cNvSpPr>
            <a:spLocks noGrp="1"/>
          </p:cNvSpPr>
          <p:nvPr>
            <p:ph type="title"/>
          </p:nvPr>
        </p:nvSpPr>
        <p:spPr>
          <a:xfrm>
            <a:off x="838200" y="365125"/>
            <a:ext cx="10515600" cy="1325563"/>
          </a:xfrm>
        </p:spPr>
        <p:txBody>
          <a:bodyPr anchor="ctr">
            <a:normAutofit/>
          </a:bodyPr>
          <a:lstStyle/>
          <a:p>
            <a:r>
              <a:rPr lang="en-GB" dirty="0"/>
              <a:t>Accessibility doesn’t happen by accident</a:t>
            </a:r>
          </a:p>
        </p:txBody>
      </p:sp>
      <p:pic>
        <p:nvPicPr>
          <p:cNvPr id="5" name="Content Placeholder 4" descr="Ariel shot of open cans of red, yellow, blue, green and orange paint with paint running down the surface creating haphazard lines">
            <a:extLst>
              <a:ext uri="{FF2B5EF4-FFF2-40B4-BE49-F238E27FC236}">
                <a16:creationId xmlns:a16="http://schemas.microsoft.com/office/drawing/2014/main" id="{B868088D-3AE5-7D49-A231-968A79C160FD}"/>
              </a:ext>
            </a:extLst>
          </p:cNvPr>
          <p:cNvPicPr>
            <a:picLocks noGrp="1" noChangeAspect="1"/>
          </p:cNvPicPr>
          <p:nvPr>
            <p:ph idx="1"/>
          </p:nvPr>
        </p:nvPicPr>
        <p:blipFill rotWithShape="1">
          <a:blip r:embed="rId3"/>
          <a:srcRect b="33792"/>
          <a:stretch/>
        </p:blipFill>
        <p:spPr>
          <a:xfrm>
            <a:off x="838200" y="1825625"/>
            <a:ext cx="10515600" cy="4351338"/>
          </a:xfrm>
          <a:noFill/>
        </p:spPr>
      </p:pic>
    </p:spTree>
    <p:extLst>
      <p:ext uri="{BB962C8B-B14F-4D97-AF65-F5344CB8AC3E}">
        <p14:creationId xmlns:p14="http://schemas.microsoft.com/office/powerpoint/2010/main" val="485845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8AF2-1A75-4ADE-A438-87DCB7ED1E70}"/>
              </a:ext>
            </a:extLst>
          </p:cNvPr>
          <p:cNvSpPr>
            <a:spLocks noGrp="1"/>
          </p:cNvSpPr>
          <p:nvPr>
            <p:ph type="title"/>
          </p:nvPr>
        </p:nvSpPr>
        <p:spPr/>
        <p:txBody>
          <a:bodyPr/>
          <a:lstStyle/>
          <a:p>
            <a:r>
              <a:rPr lang="en-GB"/>
              <a:t>Production</a:t>
            </a:r>
          </a:p>
        </p:txBody>
      </p:sp>
      <p:sp>
        <p:nvSpPr>
          <p:cNvPr id="3" name="Content Placeholder 2">
            <a:extLst>
              <a:ext uri="{FF2B5EF4-FFF2-40B4-BE49-F238E27FC236}">
                <a16:creationId xmlns:a16="http://schemas.microsoft.com/office/drawing/2014/main" id="{B9179AF7-2B9E-44FF-9137-A03F593537FC}"/>
              </a:ext>
            </a:extLst>
          </p:cNvPr>
          <p:cNvSpPr>
            <a:spLocks noGrp="1"/>
          </p:cNvSpPr>
          <p:nvPr>
            <p:ph idx="1"/>
          </p:nvPr>
        </p:nvSpPr>
        <p:spPr/>
        <p:txBody>
          <a:bodyPr/>
          <a:lstStyle/>
          <a:p>
            <a:pPr marL="0" indent="0">
              <a:buNone/>
            </a:pPr>
            <a:r>
              <a:rPr lang="en-GB" dirty="0"/>
              <a:t>Consider the way assistive technologies depend on the choices you make</a:t>
            </a:r>
          </a:p>
          <a:p>
            <a:pPr marL="0" indent="0">
              <a:buNone/>
            </a:pPr>
            <a:endParaRPr lang="en-GB" dirty="0"/>
          </a:p>
        </p:txBody>
      </p:sp>
      <p:sp>
        <p:nvSpPr>
          <p:cNvPr id="4" name="TextBox 3">
            <a:extLst>
              <a:ext uri="{FF2B5EF4-FFF2-40B4-BE49-F238E27FC236}">
                <a16:creationId xmlns:a16="http://schemas.microsoft.com/office/drawing/2014/main" id="{F54482E7-632D-E24C-836D-2A865B3EF2A4}"/>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6EAD8DFB-5D30-1847-BA07-891E7EA6B0F3}"/>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5CD37C4D-0CBF-DB45-9EAF-26585DC03628}"/>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
        <p:nvSpPr>
          <p:cNvPr id="7" name="TextBox 6">
            <a:extLst>
              <a:ext uri="{FF2B5EF4-FFF2-40B4-BE49-F238E27FC236}">
                <a16:creationId xmlns:a16="http://schemas.microsoft.com/office/drawing/2014/main" id="{33BB2405-B2C4-A040-B777-9C3C6726A013}"/>
              </a:ext>
            </a:extLst>
          </p:cNvPr>
          <p:cNvSpPr txBox="1"/>
          <p:nvPr/>
        </p:nvSpPr>
        <p:spPr>
          <a:xfrm rot="5400000">
            <a:off x="4507805" y="2988136"/>
            <a:ext cx="1010653" cy="1015663"/>
          </a:xfrm>
          <a:prstGeom prst="rect">
            <a:avLst/>
          </a:prstGeom>
          <a:noFill/>
        </p:spPr>
        <p:txBody>
          <a:bodyPr wrap="square" rtlCol="0">
            <a:spAutoFit/>
          </a:bodyPr>
          <a:lstStyle/>
          <a:p>
            <a:r>
              <a:rPr lang="en-GB" sz="6000" dirty="0"/>
              <a:t>👣</a:t>
            </a:r>
          </a:p>
        </p:txBody>
      </p:sp>
      <p:sp>
        <p:nvSpPr>
          <p:cNvPr id="12" name="TextBox 11">
            <a:extLst>
              <a:ext uri="{FF2B5EF4-FFF2-40B4-BE49-F238E27FC236}">
                <a16:creationId xmlns:a16="http://schemas.microsoft.com/office/drawing/2014/main" id="{123B492A-029F-7A49-8D9F-86397FE04446}"/>
              </a:ext>
            </a:extLst>
          </p:cNvPr>
          <p:cNvSpPr txBox="1"/>
          <p:nvPr/>
        </p:nvSpPr>
        <p:spPr>
          <a:xfrm rot="5400000">
            <a:off x="5756571"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1251027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2505-E9B9-4DC0-AC31-949B8025B7B3}"/>
              </a:ext>
            </a:extLst>
          </p:cNvPr>
          <p:cNvSpPr>
            <a:spLocks noGrp="1"/>
          </p:cNvSpPr>
          <p:nvPr>
            <p:ph type="title"/>
          </p:nvPr>
        </p:nvSpPr>
        <p:spPr/>
        <p:txBody>
          <a:bodyPr/>
          <a:lstStyle/>
          <a:p>
            <a:r>
              <a:rPr lang="en-GB"/>
              <a:t>HTML elements</a:t>
            </a:r>
          </a:p>
        </p:txBody>
      </p:sp>
      <p:sp>
        <p:nvSpPr>
          <p:cNvPr id="3" name="Content Placeholder 2">
            <a:extLst>
              <a:ext uri="{FF2B5EF4-FFF2-40B4-BE49-F238E27FC236}">
                <a16:creationId xmlns:a16="http://schemas.microsoft.com/office/drawing/2014/main" id="{3B8A4E09-A116-4557-A571-37BC19867627}"/>
              </a:ext>
            </a:extLst>
          </p:cNvPr>
          <p:cNvSpPr>
            <a:spLocks noGrp="1"/>
          </p:cNvSpPr>
          <p:nvPr>
            <p:ph idx="1"/>
          </p:nvPr>
        </p:nvSpPr>
        <p:spPr/>
        <p:txBody>
          <a:bodyPr/>
          <a:lstStyle/>
          <a:p>
            <a:pPr marL="0" indent="0">
              <a:buNone/>
            </a:pPr>
            <a:r>
              <a:rPr lang="en-GB" dirty="0"/>
              <a:t>Use appropriate HTML elements whenever possible, and </a:t>
            </a:r>
            <a:r>
              <a:rPr lang="en-GB" dirty="0" err="1"/>
              <a:t>polyfill</a:t>
            </a:r>
            <a:r>
              <a:rPr lang="en-GB" dirty="0"/>
              <a:t> accessibility when you cannot</a:t>
            </a:r>
          </a:p>
          <a:p>
            <a:pPr marL="0" indent="0">
              <a:buNone/>
            </a:pPr>
            <a:endParaRPr lang="en-GB" dirty="0"/>
          </a:p>
        </p:txBody>
      </p:sp>
      <p:sp>
        <p:nvSpPr>
          <p:cNvPr id="4" name="TextBox 3">
            <a:extLst>
              <a:ext uri="{FF2B5EF4-FFF2-40B4-BE49-F238E27FC236}">
                <a16:creationId xmlns:a16="http://schemas.microsoft.com/office/drawing/2014/main" id="{7B97B01F-2763-3946-B746-17D062A82D58}"/>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E7CD4250-FA2D-EC48-BE07-AFE62C886D7B}"/>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DF79217C-DF55-F547-BA08-8785FEBB3288}"/>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
        <p:nvSpPr>
          <p:cNvPr id="7" name="TextBox 6">
            <a:extLst>
              <a:ext uri="{FF2B5EF4-FFF2-40B4-BE49-F238E27FC236}">
                <a16:creationId xmlns:a16="http://schemas.microsoft.com/office/drawing/2014/main" id="{70D32E4F-0461-1148-B073-C5209EEDC36C}"/>
              </a:ext>
            </a:extLst>
          </p:cNvPr>
          <p:cNvSpPr txBox="1"/>
          <p:nvPr/>
        </p:nvSpPr>
        <p:spPr>
          <a:xfrm rot="5400000">
            <a:off x="4507805" y="2988136"/>
            <a:ext cx="1010653" cy="1015663"/>
          </a:xfrm>
          <a:prstGeom prst="rect">
            <a:avLst/>
          </a:prstGeom>
          <a:noFill/>
        </p:spPr>
        <p:txBody>
          <a:bodyPr wrap="square" rtlCol="0">
            <a:spAutoFit/>
          </a:bodyPr>
          <a:lstStyle/>
          <a:p>
            <a:r>
              <a:rPr lang="en-GB" sz="6000" dirty="0"/>
              <a:t>👣</a:t>
            </a:r>
          </a:p>
        </p:txBody>
      </p:sp>
      <p:sp>
        <p:nvSpPr>
          <p:cNvPr id="8" name="TextBox 7">
            <a:extLst>
              <a:ext uri="{FF2B5EF4-FFF2-40B4-BE49-F238E27FC236}">
                <a16:creationId xmlns:a16="http://schemas.microsoft.com/office/drawing/2014/main" id="{D5449AAE-3CAD-A543-9E4E-3C4FF8E8C192}"/>
              </a:ext>
            </a:extLst>
          </p:cNvPr>
          <p:cNvSpPr txBox="1"/>
          <p:nvPr/>
        </p:nvSpPr>
        <p:spPr>
          <a:xfrm rot="5400000">
            <a:off x="5756571"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1286274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41DF-DDB8-4937-AFE8-7E24856FADFD}"/>
              </a:ext>
            </a:extLst>
          </p:cNvPr>
          <p:cNvSpPr>
            <a:spLocks noGrp="1"/>
          </p:cNvSpPr>
          <p:nvPr>
            <p:ph type="title"/>
          </p:nvPr>
        </p:nvSpPr>
        <p:spPr/>
        <p:txBody>
          <a:bodyPr/>
          <a:lstStyle/>
          <a:p>
            <a:r>
              <a:rPr lang="en-GB"/>
              <a:t>Usability testing</a:t>
            </a:r>
          </a:p>
        </p:txBody>
      </p:sp>
      <p:sp>
        <p:nvSpPr>
          <p:cNvPr id="3" name="Content Placeholder 2">
            <a:extLst>
              <a:ext uri="{FF2B5EF4-FFF2-40B4-BE49-F238E27FC236}">
                <a16:creationId xmlns:a16="http://schemas.microsoft.com/office/drawing/2014/main" id="{9241E07E-DCDA-4107-9561-5F7546E8F14E}"/>
              </a:ext>
            </a:extLst>
          </p:cNvPr>
          <p:cNvSpPr>
            <a:spLocks noGrp="1"/>
          </p:cNvSpPr>
          <p:nvPr>
            <p:ph idx="1"/>
          </p:nvPr>
        </p:nvSpPr>
        <p:spPr/>
        <p:txBody>
          <a:bodyPr/>
          <a:lstStyle/>
          <a:p>
            <a:pPr marL="0" indent="0">
              <a:buNone/>
            </a:pPr>
            <a:r>
              <a:rPr lang="en-GB" dirty="0"/>
              <a:t>Include people with disabilities when you do usability testing</a:t>
            </a:r>
          </a:p>
          <a:p>
            <a:pPr marL="0" indent="0">
              <a:buNone/>
            </a:pPr>
            <a:endParaRPr lang="en-GB" dirty="0"/>
          </a:p>
          <a:p>
            <a:pPr marL="0" indent="0">
              <a:buNone/>
            </a:pPr>
            <a:endParaRPr lang="en-GB" dirty="0"/>
          </a:p>
        </p:txBody>
      </p:sp>
      <p:sp>
        <p:nvSpPr>
          <p:cNvPr id="4" name="TextBox 3">
            <a:extLst>
              <a:ext uri="{FF2B5EF4-FFF2-40B4-BE49-F238E27FC236}">
                <a16:creationId xmlns:a16="http://schemas.microsoft.com/office/drawing/2014/main" id="{1DA3216A-2E97-0140-B4D5-D385FE2076F2}"/>
              </a:ext>
            </a:extLst>
          </p:cNvPr>
          <p:cNvSpPr txBox="1"/>
          <p:nvPr/>
        </p:nvSpPr>
        <p:spPr>
          <a:xfrm rot="5400000">
            <a:off x="994610" y="2921168"/>
            <a:ext cx="1010653" cy="1015663"/>
          </a:xfrm>
          <a:prstGeom prst="rect">
            <a:avLst/>
          </a:prstGeom>
          <a:noFill/>
        </p:spPr>
        <p:txBody>
          <a:bodyPr wrap="square" rtlCol="0">
            <a:spAutoFit/>
          </a:bodyPr>
          <a:lstStyle/>
          <a:p>
            <a:r>
              <a:rPr lang="en-GB" sz="6000" dirty="0">
                <a:solidFill>
                  <a:srgbClr val="7030A0"/>
                </a:solidFill>
              </a:rPr>
              <a:t>👣</a:t>
            </a:r>
          </a:p>
        </p:txBody>
      </p:sp>
      <p:sp>
        <p:nvSpPr>
          <p:cNvPr id="5" name="TextBox 4">
            <a:extLst>
              <a:ext uri="{FF2B5EF4-FFF2-40B4-BE49-F238E27FC236}">
                <a16:creationId xmlns:a16="http://schemas.microsoft.com/office/drawing/2014/main" id="{DD4ABE78-19E6-9844-A2C5-6BAC3E502C90}"/>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DE8D222F-AC97-0B4C-B198-D7337438BED5}"/>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
        <p:nvSpPr>
          <p:cNvPr id="7" name="TextBox 6">
            <a:extLst>
              <a:ext uri="{FF2B5EF4-FFF2-40B4-BE49-F238E27FC236}">
                <a16:creationId xmlns:a16="http://schemas.microsoft.com/office/drawing/2014/main" id="{F5D8AB6C-51FC-4846-A523-27EE76F88003}"/>
              </a:ext>
            </a:extLst>
          </p:cNvPr>
          <p:cNvSpPr txBox="1"/>
          <p:nvPr/>
        </p:nvSpPr>
        <p:spPr>
          <a:xfrm rot="5400000">
            <a:off x="4507805" y="2988136"/>
            <a:ext cx="1010653" cy="1015663"/>
          </a:xfrm>
          <a:prstGeom prst="rect">
            <a:avLst/>
          </a:prstGeom>
          <a:noFill/>
        </p:spPr>
        <p:txBody>
          <a:bodyPr wrap="square" rtlCol="0">
            <a:spAutoFit/>
          </a:bodyPr>
          <a:lstStyle/>
          <a:p>
            <a:r>
              <a:rPr lang="en-GB" sz="6000" dirty="0"/>
              <a:t>👣</a:t>
            </a:r>
          </a:p>
        </p:txBody>
      </p:sp>
      <p:sp>
        <p:nvSpPr>
          <p:cNvPr id="8" name="TextBox 7">
            <a:extLst>
              <a:ext uri="{FF2B5EF4-FFF2-40B4-BE49-F238E27FC236}">
                <a16:creationId xmlns:a16="http://schemas.microsoft.com/office/drawing/2014/main" id="{441191FA-A570-C44E-9E50-55B7666250B1}"/>
              </a:ext>
            </a:extLst>
          </p:cNvPr>
          <p:cNvSpPr txBox="1"/>
          <p:nvPr/>
        </p:nvSpPr>
        <p:spPr>
          <a:xfrm rot="5400000">
            <a:off x="5756571"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2847865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8E5C3-0B3B-4FCE-843A-AE389571510E}"/>
              </a:ext>
            </a:extLst>
          </p:cNvPr>
          <p:cNvSpPr>
            <a:spLocks noGrp="1"/>
          </p:cNvSpPr>
          <p:nvPr>
            <p:ph type="title"/>
          </p:nvPr>
        </p:nvSpPr>
        <p:spPr>
          <a:xfrm>
            <a:off x="838200" y="365125"/>
            <a:ext cx="4086726" cy="1325563"/>
          </a:xfrm>
        </p:spPr>
        <p:txBody>
          <a:bodyPr/>
          <a:lstStyle/>
          <a:p>
            <a:r>
              <a:rPr lang="en-GB"/>
              <a:t>The things we do for love</a:t>
            </a:r>
          </a:p>
        </p:txBody>
      </p:sp>
      <p:sp>
        <p:nvSpPr>
          <p:cNvPr id="3" name="Content Placeholder 2">
            <a:extLst>
              <a:ext uri="{FF2B5EF4-FFF2-40B4-BE49-F238E27FC236}">
                <a16:creationId xmlns:a16="http://schemas.microsoft.com/office/drawing/2014/main" id="{C25E7D42-0058-4E6D-A31A-5071319A3F72}"/>
              </a:ext>
            </a:extLst>
          </p:cNvPr>
          <p:cNvSpPr>
            <a:spLocks noGrp="1"/>
          </p:cNvSpPr>
          <p:nvPr>
            <p:ph idx="1"/>
          </p:nvPr>
        </p:nvSpPr>
        <p:spPr>
          <a:xfrm>
            <a:off x="838200" y="1878380"/>
            <a:ext cx="10515600" cy="4351338"/>
          </a:xfrm>
        </p:spPr>
        <p:txBody>
          <a:bodyPr/>
          <a:lstStyle/>
          <a:p>
            <a:pPr marL="0" indent="0">
              <a:buNone/>
            </a:pPr>
            <a:r>
              <a:rPr lang="en-GB"/>
              <a:t>10CC, 1977	</a:t>
            </a:r>
          </a:p>
        </p:txBody>
      </p:sp>
      <p:pic>
        <p:nvPicPr>
          <p:cNvPr id="5" name="Picture 4" descr="10CC, The things we do for love, album cover, with a collage of cut outs of the bands faces on Victorians and in frames">
            <a:extLst>
              <a:ext uri="{FF2B5EF4-FFF2-40B4-BE49-F238E27FC236}">
                <a16:creationId xmlns:a16="http://schemas.microsoft.com/office/drawing/2014/main" id="{F0FA020D-6968-B345-BBD6-551F014306FB}"/>
              </a:ext>
            </a:extLst>
          </p:cNvPr>
          <p:cNvPicPr>
            <a:picLocks noChangeAspect="1"/>
          </p:cNvPicPr>
          <p:nvPr/>
        </p:nvPicPr>
        <p:blipFill>
          <a:blip r:embed="rId3"/>
          <a:stretch>
            <a:fillRect/>
          </a:stretch>
        </p:blipFill>
        <p:spPr>
          <a:xfrm>
            <a:off x="5293895" y="-3841"/>
            <a:ext cx="6898105" cy="6842920"/>
          </a:xfrm>
          <a:prstGeom prst="rect">
            <a:avLst/>
          </a:prstGeom>
        </p:spPr>
      </p:pic>
    </p:spTree>
    <p:extLst>
      <p:ext uri="{BB962C8B-B14F-4D97-AF65-F5344CB8AC3E}">
        <p14:creationId xmlns:p14="http://schemas.microsoft.com/office/powerpoint/2010/main" val="1388746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ull screen image of the Inclusive Design Principles website"/>
          <p:cNvPicPr>
            <a:picLocks noGrp="1" noChangeAspect="1"/>
          </p:cNvPicPr>
          <p:nvPr/>
        </p:nvPicPr>
        <p:blipFill rotWithShape="1">
          <a:blip r:embed="rId3"/>
          <a:srcRect t="1295" b="1302"/>
          <a:stretch/>
        </p:blipFill>
        <p:spPr bwMode="auto">
          <a:xfrm>
            <a:off x="20" y="10"/>
            <a:ext cx="12191980" cy="6857990"/>
          </a:xfrm>
          <a:prstGeom prst="rect">
            <a:avLst/>
          </a:prstGeom>
          <a:noFill/>
          <a:ln w="9525">
            <a:noFill/>
            <a:headEnd/>
            <a:tailEnd/>
          </a:ln>
        </p:spPr>
      </p:pic>
      <p:sp>
        <p:nvSpPr>
          <p:cNvPr id="3" name="TextBox 2">
            <a:extLst>
              <a:ext uri="{FF2B5EF4-FFF2-40B4-BE49-F238E27FC236}">
                <a16:creationId xmlns:a16="http://schemas.microsoft.com/office/drawing/2014/main" id="{2A694558-8941-0844-9474-4EB573824CC7}"/>
              </a:ext>
            </a:extLst>
          </p:cNvPr>
          <p:cNvSpPr txBox="1"/>
          <p:nvPr/>
        </p:nvSpPr>
        <p:spPr>
          <a:xfrm>
            <a:off x="304800" y="4122821"/>
            <a:ext cx="2723823" cy="400110"/>
          </a:xfrm>
          <a:prstGeom prst="rect">
            <a:avLst/>
          </a:prstGeom>
          <a:solidFill>
            <a:schemeClr val="bg1"/>
          </a:solidFill>
        </p:spPr>
        <p:txBody>
          <a:bodyPr wrap="none" rtlCol="0">
            <a:spAutoFit/>
          </a:bodyPr>
          <a:lstStyle/>
          <a:p>
            <a:r>
              <a:rPr lang="en-GB" sz="2000" b="1" dirty="0"/>
              <a:t>                                            </a:t>
            </a:r>
          </a:p>
        </p:txBody>
      </p:sp>
      <p:sp>
        <p:nvSpPr>
          <p:cNvPr id="4" name="TextBox 3">
            <a:extLst>
              <a:ext uri="{FF2B5EF4-FFF2-40B4-BE49-F238E27FC236}">
                <a16:creationId xmlns:a16="http://schemas.microsoft.com/office/drawing/2014/main" id="{C31D8596-082B-E04C-BF08-1A4A5E6682DD}"/>
              </a:ext>
            </a:extLst>
          </p:cNvPr>
          <p:cNvSpPr txBox="1"/>
          <p:nvPr/>
        </p:nvSpPr>
        <p:spPr>
          <a:xfrm>
            <a:off x="2759242" y="4459705"/>
            <a:ext cx="184731" cy="369332"/>
          </a:xfrm>
          <a:prstGeom prst="rect">
            <a:avLst/>
          </a:prstGeom>
          <a:noFill/>
        </p:spPr>
        <p:txBody>
          <a:bodyPr wrap="none" rtlCol="0">
            <a:spAutoFit/>
          </a:bodyPr>
          <a:lstStyle/>
          <a:p>
            <a:endParaRPr lang="en-GB" dirty="0"/>
          </a:p>
        </p:txBody>
      </p:sp>
      <p:sp>
        <p:nvSpPr>
          <p:cNvPr id="5" name="TextBox 4">
            <a:extLst>
              <a:ext uri="{FF2B5EF4-FFF2-40B4-BE49-F238E27FC236}">
                <a16:creationId xmlns:a16="http://schemas.microsoft.com/office/drawing/2014/main" id="{D01921ED-55AA-6E45-9C31-584CE129AE34}"/>
              </a:ext>
            </a:extLst>
          </p:cNvPr>
          <p:cNvSpPr txBox="1"/>
          <p:nvPr/>
        </p:nvSpPr>
        <p:spPr>
          <a:xfrm>
            <a:off x="8277726" y="4598204"/>
            <a:ext cx="3914254" cy="461665"/>
          </a:xfrm>
          <a:prstGeom prst="rect">
            <a:avLst/>
          </a:prstGeom>
          <a:solidFill>
            <a:srgbClr val="7030A0"/>
          </a:solidFill>
        </p:spPr>
        <p:txBody>
          <a:bodyPr wrap="square" rtlCol="0">
            <a:spAutoFit/>
          </a:bodyPr>
          <a:lstStyle/>
          <a:p>
            <a:r>
              <a:rPr lang="en-GB" sz="2400" dirty="0" err="1">
                <a:solidFill>
                  <a:schemeClr val="bg1"/>
                </a:solidFill>
              </a:rPr>
              <a:t>InclusiveDesignPrinciples.org</a:t>
            </a:r>
            <a:endParaRPr lang="en-GB" sz="2400"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F3C9-23C6-4D5B-B1E7-974E26F93CC1}"/>
              </a:ext>
            </a:extLst>
          </p:cNvPr>
          <p:cNvSpPr>
            <a:spLocks noGrp="1"/>
          </p:cNvSpPr>
          <p:nvPr>
            <p:ph type="title"/>
          </p:nvPr>
        </p:nvSpPr>
        <p:spPr/>
        <p:txBody>
          <a:bodyPr/>
          <a:lstStyle/>
          <a:p>
            <a:r>
              <a:rPr lang="en-GB" dirty="0"/>
              <a:t>Provide comparable experience</a:t>
            </a:r>
          </a:p>
        </p:txBody>
      </p:sp>
      <p:sp>
        <p:nvSpPr>
          <p:cNvPr id="3" name="Content Placeholder 2">
            <a:extLst>
              <a:ext uri="{FF2B5EF4-FFF2-40B4-BE49-F238E27FC236}">
                <a16:creationId xmlns:a16="http://schemas.microsoft.com/office/drawing/2014/main" id="{B5479C31-4C75-4086-96D6-2CE7DF0EA4E2}"/>
              </a:ext>
            </a:extLst>
          </p:cNvPr>
          <p:cNvSpPr>
            <a:spLocks noGrp="1"/>
          </p:cNvSpPr>
          <p:nvPr>
            <p:ph idx="1"/>
          </p:nvPr>
        </p:nvSpPr>
        <p:spPr/>
        <p:txBody>
          <a:bodyPr/>
          <a:lstStyle/>
          <a:p>
            <a:pPr marL="0" indent="0">
              <a:buNone/>
            </a:pPr>
            <a:r>
              <a:rPr lang="en-GB" dirty="0"/>
              <a:t>Ensure your interface provides a comparable experience for all so people can accomplish tasks in a way that suits their needs without undermining the quality of the content</a:t>
            </a:r>
          </a:p>
        </p:txBody>
      </p:sp>
    </p:spTree>
    <p:extLst>
      <p:ext uri="{BB962C8B-B14F-4D97-AF65-F5344CB8AC3E}">
        <p14:creationId xmlns:p14="http://schemas.microsoft.com/office/powerpoint/2010/main" val="3040237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2FCE-17CE-40C8-A12C-7AAF6D24C8B2}"/>
              </a:ext>
            </a:extLst>
          </p:cNvPr>
          <p:cNvSpPr>
            <a:spLocks noGrp="1"/>
          </p:cNvSpPr>
          <p:nvPr>
            <p:ph type="title"/>
          </p:nvPr>
        </p:nvSpPr>
        <p:spPr>
          <a:xfrm>
            <a:off x="838200" y="365125"/>
            <a:ext cx="10515600" cy="1325563"/>
          </a:xfrm>
        </p:spPr>
        <p:txBody>
          <a:bodyPr anchor="ctr">
            <a:normAutofit/>
          </a:bodyPr>
          <a:lstStyle/>
          <a:p>
            <a:r>
              <a:rPr lang="en-GB" dirty="0"/>
              <a:t>Text descriptions</a:t>
            </a:r>
          </a:p>
        </p:txBody>
      </p:sp>
      <p:pic>
        <p:nvPicPr>
          <p:cNvPr id="7" name="Content Placeholder 6" descr="The Brandenburg Gate; a sandstone monument built in the style of the Acropolis in Athens ">
            <a:extLst>
              <a:ext uri="{FF2B5EF4-FFF2-40B4-BE49-F238E27FC236}">
                <a16:creationId xmlns:a16="http://schemas.microsoft.com/office/drawing/2014/main" id="{ABC58E8D-73CA-48AD-85EB-DBBBCFC3DE09}"/>
              </a:ext>
            </a:extLst>
          </p:cNvPr>
          <p:cNvPicPr>
            <a:picLocks noGrp="1" noChangeAspect="1"/>
          </p:cNvPicPr>
          <p:nvPr>
            <p:ph idx="1"/>
          </p:nvPr>
        </p:nvPicPr>
        <p:blipFill>
          <a:blip r:embed="rId3"/>
          <a:stretch>
            <a:fillRect/>
          </a:stretch>
        </p:blipFill>
        <p:spPr>
          <a:xfrm>
            <a:off x="2536477" y="1699728"/>
            <a:ext cx="7002567" cy="4670657"/>
          </a:xfrm>
        </p:spPr>
      </p:pic>
    </p:spTree>
    <p:extLst>
      <p:ext uri="{BB962C8B-B14F-4D97-AF65-F5344CB8AC3E}">
        <p14:creationId xmlns:p14="http://schemas.microsoft.com/office/powerpoint/2010/main" val="4080189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06D5-7C18-40B8-8C54-79683D4BF69B}"/>
              </a:ext>
            </a:extLst>
          </p:cNvPr>
          <p:cNvSpPr>
            <a:spLocks noGrp="1"/>
          </p:cNvSpPr>
          <p:nvPr>
            <p:ph type="title"/>
          </p:nvPr>
        </p:nvSpPr>
        <p:spPr/>
        <p:txBody>
          <a:bodyPr/>
          <a:lstStyle/>
          <a:p>
            <a:r>
              <a:rPr lang="en-GB" dirty="0"/>
              <a:t>Consider situation</a:t>
            </a:r>
          </a:p>
        </p:txBody>
      </p:sp>
      <p:sp>
        <p:nvSpPr>
          <p:cNvPr id="3" name="Content Placeholder 2">
            <a:extLst>
              <a:ext uri="{FF2B5EF4-FFF2-40B4-BE49-F238E27FC236}">
                <a16:creationId xmlns:a16="http://schemas.microsoft.com/office/drawing/2014/main" id="{2C0889B2-C95B-4027-BD47-4983EC480841}"/>
              </a:ext>
            </a:extLst>
          </p:cNvPr>
          <p:cNvSpPr>
            <a:spLocks noGrp="1"/>
          </p:cNvSpPr>
          <p:nvPr>
            <p:ph idx="1"/>
          </p:nvPr>
        </p:nvSpPr>
        <p:spPr/>
        <p:txBody>
          <a:bodyPr/>
          <a:lstStyle/>
          <a:p>
            <a:pPr marL="0" indent="0">
              <a:buNone/>
            </a:pPr>
            <a:r>
              <a:rPr lang="en-GB" dirty="0"/>
              <a:t>People use your interface in different situations. Make sure your interface delivers a valuable experience to people regardless of their circumstances</a:t>
            </a:r>
          </a:p>
        </p:txBody>
      </p:sp>
    </p:spTree>
    <p:extLst>
      <p:ext uri="{BB962C8B-B14F-4D97-AF65-F5344CB8AC3E}">
        <p14:creationId xmlns:p14="http://schemas.microsoft.com/office/powerpoint/2010/main" val="3030296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AAF4-6EC2-4696-8BF4-C65F048AB523}"/>
              </a:ext>
            </a:extLst>
          </p:cNvPr>
          <p:cNvSpPr>
            <a:spLocks noGrp="1"/>
          </p:cNvSpPr>
          <p:nvPr>
            <p:ph type="title"/>
          </p:nvPr>
        </p:nvSpPr>
        <p:spPr>
          <a:xfrm>
            <a:off x="838200" y="365125"/>
            <a:ext cx="10515600" cy="1325563"/>
          </a:xfrm>
        </p:spPr>
        <p:txBody>
          <a:bodyPr anchor="ctr">
            <a:normAutofit/>
          </a:bodyPr>
          <a:lstStyle/>
          <a:p>
            <a:r>
              <a:rPr lang="en-GB" dirty="0"/>
              <a:t>Colour contrast</a:t>
            </a:r>
          </a:p>
        </p:txBody>
      </p:sp>
      <p:pic>
        <p:nvPicPr>
          <p:cNvPr id="5" name="Content Placeholder 4" descr="A man stretched out on the beach looking at his phone which is reflecting his image">
            <a:extLst>
              <a:ext uri="{FF2B5EF4-FFF2-40B4-BE49-F238E27FC236}">
                <a16:creationId xmlns:a16="http://schemas.microsoft.com/office/drawing/2014/main" id="{FCBBF4EF-9753-504B-9C9A-FBFBA870580F}"/>
              </a:ext>
            </a:extLst>
          </p:cNvPr>
          <p:cNvPicPr>
            <a:picLocks noGrp="1" noChangeAspect="1"/>
          </p:cNvPicPr>
          <p:nvPr>
            <p:ph idx="1"/>
          </p:nvPr>
        </p:nvPicPr>
        <p:blipFill rotWithShape="1">
          <a:blip r:embed="rId3"/>
          <a:srcRect t="17240"/>
          <a:stretch/>
        </p:blipFill>
        <p:spPr>
          <a:xfrm>
            <a:off x="838200" y="1825625"/>
            <a:ext cx="10515600" cy="4351338"/>
          </a:xfrm>
          <a:noFill/>
        </p:spPr>
      </p:pic>
    </p:spTree>
    <p:extLst>
      <p:ext uri="{BB962C8B-B14F-4D97-AF65-F5344CB8AC3E}">
        <p14:creationId xmlns:p14="http://schemas.microsoft.com/office/powerpoint/2010/main" val="3586957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40553-8CED-4341-9918-12B2F522C677}"/>
              </a:ext>
            </a:extLst>
          </p:cNvPr>
          <p:cNvSpPr>
            <a:spLocks noGrp="1"/>
          </p:cNvSpPr>
          <p:nvPr>
            <p:ph type="title"/>
          </p:nvPr>
        </p:nvSpPr>
        <p:spPr/>
        <p:txBody>
          <a:bodyPr/>
          <a:lstStyle/>
          <a:p>
            <a:r>
              <a:rPr lang="en-GB" dirty="0"/>
              <a:t>Be consistent</a:t>
            </a:r>
          </a:p>
        </p:txBody>
      </p:sp>
      <p:sp>
        <p:nvSpPr>
          <p:cNvPr id="3" name="Content Placeholder 2">
            <a:extLst>
              <a:ext uri="{FF2B5EF4-FFF2-40B4-BE49-F238E27FC236}">
                <a16:creationId xmlns:a16="http://schemas.microsoft.com/office/drawing/2014/main" id="{421229DA-1A39-4D2C-A38F-17B144870FB2}"/>
              </a:ext>
            </a:extLst>
          </p:cNvPr>
          <p:cNvSpPr>
            <a:spLocks noGrp="1"/>
          </p:cNvSpPr>
          <p:nvPr>
            <p:ph idx="1"/>
          </p:nvPr>
        </p:nvSpPr>
        <p:spPr/>
        <p:txBody>
          <a:bodyPr/>
          <a:lstStyle/>
          <a:p>
            <a:pPr marL="0" indent="0">
              <a:buNone/>
            </a:pPr>
            <a:r>
              <a:rPr lang="en-GB" dirty="0"/>
              <a:t>Use familiar conventions and apply them consistently</a:t>
            </a:r>
          </a:p>
        </p:txBody>
      </p:sp>
    </p:spTree>
    <p:extLst>
      <p:ext uri="{BB962C8B-B14F-4D97-AF65-F5344CB8AC3E}">
        <p14:creationId xmlns:p14="http://schemas.microsoft.com/office/powerpoint/2010/main" val="2052299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AC192-2C2E-4E87-A8DA-E5B92C4769B0}"/>
              </a:ext>
            </a:extLst>
          </p:cNvPr>
          <p:cNvSpPr>
            <a:spLocks noGrp="1"/>
          </p:cNvSpPr>
          <p:nvPr>
            <p:ph type="title"/>
          </p:nvPr>
        </p:nvSpPr>
        <p:spPr>
          <a:xfrm>
            <a:off x="838199" y="365125"/>
            <a:ext cx="4215063" cy="1325563"/>
          </a:xfrm>
        </p:spPr>
        <p:txBody>
          <a:bodyPr>
            <a:normAutofit fontScale="90000"/>
          </a:bodyPr>
          <a:lstStyle/>
          <a:p>
            <a:r>
              <a:rPr lang="en-GB" dirty="0"/>
              <a:t>Everybody needs somebody to love</a:t>
            </a:r>
          </a:p>
        </p:txBody>
      </p:sp>
      <p:sp>
        <p:nvSpPr>
          <p:cNvPr id="3" name="Content Placeholder 2">
            <a:extLst>
              <a:ext uri="{FF2B5EF4-FFF2-40B4-BE49-F238E27FC236}">
                <a16:creationId xmlns:a16="http://schemas.microsoft.com/office/drawing/2014/main" id="{39D0BB74-2556-46AA-942F-D7F496671A2B}"/>
              </a:ext>
            </a:extLst>
          </p:cNvPr>
          <p:cNvSpPr>
            <a:spLocks noGrp="1"/>
          </p:cNvSpPr>
          <p:nvPr>
            <p:ph idx="1"/>
          </p:nvPr>
        </p:nvSpPr>
        <p:spPr/>
        <p:txBody>
          <a:bodyPr/>
          <a:lstStyle/>
          <a:p>
            <a:pPr marL="0" indent="0">
              <a:buNone/>
            </a:pPr>
            <a:r>
              <a:rPr lang="en-GB" dirty="0"/>
              <a:t>The Blues Brothers, 1980</a:t>
            </a:r>
          </a:p>
        </p:txBody>
      </p:sp>
      <p:pic>
        <p:nvPicPr>
          <p:cNvPr id="2050" name="Picture 2" descr="Everybody Needs Somebody To Love album cover with the Blues Brothers in their classic black hats, glasses and suits sitting on the hood of a car">
            <a:extLst>
              <a:ext uri="{FF2B5EF4-FFF2-40B4-BE49-F238E27FC236}">
                <a16:creationId xmlns:a16="http://schemas.microsoft.com/office/drawing/2014/main" id="{AC0F72F2-5F35-124A-B218-3555A63B1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768" y="0"/>
            <a:ext cx="6946232" cy="685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307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DA1C-CDF9-4CCB-B584-128207E6B755}"/>
              </a:ext>
            </a:extLst>
          </p:cNvPr>
          <p:cNvSpPr>
            <a:spLocks noGrp="1"/>
          </p:cNvSpPr>
          <p:nvPr>
            <p:ph type="title"/>
          </p:nvPr>
        </p:nvSpPr>
        <p:spPr>
          <a:xfrm>
            <a:off x="838200" y="365125"/>
            <a:ext cx="2861765" cy="1325563"/>
          </a:xfrm>
        </p:spPr>
        <p:txBody>
          <a:bodyPr/>
          <a:lstStyle/>
          <a:p>
            <a:r>
              <a:rPr lang="en-GB" dirty="0"/>
              <a:t>Design patterns</a:t>
            </a:r>
          </a:p>
        </p:txBody>
      </p:sp>
      <p:pic>
        <p:nvPicPr>
          <p:cNvPr id="6" name="Content Placeholder 5" descr="A blueprint of a house from 1936">
            <a:extLst>
              <a:ext uri="{FF2B5EF4-FFF2-40B4-BE49-F238E27FC236}">
                <a16:creationId xmlns:a16="http://schemas.microsoft.com/office/drawing/2014/main" id="{CEE8061B-D37E-DD4E-AF84-B62F429D5080}"/>
              </a:ext>
            </a:extLst>
          </p:cNvPr>
          <p:cNvPicPr>
            <a:picLocks noGrp="1" noChangeAspect="1"/>
          </p:cNvPicPr>
          <p:nvPr>
            <p:ph idx="1"/>
          </p:nvPr>
        </p:nvPicPr>
        <p:blipFill>
          <a:blip r:embed="rId3"/>
          <a:srcRect/>
          <a:stretch/>
        </p:blipFill>
        <p:spPr>
          <a:xfrm>
            <a:off x="3699965" y="1"/>
            <a:ext cx="9584062" cy="6858000"/>
          </a:xfrm>
        </p:spPr>
      </p:pic>
    </p:spTree>
    <p:extLst>
      <p:ext uri="{BB962C8B-B14F-4D97-AF65-F5344CB8AC3E}">
        <p14:creationId xmlns:p14="http://schemas.microsoft.com/office/powerpoint/2010/main" val="3604592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DDA43-E1C1-44BB-9AF2-29EE66322233}"/>
              </a:ext>
            </a:extLst>
          </p:cNvPr>
          <p:cNvSpPr>
            <a:spLocks noGrp="1"/>
          </p:cNvSpPr>
          <p:nvPr>
            <p:ph type="title"/>
          </p:nvPr>
        </p:nvSpPr>
        <p:spPr/>
        <p:txBody>
          <a:bodyPr/>
          <a:lstStyle/>
          <a:p>
            <a:r>
              <a:rPr lang="en-GB" dirty="0"/>
              <a:t>Give control</a:t>
            </a:r>
          </a:p>
        </p:txBody>
      </p:sp>
      <p:sp>
        <p:nvSpPr>
          <p:cNvPr id="3" name="Content Placeholder 2">
            <a:extLst>
              <a:ext uri="{FF2B5EF4-FFF2-40B4-BE49-F238E27FC236}">
                <a16:creationId xmlns:a16="http://schemas.microsoft.com/office/drawing/2014/main" id="{50A7E684-F9FD-4770-AA60-3EE02F9EACA3}"/>
              </a:ext>
            </a:extLst>
          </p:cNvPr>
          <p:cNvSpPr>
            <a:spLocks noGrp="1"/>
          </p:cNvSpPr>
          <p:nvPr>
            <p:ph idx="1"/>
          </p:nvPr>
        </p:nvSpPr>
        <p:spPr/>
        <p:txBody>
          <a:bodyPr/>
          <a:lstStyle/>
          <a:p>
            <a:pPr marL="0" indent="0">
              <a:buNone/>
            </a:pPr>
            <a:r>
              <a:rPr lang="en-GB" dirty="0"/>
              <a:t>Ensure people are in control - people should be able to access and interact with content in their preferred way</a:t>
            </a:r>
          </a:p>
        </p:txBody>
      </p:sp>
    </p:spTree>
    <p:extLst>
      <p:ext uri="{BB962C8B-B14F-4D97-AF65-F5344CB8AC3E}">
        <p14:creationId xmlns:p14="http://schemas.microsoft.com/office/powerpoint/2010/main" val="3262829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5A83-9C2E-4055-9490-5DB3D9334A2B}"/>
              </a:ext>
            </a:extLst>
          </p:cNvPr>
          <p:cNvSpPr>
            <a:spLocks noGrp="1"/>
          </p:cNvSpPr>
          <p:nvPr>
            <p:ph type="title"/>
          </p:nvPr>
        </p:nvSpPr>
        <p:spPr>
          <a:xfrm>
            <a:off x="838200" y="365125"/>
            <a:ext cx="10515600" cy="1325563"/>
          </a:xfrm>
        </p:spPr>
        <p:txBody>
          <a:bodyPr/>
          <a:lstStyle/>
          <a:p>
            <a:r>
              <a:rPr lang="en-GB" dirty="0"/>
              <a:t>Scroll control</a:t>
            </a:r>
          </a:p>
        </p:txBody>
      </p:sp>
      <p:pic>
        <p:nvPicPr>
          <p:cNvPr id="9" name="Content Placeholder 8" descr="Futuristic design of an elevator with mirrors with neon illumination and metal panels where you look through infinate mirrors">
            <a:extLst>
              <a:ext uri="{FF2B5EF4-FFF2-40B4-BE49-F238E27FC236}">
                <a16:creationId xmlns:a16="http://schemas.microsoft.com/office/drawing/2014/main" id="{FBE757E4-1925-CD4E-B23A-7BB890592F99}"/>
              </a:ext>
            </a:extLst>
          </p:cNvPr>
          <p:cNvPicPr>
            <a:picLocks noGrp="1" noChangeAspect="1"/>
          </p:cNvPicPr>
          <p:nvPr>
            <p:ph idx="1"/>
          </p:nvPr>
        </p:nvPicPr>
        <p:blipFill>
          <a:blip r:embed="rId3"/>
          <a:stretch>
            <a:fillRect/>
          </a:stretch>
        </p:blipFill>
        <p:spPr>
          <a:xfrm>
            <a:off x="7026443" y="-1"/>
            <a:ext cx="5165558" cy="6893411"/>
          </a:xfrm>
        </p:spPr>
      </p:pic>
    </p:spTree>
    <p:extLst>
      <p:ext uri="{BB962C8B-B14F-4D97-AF65-F5344CB8AC3E}">
        <p14:creationId xmlns:p14="http://schemas.microsoft.com/office/powerpoint/2010/main" val="1361345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8945-53D4-4E1D-B85F-ABF26AC43298}"/>
              </a:ext>
            </a:extLst>
          </p:cNvPr>
          <p:cNvSpPr>
            <a:spLocks noGrp="1"/>
          </p:cNvSpPr>
          <p:nvPr>
            <p:ph type="title"/>
          </p:nvPr>
        </p:nvSpPr>
        <p:spPr/>
        <p:txBody>
          <a:bodyPr/>
          <a:lstStyle/>
          <a:p>
            <a:r>
              <a:rPr lang="en-GB" dirty="0"/>
              <a:t>Offer choice</a:t>
            </a:r>
          </a:p>
        </p:txBody>
      </p:sp>
      <p:sp>
        <p:nvSpPr>
          <p:cNvPr id="3" name="Content Placeholder 2">
            <a:extLst>
              <a:ext uri="{FF2B5EF4-FFF2-40B4-BE49-F238E27FC236}">
                <a16:creationId xmlns:a16="http://schemas.microsoft.com/office/drawing/2014/main" id="{BADA5149-91BF-4E1D-B896-7A4BF5DBD139}"/>
              </a:ext>
            </a:extLst>
          </p:cNvPr>
          <p:cNvSpPr>
            <a:spLocks noGrp="1"/>
          </p:cNvSpPr>
          <p:nvPr>
            <p:ph idx="1"/>
          </p:nvPr>
        </p:nvSpPr>
        <p:spPr/>
        <p:txBody>
          <a:bodyPr/>
          <a:lstStyle/>
          <a:p>
            <a:pPr marL="0" indent="0">
              <a:buNone/>
            </a:pPr>
            <a:r>
              <a:rPr lang="en-GB" dirty="0"/>
              <a:t>Consider providing different ways for people to complete tasks, especially those that are complex or non standard</a:t>
            </a:r>
          </a:p>
        </p:txBody>
      </p:sp>
    </p:spTree>
    <p:extLst>
      <p:ext uri="{BB962C8B-B14F-4D97-AF65-F5344CB8AC3E}">
        <p14:creationId xmlns:p14="http://schemas.microsoft.com/office/powerpoint/2010/main" val="2989551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D322C-9E5C-48A7-B7FC-A575B9170B1C}"/>
              </a:ext>
            </a:extLst>
          </p:cNvPr>
          <p:cNvSpPr>
            <a:spLocks noGrp="1"/>
          </p:cNvSpPr>
          <p:nvPr>
            <p:ph type="title"/>
          </p:nvPr>
        </p:nvSpPr>
        <p:spPr>
          <a:xfrm>
            <a:off x="838200" y="365125"/>
            <a:ext cx="10515600" cy="1325563"/>
          </a:xfrm>
        </p:spPr>
        <p:txBody>
          <a:bodyPr anchor="ctr">
            <a:normAutofit/>
          </a:bodyPr>
          <a:lstStyle/>
          <a:p>
            <a:r>
              <a:rPr lang="en-GB" dirty="0"/>
              <a:t>Multiple ways</a:t>
            </a:r>
          </a:p>
        </p:txBody>
      </p:sp>
      <p:pic>
        <p:nvPicPr>
          <p:cNvPr id="11" name="Content Placeholder 10" descr="Google map showing two routes between Dusseldorf and Essen in GermanyMap&#10;&#10;Description automatically generated">
            <a:extLst>
              <a:ext uri="{FF2B5EF4-FFF2-40B4-BE49-F238E27FC236}">
                <a16:creationId xmlns:a16="http://schemas.microsoft.com/office/drawing/2014/main" id="{D90AFDB7-E1C2-4E92-A85B-49E184283997}"/>
              </a:ext>
            </a:extLst>
          </p:cNvPr>
          <p:cNvPicPr>
            <a:picLocks noGrp="1" noChangeAspect="1"/>
          </p:cNvPicPr>
          <p:nvPr>
            <p:ph idx="1"/>
          </p:nvPr>
        </p:nvPicPr>
        <p:blipFill>
          <a:blip r:embed="rId3"/>
          <a:stretch>
            <a:fillRect/>
          </a:stretch>
        </p:blipFill>
        <p:spPr>
          <a:xfrm>
            <a:off x="1737361" y="1674372"/>
            <a:ext cx="8426126" cy="4818503"/>
          </a:xfrm>
        </p:spPr>
      </p:pic>
    </p:spTree>
    <p:extLst>
      <p:ext uri="{BB962C8B-B14F-4D97-AF65-F5344CB8AC3E}">
        <p14:creationId xmlns:p14="http://schemas.microsoft.com/office/powerpoint/2010/main" val="2126789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E509D-FAF3-435B-91CD-5355B8260044}"/>
              </a:ext>
            </a:extLst>
          </p:cNvPr>
          <p:cNvSpPr>
            <a:spLocks noGrp="1"/>
          </p:cNvSpPr>
          <p:nvPr>
            <p:ph type="title"/>
          </p:nvPr>
        </p:nvSpPr>
        <p:spPr/>
        <p:txBody>
          <a:bodyPr/>
          <a:lstStyle/>
          <a:p>
            <a:r>
              <a:rPr lang="en-GB" dirty="0"/>
              <a:t>Prioritise content</a:t>
            </a:r>
          </a:p>
        </p:txBody>
      </p:sp>
      <p:sp>
        <p:nvSpPr>
          <p:cNvPr id="3" name="Content Placeholder 2">
            <a:extLst>
              <a:ext uri="{FF2B5EF4-FFF2-40B4-BE49-F238E27FC236}">
                <a16:creationId xmlns:a16="http://schemas.microsoft.com/office/drawing/2014/main" id="{E5924EC4-545C-4D12-8CB8-F4087F57A99F}"/>
              </a:ext>
            </a:extLst>
          </p:cNvPr>
          <p:cNvSpPr>
            <a:spLocks noGrp="1"/>
          </p:cNvSpPr>
          <p:nvPr>
            <p:ph idx="1"/>
          </p:nvPr>
        </p:nvSpPr>
        <p:spPr/>
        <p:txBody>
          <a:bodyPr/>
          <a:lstStyle/>
          <a:p>
            <a:pPr marL="0" indent="0">
              <a:buNone/>
            </a:pPr>
            <a:r>
              <a:rPr lang="en-GB" dirty="0"/>
              <a:t>Help users focus on core tasks, features, and information by prioritising them within the content and layout</a:t>
            </a:r>
          </a:p>
        </p:txBody>
      </p:sp>
    </p:spTree>
    <p:extLst>
      <p:ext uri="{BB962C8B-B14F-4D97-AF65-F5344CB8AC3E}">
        <p14:creationId xmlns:p14="http://schemas.microsoft.com/office/powerpoint/2010/main" val="755258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3AEEC-2AB3-409F-80A7-D57AE143F905}"/>
              </a:ext>
            </a:extLst>
          </p:cNvPr>
          <p:cNvSpPr>
            <a:spLocks noGrp="1"/>
          </p:cNvSpPr>
          <p:nvPr>
            <p:ph type="title"/>
          </p:nvPr>
        </p:nvSpPr>
        <p:spPr>
          <a:xfrm>
            <a:off x="838200" y="365125"/>
            <a:ext cx="10515600" cy="1325563"/>
          </a:xfrm>
        </p:spPr>
        <p:txBody>
          <a:bodyPr anchor="ctr">
            <a:normAutofit/>
          </a:bodyPr>
          <a:lstStyle/>
          <a:p>
            <a:r>
              <a:rPr lang="en-GB" dirty="0"/>
              <a:t>One thing at a time</a:t>
            </a:r>
          </a:p>
        </p:txBody>
      </p:sp>
      <p:pic>
        <p:nvPicPr>
          <p:cNvPr id="5" name="Content Placeholder 4" descr="The mental health charity Mind has two priority calls to actiion in the header: Get help now and Make a donation">
            <a:extLst>
              <a:ext uri="{FF2B5EF4-FFF2-40B4-BE49-F238E27FC236}">
                <a16:creationId xmlns:a16="http://schemas.microsoft.com/office/drawing/2014/main" id="{10D46B84-F0FD-B844-AF23-EBAAC78C7CF4}"/>
              </a:ext>
            </a:extLst>
          </p:cNvPr>
          <p:cNvPicPr>
            <a:picLocks noGrp="1" noChangeAspect="1"/>
          </p:cNvPicPr>
          <p:nvPr>
            <p:ph idx="1"/>
          </p:nvPr>
        </p:nvPicPr>
        <p:blipFill>
          <a:blip r:embed="rId3"/>
          <a:stretch>
            <a:fillRect/>
          </a:stretch>
        </p:blipFill>
        <p:spPr>
          <a:xfrm>
            <a:off x="-246995" y="2983833"/>
            <a:ext cx="13397509" cy="1674686"/>
          </a:xfrm>
          <a:noFill/>
        </p:spPr>
      </p:pic>
    </p:spTree>
    <p:extLst>
      <p:ext uri="{BB962C8B-B14F-4D97-AF65-F5344CB8AC3E}">
        <p14:creationId xmlns:p14="http://schemas.microsoft.com/office/powerpoint/2010/main" val="1689131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4171-CF3C-4238-AFDA-DADFA870279D}"/>
              </a:ext>
            </a:extLst>
          </p:cNvPr>
          <p:cNvSpPr>
            <a:spLocks noGrp="1"/>
          </p:cNvSpPr>
          <p:nvPr>
            <p:ph type="title"/>
          </p:nvPr>
        </p:nvSpPr>
        <p:spPr/>
        <p:txBody>
          <a:bodyPr/>
          <a:lstStyle/>
          <a:p>
            <a:r>
              <a:rPr lang="en-GB" dirty="0"/>
              <a:t>Add value</a:t>
            </a:r>
          </a:p>
        </p:txBody>
      </p:sp>
      <p:sp>
        <p:nvSpPr>
          <p:cNvPr id="3" name="Content Placeholder 2">
            <a:extLst>
              <a:ext uri="{FF2B5EF4-FFF2-40B4-BE49-F238E27FC236}">
                <a16:creationId xmlns:a16="http://schemas.microsoft.com/office/drawing/2014/main" id="{8E93C810-971C-4AAC-A21E-94EC5D9642B6}"/>
              </a:ext>
            </a:extLst>
          </p:cNvPr>
          <p:cNvSpPr>
            <a:spLocks noGrp="1"/>
          </p:cNvSpPr>
          <p:nvPr>
            <p:ph idx="1"/>
          </p:nvPr>
        </p:nvSpPr>
        <p:spPr/>
        <p:txBody>
          <a:bodyPr/>
          <a:lstStyle/>
          <a:p>
            <a:pPr marL="0" indent="0">
              <a:buNone/>
            </a:pPr>
            <a:r>
              <a:rPr lang="en-GB" dirty="0"/>
              <a:t>Consider the value of features and how they improve the experience for different users</a:t>
            </a:r>
          </a:p>
        </p:txBody>
      </p:sp>
    </p:spTree>
    <p:extLst>
      <p:ext uri="{BB962C8B-B14F-4D97-AF65-F5344CB8AC3E}">
        <p14:creationId xmlns:p14="http://schemas.microsoft.com/office/powerpoint/2010/main" val="855459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95BA-184B-4629-AD18-708898F82FA6}"/>
              </a:ext>
            </a:extLst>
          </p:cNvPr>
          <p:cNvSpPr>
            <a:spLocks noGrp="1"/>
          </p:cNvSpPr>
          <p:nvPr>
            <p:ph type="title"/>
          </p:nvPr>
        </p:nvSpPr>
        <p:spPr>
          <a:xfrm>
            <a:off x="838200" y="365125"/>
            <a:ext cx="10515600" cy="1325563"/>
          </a:xfrm>
        </p:spPr>
        <p:txBody>
          <a:bodyPr anchor="ctr">
            <a:normAutofit/>
          </a:bodyPr>
          <a:lstStyle/>
          <a:p>
            <a:r>
              <a:rPr lang="en-GB" dirty="0"/>
              <a:t>Do the hard work</a:t>
            </a:r>
          </a:p>
        </p:txBody>
      </p:sp>
      <p:pic>
        <p:nvPicPr>
          <p:cNvPr id="5" name="Content Placeholder 4" descr="A black and white photo of dirty hands, palms up, side by side">
            <a:extLst>
              <a:ext uri="{FF2B5EF4-FFF2-40B4-BE49-F238E27FC236}">
                <a16:creationId xmlns:a16="http://schemas.microsoft.com/office/drawing/2014/main" id="{66F114F2-1A9C-3D4C-8A51-ACA0D84AF800}"/>
              </a:ext>
            </a:extLst>
          </p:cNvPr>
          <p:cNvPicPr>
            <a:picLocks noGrp="1" noChangeAspect="1"/>
          </p:cNvPicPr>
          <p:nvPr>
            <p:ph idx="1"/>
          </p:nvPr>
        </p:nvPicPr>
        <p:blipFill rotWithShape="1">
          <a:blip r:embed="rId3"/>
          <a:srcRect t="8916" b="29092"/>
          <a:stretch/>
        </p:blipFill>
        <p:spPr>
          <a:xfrm>
            <a:off x="838200" y="1825625"/>
            <a:ext cx="10515600" cy="4351338"/>
          </a:xfrm>
          <a:noFill/>
        </p:spPr>
      </p:pic>
    </p:spTree>
    <p:extLst>
      <p:ext uri="{BB962C8B-B14F-4D97-AF65-F5344CB8AC3E}">
        <p14:creationId xmlns:p14="http://schemas.microsoft.com/office/powerpoint/2010/main" val="622751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D815-90BF-49A0-91AD-A1D4539D3F23}"/>
              </a:ext>
            </a:extLst>
          </p:cNvPr>
          <p:cNvSpPr>
            <a:spLocks noGrp="1"/>
          </p:cNvSpPr>
          <p:nvPr>
            <p:ph type="title"/>
          </p:nvPr>
        </p:nvSpPr>
        <p:spPr/>
        <p:txBody>
          <a:bodyPr/>
          <a:lstStyle/>
          <a:p>
            <a:r>
              <a:rPr lang="en-GB" dirty="0"/>
              <a:t>Greatest love of all</a:t>
            </a:r>
          </a:p>
        </p:txBody>
      </p:sp>
      <p:sp>
        <p:nvSpPr>
          <p:cNvPr id="3" name="Content Placeholder 2">
            <a:extLst>
              <a:ext uri="{FF2B5EF4-FFF2-40B4-BE49-F238E27FC236}">
                <a16:creationId xmlns:a16="http://schemas.microsoft.com/office/drawing/2014/main" id="{C2097A48-E707-453B-B78C-5E6E97C209E9}"/>
              </a:ext>
            </a:extLst>
          </p:cNvPr>
          <p:cNvSpPr>
            <a:spLocks noGrp="1"/>
          </p:cNvSpPr>
          <p:nvPr>
            <p:ph idx="1"/>
          </p:nvPr>
        </p:nvSpPr>
        <p:spPr/>
        <p:txBody>
          <a:bodyPr/>
          <a:lstStyle/>
          <a:p>
            <a:pPr marL="0" indent="0">
              <a:buNone/>
            </a:pPr>
            <a:r>
              <a:rPr lang="en-GB" dirty="0"/>
              <a:t>Whitney Houston, 1986</a:t>
            </a:r>
          </a:p>
        </p:txBody>
      </p:sp>
      <p:pic>
        <p:nvPicPr>
          <p:cNvPr id="5" name="Picture 4" descr="Whitney Houston, The Greatest Love of all album cover with Whitney in a gold dress arms stretched to the side looking up with light shining behind her">
            <a:extLst>
              <a:ext uri="{FF2B5EF4-FFF2-40B4-BE49-F238E27FC236}">
                <a16:creationId xmlns:a16="http://schemas.microsoft.com/office/drawing/2014/main" id="{D8738743-5B2E-D342-A436-68D012738442}"/>
              </a:ext>
            </a:extLst>
          </p:cNvPr>
          <p:cNvPicPr>
            <a:picLocks noChangeAspect="1"/>
          </p:cNvPicPr>
          <p:nvPr/>
        </p:nvPicPr>
        <p:blipFill>
          <a:blip r:embed="rId3"/>
          <a:stretch>
            <a:fillRect/>
          </a:stretch>
        </p:blipFill>
        <p:spPr>
          <a:xfrm>
            <a:off x="5333330" y="0"/>
            <a:ext cx="6858000" cy="6858000"/>
          </a:xfrm>
          <a:prstGeom prst="rect">
            <a:avLst/>
          </a:prstGeom>
        </p:spPr>
      </p:pic>
    </p:spTree>
    <p:extLst>
      <p:ext uri="{BB962C8B-B14F-4D97-AF65-F5344CB8AC3E}">
        <p14:creationId xmlns:p14="http://schemas.microsoft.com/office/powerpoint/2010/main" val="353468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C43A-A2DC-47AF-94BE-6587AB0EFDA1}"/>
              </a:ext>
            </a:extLst>
          </p:cNvPr>
          <p:cNvSpPr>
            <a:spLocks noGrp="1"/>
          </p:cNvSpPr>
          <p:nvPr>
            <p:ph type="title"/>
          </p:nvPr>
        </p:nvSpPr>
        <p:spPr>
          <a:xfrm>
            <a:off x="838200" y="365125"/>
            <a:ext cx="10515600" cy="1325563"/>
          </a:xfrm>
        </p:spPr>
        <p:txBody>
          <a:bodyPr anchor="ctr">
            <a:normAutofit/>
          </a:bodyPr>
          <a:lstStyle/>
          <a:p>
            <a:r>
              <a:rPr lang="en-GB" dirty="0"/>
              <a:t>You</a:t>
            </a:r>
          </a:p>
        </p:txBody>
      </p:sp>
      <p:pic>
        <p:nvPicPr>
          <p:cNvPr id="5" name="Content Placeholder 4" descr="Group of multi-racial people of different ages looking forward towards you">
            <a:extLst>
              <a:ext uri="{FF2B5EF4-FFF2-40B4-BE49-F238E27FC236}">
                <a16:creationId xmlns:a16="http://schemas.microsoft.com/office/drawing/2014/main" id="{A1C59561-9B8D-1F43-A754-DB05AD7FDF03}"/>
              </a:ext>
            </a:extLst>
          </p:cNvPr>
          <p:cNvPicPr>
            <a:picLocks noGrp="1" noChangeAspect="1"/>
          </p:cNvPicPr>
          <p:nvPr>
            <p:ph idx="1"/>
          </p:nvPr>
        </p:nvPicPr>
        <p:blipFill rotWithShape="1">
          <a:blip r:embed="rId3"/>
          <a:srcRect t="16948" b="1915"/>
          <a:stretch/>
        </p:blipFill>
        <p:spPr>
          <a:xfrm>
            <a:off x="0" y="1828800"/>
            <a:ext cx="12153745" cy="5029200"/>
          </a:xfrm>
          <a:noFill/>
        </p:spPr>
      </p:pic>
    </p:spTree>
    <p:extLst>
      <p:ext uri="{BB962C8B-B14F-4D97-AF65-F5344CB8AC3E}">
        <p14:creationId xmlns:p14="http://schemas.microsoft.com/office/powerpoint/2010/main" val="1458724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F6518-2D02-4A95-B144-3A9C0D2E6404}"/>
              </a:ext>
            </a:extLst>
          </p:cNvPr>
          <p:cNvSpPr>
            <a:spLocks noGrp="1"/>
          </p:cNvSpPr>
          <p:nvPr>
            <p:ph type="title"/>
          </p:nvPr>
        </p:nvSpPr>
        <p:spPr>
          <a:xfrm>
            <a:off x="838200" y="365125"/>
            <a:ext cx="10515600" cy="1325563"/>
          </a:xfrm>
        </p:spPr>
        <p:txBody>
          <a:bodyPr anchor="ctr">
            <a:normAutofit/>
          </a:bodyPr>
          <a:lstStyle/>
          <a:p>
            <a:r>
              <a:rPr lang="en-GB" dirty="0"/>
              <a:t>Make it with love</a:t>
            </a:r>
          </a:p>
        </p:txBody>
      </p:sp>
      <p:pic>
        <p:nvPicPr>
          <p:cNvPr id="4098" name="Picture 2" descr="A black and white photograph of a close up of very old metal qwerty keys for a type writer">
            <a:extLst>
              <a:ext uri="{FF2B5EF4-FFF2-40B4-BE49-F238E27FC236}">
                <a16:creationId xmlns:a16="http://schemas.microsoft.com/office/drawing/2014/main" id="{1D9ECAC5-8DD0-7A48-9B31-B923625269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71" b="14465"/>
          <a:stretch/>
        </p:blipFill>
        <p:spPr bwMode="auto">
          <a:xfrm>
            <a:off x="0" y="1794690"/>
            <a:ext cx="12236174" cy="5063309"/>
          </a:xfrm>
          <a:prstGeom prst="rect">
            <a:avLst/>
          </a:prstGeom>
          <a:solidFill>
            <a:srgbClr val="FFFFFF"/>
          </a:solidFill>
        </p:spPr>
      </p:pic>
    </p:spTree>
    <p:extLst>
      <p:ext uri="{BB962C8B-B14F-4D97-AF65-F5344CB8AC3E}">
        <p14:creationId xmlns:p14="http://schemas.microsoft.com/office/powerpoint/2010/main" val="39757278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E862-4175-45A6-9B50-E71956201E9C}"/>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44F9F2A3-DB7D-485F-B5E0-3B986DDF10F9}"/>
              </a:ext>
            </a:extLst>
          </p:cNvPr>
          <p:cNvSpPr>
            <a:spLocks noGrp="1"/>
          </p:cNvSpPr>
          <p:nvPr>
            <p:ph idx="1"/>
          </p:nvPr>
        </p:nvSpPr>
        <p:spPr/>
        <p:txBody>
          <a:bodyPr/>
          <a:lstStyle/>
          <a:p>
            <a:pPr marL="0" indent="0">
              <a:buNone/>
            </a:pPr>
            <a:r>
              <a:rPr lang="en-GB" dirty="0"/>
              <a:t>Léonie Watson, TetraLogical</a:t>
            </a:r>
          </a:p>
          <a:p>
            <a:pPr marL="0" indent="0">
              <a:buNone/>
            </a:pPr>
            <a:endParaRPr lang="en-GB" dirty="0"/>
          </a:p>
          <a:p>
            <a:pPr>
              <a:buFont typeface="Arial" panose="020B0604020202020204" pitchFamily="34" charset="0"/>
              <a:buChar char="•"/>
            </a:pPr>
            <a:r>
              <a:rPr lang="en-GB" dirty="0"/>
              <a:t>Twitter: @</a:t>
            </a:r>
            <a:r>
              <a:rPr lang="en-GB" dirty="0" err="1"/>
              <a:t>LeonieWatson</a:t>
            </a:r>
            <a:endParaRPr lang="en-GB" dirty="0"/>
          </a:p>
          <a:p>
            <a:pPr>
              <a:buFont typeface="Arial" panose="020B0604020202020204" pitchFamily="34" charset="0"/>
              <a:buChar char="•"/>
            </a:pPr>
            <a:r>
              <a:rPr lang="en-GB" dirty="0"/>
              <a:t>Email: </a:t>
            </a:r>
            <a:r>
              <a:rPr lang="en-GB" dirty="0" err="1"/>
              <a:t>lwatson@tetralogical.com</a:t>
            </a:r>
            <a:endParaRPr lang="en-GB" dirty="0"/>
          </a:p>
        </p:txBody>
      </p:sp>
    </p:spTree>
    <p:extLst>
      <p:ext uri="{BB962C8B-B14F-4D97-AF65-F5344CB8AC3E}">
        <p14:creationId xmlns:p14="http://schemas.microsoft.com/office/powerpoint/2010/main" val="204575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D95845-C59A-46C0-9344-412C281B3882}"/>
              </a:ext>
            </a:extLst>
          </p:cNvPr>
          <p:cNvSpPr>
            <a:spLocks noGrp="1"/>
          </p:cNvSpPr>
          <p:nvPr>
            <p:ph type="title"/>
          </p:nvPr>
        </p:nvSpPr>
        <p:spPr>
          <a:xfrm>
            <a:off x="838200" y="365125"/>
            <a:ext cx="10515600" cy="1325563"/>
          </a:xfrm>
        </p:spPr>
        <p:txBody>
          <a:bodyPr anchor="ctr">
            <a:normAutofit/>
          </a:bodyPr>
          <a:lstStyle/>
          <a:p>
            <a:r>
              <a:rPr lang="en-GB" dirty="0"/>
              <a:t>Me</a:t>
            </a:r>
          </a:p>
        </p:txBody>
      </p:sp>
      <p:pic>
        <p:nvPicPr>
          <p:cNvPr id="3" name="Content Placeholder 2" descr="Keira Knightley, actress, Stevie Wonder, musician, Ellie Simmonds, paralympian, Toulouse Lautrec, painter">
            <a:extLst>
              <a:ext uri="{FF2B5EF4-FFF2-40B4-BE49-F238E27FC236}">
                <a16:creationId xmlns:a16="http://schemas.microsoft.com/office/drawing/2014/main" id="{CD65A9BF-CA55-1242-AE76-1A6C0777E375}"/>
              </a:ext>
            </a:extLst>
          </p:cNvPr>
          <p:cNvPicPr>
            <a:picLocks noGrp="1" noChangeAspect="1"/>
          </p:cNvPicPr>
          <p:nvPr>
            <p:ph idx="1"/>
          </p:nvPr>
        </p:nvPicPr>
        <p:blipFill>
          <a:blip r:embed="rId3"/>
          <a:stretch>
            <a:fillRect/>
          </a:stretch>
        </p:blipFill>
        <p:spPr>
          <a:xfrm>
            <a:off x="0" y="2638926"/>
            <a:ext cx="12141230" cy="4219074"/>
          </a:xfrm>
          <a:noFill/>
        </p:spPr>
      </p:pic>
    </p:spTree>
    <p:extLst>
      <p:ext uri="{BB962C8B-B14F-4D97-AF65-F5344CB8AC3E}">
        <p14:creationId xmlns:p14="http://schemas.microsoft.com/office/powerpoint/2010/main" val="2503962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DE590F-7016-7B4B-A801-2DCA027F05D9}"/>
              </a:ext>
            </a:extLst>
          </p:cNvPr>
          <p:cNvSpPr>
            <a:spLocks noGrp="1"/>
          </p:cNvSpPr>
          <p:nvPr>
            <p:ph type="title"/>
          </p:nvPr>
        </p:nvSpPr>
        <p:spPr>
          <a:xfrm>
            <a:off x="838200" y="365125"/>
            <a:ext cx="10515600" cy="1325563"/>
          </a:xfrm>
        </p:spPr>
        <p:txBody>
          <a:bodyPr anchor="ctr">
            <a:normAutofit/>
          </a:bodyPr>
          <a:lstStyle/>
          <a:p>
            <a:r>
              <a:rPr lang="en-GB" dirty="0"/>
              <a:t>Them, everybody</a:t>
            </a:r>
          </a:p>
        </p:txBody>
      </p:sp>
      <p:pic>
        <p:nvPicPr>
          <p:cNvPr id="9" name="Content Placeholder 8" descr="A very crowded street bathed in sunlight, faces slightly out of focus">
            <a:extLst>
              <a:ext uri="{FF2B5EF4-FFF2-40B4-BE49-F238E27FC236}">
                <a16:creationId xmlns:a16="http://schemas.microsoft.com/office/drawing/2014/main" id="{83145AF8-C8F8-9E4A-8963-252B794401DC}"/>
              </a:ext>
            </a:extLst>
          </p:cNvPr>
          <p:cNvPicPr>
            <a:picLocks noGrp="1" noChangeAspect="1"/>
          </p:cNvPicPr>
          <p:nvPr>
            <p:ph idx="1"/>
          </p:nvPr>
        </p:nvPicPr>
        <p:blipFill rotWithShape="1">
          <a:blip r:embed="rId3"/>
          <a:srcRect t="19651"/>
          <a:stretch/>
        </p:blipFill>
        <p:spPr>
          <a:xfrm>
            <a:off x="0" y="1812970"/>
            <a:ext cx="12192000" cy="5045030"/>
          </a:xfrm>
          <a:noFill/>
        </p:spPr>
      </p:pic>
    </p:spTree>
    <p:extLst>
      <p:ext uri="{BB962C8B-B14F-4D97-AF65-F5344CB8AC3E}">
        <p14:creationId xmlns:p14="http://schemas.microsoft.com/office/powerpoint/2010/main" val="159893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87EE-4868-42A0-AEE1-0076A39A9C69}"/>
              </a:ext>
            </a:extLst>
          </p:cNvPr>
          <p:cNvSpPr>
            <a:spLocks noGrp="1"/>
          </p:cNvSpPr>
          <p:nvPr>
            <p:ph type="title"/>
          </p:nvPr>
        </p:nvSpPr>
        <p:spPr>
          <a:xfrm>
            <a:off x="838200" y="365125"/>
            <a:ext cx="4086726" cy="1720349"/>
          </a:xfrm>
        </p:spPr>
        <p:txBody>
          <a:bodyPr>
            <a:normAutofit fontScale="90000"/>
          </a:bodyPr>
          <a:lstStyle/>
          <a:p>
            <a:r>
              <a:rPr lang="en-GB" dirty="0"/>
              <a:t>I’ll do anything for love (but I won’t do that)</a:t>
            </a:r>
          </a:p>
        </p:txBody>
      </p:sp>
      <p:sp>
        <p:nvSpPr>
          <p:cNvPr id="3" name="Content Placeholder 2">
            <a:extLst>
              <a:ext uri="{FF2B5EF4-FFF2-40B4-BE49-F238E27FC236}">
                <a16:creationId xmlns:a16="http://schemas.microsoft.com/office/drawing/2014/main" id="{616179EB-445C-4128-9829-03BB7713FDEF}"/>
              </a:ext>
            </a:extLst>
          </p:cNvPr>
          <p:cNvSpPr>
            <a:spLocks noGrp="1"/>
          </p:cNvSpPr>
          <p:nvPr>
            <p:ph idx="1"/>
          </p:nvPr>
        </p:nvSpPr>
        <p:spPr>
          <a:xfrm>
            <a:off x="838200" y="2463800"/>
            <a:ext cx="10515600" cy="4351338"/>
          </a:xfrm>
        </p:spPr>
        <p:txBody>
          <a:bodyPr/>
          <a:lstStyle/>
          <a:p>
            <a:pPr marL="0" indent="0">
              <a:buNone/>
            </a:pPr>
            <a:r>
              <a:rPr lang="en-GB" dirty="0"/>
              <a:t>Meatloaf, 1993</a:t>
            </a:r>
          </a:p>
        </p:txBody>
      </p:sp>
      <p:pic>
        <p:nvPicPr>
          <p:cNvPr id="3074" name="Picture 2" descr="Meat Loaf - I'd Do Anything For Love (But I Won't Do That) album cover, with a woman lying down holding a glowing crystal eye. Not clear what THAT is.">
            <a:extLst>
              <a:ext uri="{FF2B5EF4-FFF2-40B4-BE49-F238E27FC236}">
                <a16:creationId xmlns:a16="http://schemas.microsoft.com/office/drawing/2014/main" id="{6B06CEC8-FA11-7649-8FE0-860374B69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432" y="42862"/>
            <a:ext cx="7074568" cy="683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193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D01AE-27ED-4CCD-B9FE-1585834D3454}"/>
              </a:ext>
            </a:extLst>
          </p:cNvPr>
          <p:cNvSpPr>
            <a:spLocks noGrp="1"/>
          </p:cNvSpPr>
          <p:nvPr>
            <p:ph type="title"/>
          </p:nvPr>
        </p:nvSpPr>
        <p:spPr>
          <a:xfrm>
            <a:off x="838200" y="365125"/>
            <a:ext cx="10515600" cy="1325563"/>
          </a:xfrm>
        </p:spPr>
        <p:txBody>
          <a:bodyPr anchor="ctr">
            <a:normAutofit/>
          </a:bodyPr>
          <a:lstStyle/>
          <a:p>
            <a:r>
              <a:rPr lang="en-GB" dirty="0"/>
              <a:t>Accessibility stops creativity</a:t>
            </a:r>
          </a:p>
        </p:txBody>
      </p:sp>
      <p:pic>
        <p:nvPicPr>
          <p:cNvPr id="5" name="Content Placeholder 4" descr="Padlocks covering the railings on the Pont des Arts bridge in Paris.">
            <a:extLst>
              <a:ext uri="{FF2B5EF4-FFF2-40B4-BE49-F238E27FC236}">
                <a16:creationId xmlns:a16="http://schemas.microsoft.com/office/drawing/2014/main" id="{D07F63AC-7E0D-2D4B-8A6B-0918A8336D07}"/>
              </a:ext>
            </a:extLst>
          </p:cNvPr>
          <p:cNvPicPr>
            <a:picLocks noGrp="1" noChangeAspect="1"/>
          </p:cNvPicPr>
          <p:nvPr>
            <p:ph idx="1"/>
          </p:nvPr>
        </p:nvPicPr>
        <p:blipFill rotWithShape="1">
          <a:blip r:embed="rId3"/>
          <a:srcRect t="23681" b="14327"/>
          <a:stretch/>
        </p:blipFill>
        <p:spPr>
          <a:xfrm>
            <a:off x="0" y="1812970"/>
            <a:ext cx="12192000" cy="5045030"/>
          </a:xfrm>
          <a:noFill/>
        </p:spPr>
      </p:pic>
    </p:spTree>
    <p:extLst>
      <p:ext uri="{BB962C8B-B14F-4D97-AF65-F5344CB8AC3E}">
        <p14:creationId xmlns:p14="http://schemas.microsoft.com/office/powerpoint/2010/main" val="733866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79E761D-CFCF-144B-96B9-8C41374953CF}" vid="{39BE342A-343A-B044-A462-F8077CCBA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1470</Words>
  <Application>Microsoft Office PowerPoint</Application>
  <PresentationFormat>Widescreen</PresentationFormat>
  <Paragraphs>248</Paragraphs>
  <Slides>51</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Poppins</vt:lpstr>
      <vt:lpstr>Office Theme</vt:lpstr>
      <vt:lpstr>Made with love</vt:lpstr>
      <vt:lpstr>What’s love got to do with it?</vt:lpstr>
      <vt:lpstr>Accessibility doesn’t happen by accident</vt:lpstr>
      <vt:lpstr>Everybody needs somebody to love</vt:lpstr>
      <vt:lpstr>You</vt:lpstr>
      <vt:lpstr>Me</vt:lpstr>
      <vt:lpstr>Them, everybody</vt:lpstr>
      <vt:lpstr>I’ll do anything for love (but I won’t do that)</vt:lpstr>
      <vt:lpstr>Accessibility stops creativity</vt:lpstr>
      <vt:lpstr>Ernest Hemingway</vt:lpstr>
      <vt:lpstr>Michelangelo</vt:lpstr>
      <vt:lpstr>GOV.UK </vt:lpstr>
      <vt:lpstr>Accessibility is difficult</vt:lpstr>
      <vt:lpstr>Tying your shoelaces</vt:lpstr>
      <vt:lpstr>Cooking Sunday roast</vt:lpstr>
      <vt:lpstr>Using technology</vt:lpstr>
      <vt:lpstr>You can’t hurry love</vt:lpstr>
      <vt:lpstr>Requirements</vt:lpstr>
      <vt:lpstr>User research</vt:lpstr>
      <vt:lpstr>Personas</vt:lpstr>
      <vt:lpstr>Design</vt:lpstr>
      <vt:lpstr>Topography</vt:lpstr>
      <vt:lpstr>Text size</vt:lpstr>
      <vt:lpstr>Colour palettes </vt:lpstr>
      <vt:lpstr>Layout</vt:lpstr>
      <vt:lpstr>Interaction</vt:lpstr>
      <vt:lpstr>Target size</vt:lpstr>
      <vt:lpstr>Action buttons</vt:lpstr>
      <vt:lpstr>Labels and instructions</vt:lpstr>
      <vt:lpstr>Production</vt:lpstr>
      <vt:lpstr>HTML elements</vt:lpstr>
      <vt:lpstr>Usability testing</vt:lpstr>
      <vt:lpstr>The things we do for love</vt:lpstr>
      <vt:lpstr>PowerPoint Presentation</vt:lpstr>
      <vt:lpstr>Provide comparable experience</vt:lpstr>
      <vt:lpstr>Text descriptions</vt:lpstr>
      <vt:lpstr>Consider situation</vt:lpstr>
      <vt:lpstr>Colour contrast</vt:lpstr>
      <vt:lpstr>Be consistent</vt:lpstr>
      <vt:lpstr>Design patterns</vt:lpstr>
      <vt:lpstr>Give control</vt:lpstr>
      <vt:lpstr>Scroll control</vt:lpstr>
      <vt:lpstr>Offer choice</vt:lpstr>
      <vt:lpstr>Multiple ways</vt:lpstr>
      <vt:lpstr>Prioritise content</vt:lpstr>
      <vt:lpstr>One thing at a time</vt:lpstr>
      <vt:lpstr>Add value</vt:lpstr>
      <vt:lpstr>Do the hard work</vt:lpstr>
      <vt:lpstr>Greatest love of all</vt:lpstr>
      <vt:lpstr>Make it with love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2020-11-11T10:39:57Z</dcterms:created>
  <dcterms:modified xsi:type="dcterms:W3CDTF">2021-11-22T20:35:25Z</dcterms:modified>
</cp:coreProperties>
</file>